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6858000" cy="9144000"/>
  <p:embeddedFontLst>
    <p:embeddedFont>
      <p:font typeface="Abril Fatface"/>
      <p:regular r:id="rId39"/>
    </p:embeddedFont>
    <p:embeddedFont>
      <p:font typeface="Griffy"/>
      <p:regular r:id="rId40"/>
    </p:embeddedFont>
    <p:embeddedFont>
      <p:font typeface="Barlow Condensed"/>
      <p:regular r:id="rId41"/>
      <p:bold r:id="rId42"/>
      <p:italic r:id="rId43"/>
      <p:boldItalic r:id="rId44"/>
    </p:embeddedFont>
    <p:embeddedFont>
      <p:font typeface="DM Sans"/>
      <p:regular r:id="rId45"/>
      <p:bold r:id="rId46"/>
      <p:italic r:id="rId47"/>
      <p:boldItalic r:id="rId48"/>
    </p:embeddedFont>
    <p:embeddedFont>
      <p:font typeface="Lexend Dec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6127EF-49B6-48D9-A4BE-332F8E7FCD4E}">
  <a:tblStyle styleId="{F56127EF-49B6-48D9-A4BE-332F8E7FCD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riffy-regular.fntdata"/><Relationship Id="rId42" Type="http://schemas.openxmlformats.org/officeDocument/2006/relationships/font" Target="fonts/BarlowCondensed-bold.fntdata"/><Relationship Id="rId41" Type="http://schemas.openxmlformats.org/officeDocument/2006/relationships/font" Target="fonts/BarlowCondensed-regular.fntdata"/><Relationship Id="rId44" Type="http://schemas.openxmlformats.org/officeDocument/2006/relationships/font" Target="fonts/BarlowCondensed-boldItalic.fntdata"/><Relationship Id="rId43" Type="http://schemas.openxmlformats.org/officeDocument/2006/relationships/font" Target="fonts/BarlowCondensed-italic.fntdata"/><Relationship Id="rId46" Type="http://schemas.openxmlformats.org/officeDocument/2006/relationships/font" Target="fonts/DMSans-bold.fntdata"/><Relationship Id="rId45"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MSans-boldItalic.fntdata"/><Relationship Id="rId47" Type="http://schemas.openxmlformats.org/officeDocument/2006/relationships/font" Target="fonts/DMSans-italic.fntdata"/><Relationship Id="rId49" Type="http://schemas.openxmlformats.org/officeDocument/2006/relationships/font" Target="fonts/LexendDe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AbrilFatface-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exendDec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ardgamearena.com/gamepanel?game=splendo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450cd91c9f_0_3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450cd91c9f_0_3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450cd91c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450cd91c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2d75446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42d75446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do we assign values to the state such that the AI knows the best move to make? Besides simply assigning value to assets the player has, we also need to assign additional value to the state if the player can buy a card in the next turn, thereby prioritizing taking certain tokens over others. This was originally implemented as the Tier of card value minus the sum of its spent tokens. However that posed another problem. The AI was then motivated instead to collect as many combinations of tokens as possible instead of buying the card. Because of this, we need a regularizer to </a:t>
            </a:r>
            <a:r>
              <a:rPr lang="en"/>
              <a:t>reduce</a:t>
            </a:r>
            <a:r>
              <a:rPr lang="en"/>
              <a:t> the value of token combinations.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450cd91c9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450cd91c9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branching factor (27 possible moves) limited the depth of the minimax algorithm to 3 layers. Any higher would lead to computation time of over 5 minutes which was not feasible. Alpha-beta pruning helped to reduce the overall number of moves computed significantly as well.</a:t>
            </a:r>
            <a:br>
              <a:rPr lang="en"/>
            </a:br>
            <a:br>
              <a:rPr lang="en"/>
            </a:br>
            <a:r>
              <a:rPr lang="en"/>
              <a:t>Because of the complexity of the game, the AI will not be able to envision and compute through all possible moves from start to end. </a:t>
            </a:r>
            <a:r>
              <a:rPr lang="en"/>
              <a:t>However, it is still proficient enough to make intelligent moves that could lead it to victory. Since it is able to calculate up to a depth of 3, it is smart enough to react if the player is going to buy the card before the AI does.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450cd91c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450cd91c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50cd91c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50cd91c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43a0cbfb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43a0cbfb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43a0cbf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43a0cbf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43a0cbfb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43a0cbfb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450cd91c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450cd91c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50cd91c9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50cd91c9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450cd91c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450cd91c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off-policy learner learns the value of the optimal policy independently of the agent's actions. Q-learning is an off-policy learner. An on-policy learner learns the value of the policy being carried out by the agent including the exploration steps.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450cd91c9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450cd91c9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RL is unstable or divergent when a nonlinear function approximator such as a neural network is used to represent Q. </a:t>
            </a:r>
            <a:endParaRPr/>
          </a:p>
          <a:p>
            <a:pPr indent="0" lvl="0" marL="0" rtl="0" algn="l">
              <a:spcBef>
                <a:spcPts val="0"/>
              </a:spcBef>
              <a:spcAft>
                <a:spcPts val="0"/>
              </a:spcAft>
              <a:buClr>
                <a:schemeClr val="dk1"/>
              </a:buClr>
              <a:buSzPts val="1100"/>
              <a:buFont typeface="Arial"/>
              <a:buNone/>
            </a:pPr>
            <a:r>
              <a:rPr lang="en"/>
              <a:t>This instability comes from the correlations present in the sequence of observations, the fact that small updates to Q may significantly change the policy of the agent and the data distribution, and the correlations between Q and the target values.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450cd91c9f_0_3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450cd91c9f_0_3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450cd91c9f_0_3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450cd91c9f_0_3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50cd91c9f_0_3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450cd91c9f_0_3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450cd91c9f_0_3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450cd91c9f_0_3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450cd91c9f_0_3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450cd91c9f_0_3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450cd91c9f_0_3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450cd91c9f_0_3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450cd91c9f_0_3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450cd91c9f_0_3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450cd91c9f_0_3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450cd91c9f_0_3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quadratic for small values of a, and linear for large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50cd91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450cd91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50cd91c9f_0_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450cd91c9f_0_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450cd91c9f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450cd91c9f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450cd91c9f_0_3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450cd91c9f_0_3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50cd91c9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450cd91c9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https://boardgamearena.com/gamepanel?game=splendor</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3ca5ba2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3ca5ba2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https://boardgamearena.com/gamepanel?game=splendor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43ca5ba23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43ca5ba23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https://boardgamearena.com/gamepanel?game=splendor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50cd91c9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50cd91c9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3ca5ba23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3ca5ba23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43ca5ba23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43ca5ba2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sp>
        <p:nvSpPr>
          <p:cNvPr id="10" name="Google Shape;10;p2"/>
          <p:cNvSpPr txBox="1"/>
          <p:nvPr>
            <p:ph type="title"/>
          </p:nvPr>
        </p:nvSpPr>
        <p:spPr>
          <a:xfrm>
            <a:off x="415600" y="2193580"/>
            <a:ext cx="11360700" cy="1230600"/>
          </a:xfrm>
          <a:prstGeom prst="rect">
            <a:avLst/>
          </a:prstGeom>
          <a:effectLst>
            <a:outerShdw blurRad="57150" rotWithShape="0" algn="bl" dir="5400000" dist="19050">
              <a:srgbClr val="000000">
                <a:alpha val="37000"/>
              </a:srgbClr>
            </a:outerShdw>
          </a:effectLst>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1" name="Google Shape;11;p2"/>
          <p:cNvSpPr/>
          <p:nvPr/>
        </p:nvSpPr>
        <p:spPr>
          <a:xfrm rot="10104194">
            <a:off x="2872261" y="4611090"/>
            <a:ext cx="9559819" cy="182408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 name="Google Shape;12;p2"/>
          <p:cNvSpPr/>
          <p:nvPr/>
        </p:nvSpPr>
        <p:spPr>
          <a:xfrm rot="-1065891">
            <a:off x="-320030" y="377319"/>
            <a:ext cx="6598420" cy="1541805"/>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 name="Google Shape;13;p2"/>
          <p:cNvSpPr/>
          <p:nvPr/>
        </p:nvSpPr>
        <p:spPr>
          <a:xfrm flipH="1" rot="-5400000">
            <a:off x="9204864" y="1401047"/>
            <a:ext cx="4099474" cy="1874800"/>
          </a:xfrm>
          <a:custGeom>
            <a:rect b="b" l="l" r="r" t="t"/>
            <a:pathLst>
              <a:path extrusionOk="0" h="1874800" w="4725619">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4438497" y="1823787"/>
                  <a:pt x="4725619" y="18748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 name="Google Shape;14;p2"/>
          <p:cNvSpPr/>
          <p:nvPr/>
        </p:nvSpPr>
        <p:spPr>
          <a:xfrm flipH="1" rot="-5400000">
            <a:off x="9418570" y="1241531"/>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72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 name="Google Shape;15;p2"/>
          <p:cNvSpPr/>
          <p:nvPr/>
        </p:nvSpPr>
        <p:spPr>
          <a:xfrm rot="10800000">
            <a:off x="-3548" y="254247"/>
            <a:ext cx="3527798"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 name="Google Shape;16;p2"/>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 name="Google Shape;17;p2"/>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 name="Google Shape;18;p2"/>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 name="Google Shape;19;p2"/>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 name="Google Shape;20;p2"/>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 name="Google Shape;21;p2"/>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 name="Google Shape;22;p2"/>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3" name="Google Shape;23;p2"/>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4" name="Google Shape;24;p2"/>
          <p:cNvSpPr/>
          <p:nvPr/>
        </p:nvSpPr>
        <p:spPr>
          <a:xfrm rot="10800000">
            <a:off x="0" y="0"/>
            <a:ext cx="3707511"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 name="Google Shape;25;p2"/>
          <p:cNvSpPr/>
          <p:nvPr/>
        </p:nvSpPr>
        <p:spPr>
          <a:xfrm flipH="1" rot="10800000">
            <a:off x="0" y="-526"/>
            <a:ext cx="3171819" cy="1210201"/>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 name="Google Shape;26;p2"/>
          <p:cNvSpPr/>
          <p:nvPr/>
        </p:nvSpPr>
        <p:spPr>
          <a:xfrm flipH="1" rot="10800000">
            <a:off x="0" y="-28575"/>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 name="Google Shape;27;p2"/>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 name="Google Shape;28;p2"/>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9" name="Google Shape;29;p2"/>
          <p:cNvSpPr/>
          <p:nvPr/>
        </p:nvSpPr>
        <p:spPr>
          <a:xfrm rot="10800000">
            <a:off x="8002592" y="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72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 name="Google Shape;30;p2"/>
          <p:cNvSpPr/>
          <p:nvPr/>
        </p:nvSpPr>
        <p:spPr>
          <a:xfrm rot="10800000">
            <a:off x="8173802" y="212159"/>
            <a:ext cx="4018198"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 name="Google Shape;31;p2"/>
          <p:cNvSpPr txBox="1"/>
          <p:nvPr>
            <p:ph idx="1" type="subTitle"/>
          </p:nvPr>
        </p:nvSpPr>
        <p:spPr>
          <a:xfrm>
            <a:off x="432800" y="44961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39" name="Shape 139"/>
        <p:cNvGrpSpPr/>
        <p:nvPr/>
      </p:nvGrpSpPr>
      <p:grpSpPr>
        <a:xfrm>
          <a:off x="0" y="0"/>
          <a:ext cx="0" cy="0"/>
          <a:chOff x="0" y="0"/>
          <a:chExt cx="0" cy="0"/>
        </a:xfrm>
      </p:grpSpPr>
      <p:sp>
        <p:nvSpPr>
          <p:cNvPr id="140" name="Google Shape;140;p11"/>
          <p:cNvSpPr txBox="1"/>
          <p:nvPr>
            <p:ph type="title"/>
          </p:nvPr>
        </p:nvSpPr>
        <p:spPr>
          <a:xfrm>
            <a:off x="548200" y="1687275"/>
            <a:ext cx="110955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41" name="Google Shape;141;p11"/>
          <p:cNvSpPr txBox="1"/>
          <p:nvPr>
            <p:ph idx="1" type="body"/>
          </p:nvPr>
        </p:nvSpPr>
        <p:spPr>
          <a:xfrm>
            <a:off x="548200" y="4813250"/>
            <a:ext cx="11095500" cy="156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142" name="Google Shape;142;p11"/>
          <p:cNvSpPr/>
          <p:nvPr/>
        </p:nvSpPr>
        <p:spPr>
          <a:xfrm rot="10800000">
            <a:off x="4298" y="-83584"/>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58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3" name="Google Shape;143;p11"/>
          <p:cNvSpPr/>
          <p:nvPr/>
        </p:nvSpPr>
        <p:spPr>
          <a:xfrm flipH="1" rot="10800000">
            <a:off x="12" y="-8512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3"/>
            </a:solidFill>
            <a:prstDash val="solid"/>
            <a:miter lim="8000"/>
            <a:headEnd len="sm" w="sm" type="none"/>
            <a:tailEnd len="sm" w="sm" type="none"/>
          </a:ln>
          <a:effectLst>
            <a:outerShdw blurRad="63500" rotWithShape="0" algn="ctr" dir="1452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44" name="Google Shape;144;p11"/>
          <p:cNvSpPr/>
          <p:nvPr/>
        </p:nvSpPr>
        <p:spPr>
          <a:xfrm rot="10104194">
            <a:off x="2907471" y="4999969"/>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5" name="Google Shape;145;p11"/>
          <p:cNvSpPr/>
          <p:nvPr/>
        </p:nvSpPr>
        <p:spPr>
          <a:xfrm>
            <a:off x="0" y="5182369"/>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6" name="Google Shape;146;p11"/>
          <p:cNvSpPr/>
          <p:nvPr/>
        </p:nvSpPr>
        <p:spPr>
          <a:xfrm>
            <a:off x="0" y="5370116"/>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7" name="Google Shape;147;p11"/>
          <p:cNvSpPr/>
          <p:nvPr/>
        </p:nvSpPr>
        <p:spPr>
          <a:xfrm>
            <a:off x="0" y="5945106"/>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2"/>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8" name="Google Shape;148;p11"/>
          <p:cNvSpPr/>
          <p:nvPr/>
        </p:nvSpPr>
        <p:spPr>
          <a:xfrm>
            <a:off x="0"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9" name="Google Shape;149;p11"/>
          <p:cNvSpPr/>
          <p:nvPr/>
        </p:nvSpPr>
        <p:spPr>
          <a:xfrm>
            <a:off x="7782613" y="487241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0" name="Google Shape;150;p11"/>
          <p:cNvSpPr/>
          <p:nvPr/>
        </p:nvSpPr>
        <p:spPr>
          <a:xfrm>
            <a:off x="7553325" y="5235277"/>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1" name="Google Shape;151;p11"/>
          <p:cNvSpPr/>
          <p:nvPr/>
        </p:nvSpPr>
        <p:spPr>
          <a:xfrm>
            <a:off x="0" y="5809251"/>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2"/>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2" name="Google Shape;152;p11"/>
          <p:cNvSpPr/>
          <p:nvPr/>
        </p:nvSpPr>
        <p:spPr>
          <a:xfrm>
            <a:off x="1" y="59247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53" name="Google Shape;153;p11"/>
          <p:cNvSpPr/>
          <p:nvPr/>
        </p:nvSpPr>
        <p:spPr>
          <a:xfrm flipH="1">
            <a:off x="7571226"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4" name="Google Shape;154;p11"/>
          <p:cNvSpPr/>
          <p:nvPr/>
        </p:nvSpPr>
        <p:spPr>
          <a:xfrm flipH="1">
            <a:off x="7314237" y="59308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55" name="Google Shape;155;p11"/>
          <p:cNvSpPr/>
          <p:nvPr/>
        </p:nvSpPr>
        <p:spPr>
          <a:xfrm rot="10800000">
            <a:off x="1966" y="279275"/>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6" name="Google Shape;156;p11"/>
          <p:cNvSpPr/>
          <p:nvPr/>
        </p:nvSpPr>
        <p:spPr>
          <a:xfrm flipH="1" rot="10800000">
            <a:off x="12" y="-8512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3"/>
          </a:solidFill>
          <a:ln>
            <a:noFill/>
          </a:ln>
          <a:effectLst>
            <a:outerShdw blurRad="127000" rotWithShape="0" algn="bl" dir="58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57" name="Shape 157"/>
        <p:cNvGrpSpPr/>
        <p:nvPr/>
      </p:nvGrpSpPr>
      <p:grpSpPr>
        <a:xfrm>
          <a:off x="0" y="0"/>
          <a:ext cx="0" cy="0"/>
          <a:chOff x="0" y="0"/>
          <a:chExt cx="0" cy="0"/>
        </a:xfrm>
      </p:grpSpPr>
      <p:sp>
        <p:nvSpPr>
          <p:cNvPr id="158" name="Google Shape;158;p12"/>
          <p:cNvSpPr txBox="1"/>
          <p:nvPr>
            <p:ph idx="1" type="subTitle"/>
          </p:nvPr>
        </p:nvSpPr>
        <p:spPr>
          <a:xfrm>
            <a:off x="1855806" y="1729975"/>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59" name="Google Shape;159;p12"/>
          <p:cNvSpPr txBox="1"/>
          <p:nvPr>
            <p:ph idx="2" type="subTitle"/>
          </p:nvPr>
        </p:nvSpPr>
        <p:spPr>
          <a:xfrm>
            <a:off x="3151206" y="3334868"/>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60" name="Google Shape;160;p12"/>
          <p:cNvSpPr txBox="1"/>
          <p:nvPr>
            <p:ph idx="3" type="subTitle"/>
          </p:nvPr>
        </p:nvSpPr>
        <p:spPr>
          <a:xfrm>
            <a:off x="4827606" y="4939762"/>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61" name="Google Shape;161;p1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2" name="Google Shape;162;p12"/>
          <p:cNvSpPr txBox="1"/>
          <p:nvPr>
            <p:ph idx="4" type="body"/>
          </p:nvPr>
        </p:nvSpPr>
        <p:spPr>
          <a:xfrm>
            <a:off x="1855800" y="2167925"/>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63" name="Google Shape;163;p12"/>
          <p:cNvSpPr txBox="1"/>
          <p:nvPr>
            <p:ph idx="5" type="body"/>
          </p:nvPr>
        </p:nvSpPr>
        <p:spPr>
          <a:xfrm>
            <a:off x="3151200" y="3761388"/>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64" name="Google Shape;164;p12"/>
          <p:cNvSpPr txBox="1"/>
          <p:nvPr>
            <p:ph idx="6" type="body"/>
          </p:nvPr>
        </p:nvSpPr>
        <p:spPr>
          <a:xfrm>
            <a:off x="4827600" y="5353050"/>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65" name="Google Shape;165;p12"/>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6" name="Google Shape;166;p12"/>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7" name="Google Shape;167;p12"/>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8" name="Google Shape;168;p12"/>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9" name="Google Shape;169;p12"/>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0" name="Google Shape;170;p12"/>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71" name="Google Shape;171;p12"/>
          <p:cNvSpPr/>
          <p:nvPr/>
        </p:nvSpPr>
        <p:spPr>
          <a:xfrm flipH="1" rot="-5400000">
            <a:off x="9204864" y="1401047"/>
            <a:ext cx="4099474" cy="1874800"/>
          </a:xfrm>
          <a:custGeom>
            <a:rect b="b" l="l" r="r" t="t"/>
            <a:pathLst>
              <a:path extrusionOk="0" h="1874800" w="4725619">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4438497" y="1823787"/>
                  <a:pt x="4725619" y="18748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2" name="Google Shape;172;p12"/>
          <p:cNvSpPr/>
          <p:nvPr/>
        </p:nvSpPr>
        <p:spPr>
          <a:xfrm flipH="1" rot="-5400000">
            <a:off x="9418570" y="1241531"/>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72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3" name="Google Shape;173;p12"/>
          <p:cNvSpPr/>
          <p:nvPr/>
        </p:nvSpPr>
        <p:spPr>
          <a:xfrm rot="10800000">
            <a:off x="8002592" y="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72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4" name="Google Shape;174;p12"/>
          <p:cNvSpPr/>
          <p:nvPr/>
        </p:nvSpPr>
        <p:spPr>
          <a:xfrm rot="10800000">
            <a:off x="8173802" y="212159"/>
            <a:ext cx="4018198"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75" name="Shape 175"/>
        <p:cNvGrpSpPr/>
        <p:nvPr/>
      </p:nvGrpSpPr>
      <p:grpSpPr>
        <a:xfrm>
          <a:off x="0" y="0"/>
          <a:ext cx="0" cy="0"/>
          <a:chOff x="0" y="0"/>
          <a:chExt cx="0" cy="0"/>
        </a:xfrm>
      </p:grpSpPr>
      <p:sp>
        <p:nvSpPr>
          <p:cNvPr id="176" name="Google Shape;176;p13"/>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7" name="Google Shape;177;p13"/>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13"/>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9" name="Google Shape;179;p13"/>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80" name="Google Shape;180;p13"/>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1" name="Google Shape;181;p13"/>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2" name="Google Shape;182;p13"/>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3" name="Google Shape;183;p13"/>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4" name="Google Shape;184;p13"/>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5" name="Google Shape;185;p13"/>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6" name="Google Shape;186;p13"/>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7" name="Google Shape;187;p13"/>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8" name="Google Shape;188;p13"/>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89" name="Google Shape;189;p13"/>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0" name="Google Shape;190;p13"/>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91" name="Google Shape;191;p13"/>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2" name="Google Shape;192;p13"/>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93" name="Shape 193"/>
        <p:cNvGrpSpPr/>
        <p:nvPr/>
      </p:nvGrpSpPr>
      <p:grpSpPr>
        <a:xfrm>
          <a:off x="0" y="0"/>
          <a:ext cx="0" cy="0"/>
          <a:chOff x="0" y="0"/>
          <a:chExt cx="0" cy="0"/>
        </a:xfrm>
      </p:grpSpPr>
      <p:sp>
        <p:nvSpPr>
          <p:cNvPr id="194" name="Google Shape;194;p14"/>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95" name="Google Shape;195;p14"/>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196" name="Google Shape;196;p14"/>
          <p:cNvSpPr/>
          <p:nvPr/>
        </p:nvSpPr>
        <p:spPr>
          <a:xfrm rot="10104194">
            <a:off x="2872261" y="4611090"/>
            <a:ext cx="9559819" cy="182408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7" name="Google Shape;197;p14"/>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8" name="Google Shape;198;p14"/>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99" name="Google Shape;199;p14"/>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0" name="Google Shape;200;p14"/>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1" name="Google Shape;201;p14"/>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2" name="Google Shape;202;p14"/>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03" name="Shape 203"/>
        <p:cNvGrpSpPr/>
        <p:nvPr/>
      </p:nvGrpSpPr>
      <p:grpSpPr>
        <a:xfrm>
          <a:off x="0" y="0"/>
          <a:ext cx="0" cy="0"/>
          <a:chOff x="0" y="0"/>
          <a:chExt cx="0" cy="0"/>
        </a:xfrm>
      </p:grpSpPr>
      <p:sp>
        <p:nvSpPr>
          <p:cNvPr id="204" name="Google Shape;204;p15"/>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205" name="Google Shape;205;p15"/>
          <p:cNvSpPr/>
          <p:nvPr/>
        </p:nvSpPr>
        <p:spPr>
          <a:xfrm>
            <a:off x="0" y="5182369"/>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6" name="Google Shape;206;p15"/>
          <p:cNvSpPr/>
          <p:nvPr/>
        </p:nvSpPr>
        <p:spPr>
          <a:xfrm>
            <a:off x="0" y="5370116"/>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7" name="Google Shape;207;p15"/>
          <p:cNvSpPr/>
          <p:nvPr/>
        </p:nvSpPr>
        <p:spPr>
          <a:xfrm>
            <a:off x="0" y="5945106"/>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2"/>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8" name="Google Shape;208;p15"/>
          <p:cNvSpPr/>
          <p:nvPr/>
        </p:nvSpPr>
        <p:spPr>
          <a:xfrm>
            <a:off x="0"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9" name="Google Shape;209;p15"/>
          <p:cNvSpPr/>
          <p:nvPr/>
        </p:nvSpPr>
        <p:spPr>
          <a:xfrm>
            <a:off x="7782613" y="487241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0" name="Google Shape;210;p15"/>
          <p:cNvSpPr/>
          <p:nvPr/>
        </p:nvSpPr>
        <p:spPr>
          <a:xfrm>
            <a:off x="7553325" y="5235277"/>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1" name="Google Shape;211;p15"/>
          <p:cNvSpPr/>
          <p:nvPr/>
        </p:nvSpPr>
        <p:spPr>
          <a:xfrm>
            <a:off x="0" y="5809251"/>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2"/>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2" name="Google Shape;212;p15"/>
          <p:cNvSpPr/>
          <p:nvPr/>
        </p:nvSpPr>
        <p:spPr>
          <a:xfrm>
            <a:off x="1" y="59247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13" name="Google Shape;213;p15"/>
          <p:cNvSpPr/>
          <p:nvPr/>
        </p:nvSpPr>
        <p:spPr>
          <a:xfrm flipH="1">
            <a:off x="7571226"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4" name="Google Shape;214;p15"/>
          <p:cNvSpPr/>
          <p:nvPr/>
        </p:nvSpPr>
        <p:spPr>
          <a:xfrm flipH="1">
            <a:off x="7314237" y="59308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15" name="Shape 215"/>
        <p:cNvGrpSpPr/>
        <p:nvPr/>
      </p:nvGrpSpPr>
      <p:grpSpPr>
        <a:xfrm>
          <a:off x="0" y="0"/>
          <a:ext cx="0" cy="0"/>
          <a:chOff x="0" y="0"/>
          <a:chExt cx="0" cy="0"/>
        </a:xfrm>
      </p:grpSpPr>
      <p:sp>
        <p:nvSpPr>
          <p:cNvPr id="216" name="Google Shape;216;p16"/>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17" name="Google Shape;217;p16"/>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18" name="Google Shape;218;p16"/>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19" name="Google Shape;219;p16"/>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20" name="Google Shape;220;p16"/>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21" name="Google Shape;221;p16"/>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22" name="Google Shape;222;p16"/>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23" name="Google Shape;223;p16"/>
          <p:cNvSpPr/>
          <p:nvPr/>
        </p:nvSpPr>
        <p:spPr>
          <a:xfrm rot="10104194">
            <a:off x="2872261" y="4611090"/>
            <a:ext cx="9559819" cy="182408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4" name="Google Shape;224;p16"/>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5" name="Google Shape;225;p16"/>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6" name="Google Shape;226;p16"/>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7" name="Google Shape;227;p16"/>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8" name="Google Shape;228;p16"/>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9" name="Google Shape;229;p16"/>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30" name="Google Shape;230;p16"/>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31" name="Google Shape;231;p16"/>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32" name="Google Shape;232;p16"/>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33" name="Google Shape;233;p16"/>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34" name="Shape 234"/>
        <p:cNvGrpSpPr/>
        <p:nvPr/>
      </p:nvGrpSpPr>
      <p:grpSpPr>
        <a:xfrm>
          <a:off x="0" y="0"/>
          <a:ext cx="0" cy="0"/>
          <a:chOff x="0" y="0"/>
          <a:chExt cx="0" cy="0"/>
        </a:xfrm>
      </p:grpSpPr>
      <p:sp>
        <p:nvSpPr>
          <p:cNvPr id="235" name="Google Shape;235;p17"/>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36" name="Google Shape;236;p17"/>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37" name="Google Shape;237;p17"/>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38" name="Google Shape;238;p17"/>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39" name="Google Shape;239;p17"/>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40" name="Google Shape;240;p17"/>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41" name="Google Shape;241;p17"/>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2" name="Google Shape;242;p17"/>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3" name="Google Shape;243;p17"/>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4" name="Google Shape;244;p17"/>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5" name="Google Shape;245;p17"/>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6" name="Google Shape;246;p17"/>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7" name="Google Shape;247;p17"/>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48" name="Google Shape;248;p17"/>
          <p:cNvSpPr/>
          <p:nvPr/>
        </p:nvSpPr>
        <p:spPr>
          <a:xfrm flipH="1" rot="-10117812">
            <a:off x="6625982" y="369928"/>
            <a:ext cx="5725054"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9" name="Google Shape;249;p17"/>
          <p:cNvSpPr/>
          <p:nvPr/>
        </p:nvSpPr>
        <p:spPr>
          <a:xfrm flipH="1">
            <a:off x="8199931"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0" name="Google Shape;250;p17"/>
          <p:cNvSpPr/>
          <p:nvPr/>
        </p:nvSpPr>
        <p:spPr>
          <a:xfrm flipH="1">
            <a:off x="8196214"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1" name="Google Shape;251;p17"/>
          <p:cNvSpPr/>
          <p:nvPr/>
        </p:nvSpPr>
        <p:spPr>
          <a:xfrm flipH="1">
            <a:off x="8021767"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2" name="Google Shape;252;p17"/>
          <p:cNvSpPr/>
          <p:nvPr/>
        </p:nvSpPr>
        <p:spPr>
          <a:xfrm flipH="1">
            <a:off x="7590401"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3" name="Google Shape;253;p17"/>
          <p:cNvSpPr/>
          <p:nvPr/>
        </p:nvSpPr>
        <p:spPr>
          <a:xfrm flipH="1">
            <a:off x="21129"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4" name="Google Shape;254;p17"/>
          <p:cNvSpPr/>
          <p:nvPr/>
        </p:nvSpPr>
        <p:spPr>
          <a:xfrm flipH="1">
            <a:off x="23461"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5" name="Google Shape;255;p17"/>
          <p:cNvSpPr/>
          <p:nvPr/>
        </p:nvSpPr>
        <p:spPr>
          <a:xfrm flipH="1">
            <a:off x="8025552"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6" name="Google Shape;256;p17"/>
          <p:cNvSpPr/>
          <p:nvPr/>
        </p:nvSpPr>
        <p:spPr>
          <a:xfrm flipH="1">
            <a:off x="733341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57" name="Google Shape;257;p17"/>
          <p:cNvSpPr/>
          <p:nvPr/>
        </p:nvSpPr>
        <p:spPr>
          <a:xfrm>
            <a:off x="19175"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8" name="Google Shape;258;p17"/>
          <p:cNvSpPr/>
          <p:nvPr/>
        </p:nvSpPr>
        <p:spPr>
          <a:xfrm>
            <a:off x="19175"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59" name="Shape 259"/>
        <p:cNvGrpSpPr/>
        <p:nvPr/>
      </p:nvGrpSpPr>
      <p:grpSpPr>
        <a:xfrm>
          <a:off x="0" y="0"/>
          <a:ext cx="0" cy="0"/>
          <a:chOff x="0" y="0"/>
          <a:chExt cx="0" cy="0"/>
        </a:xfrm>
      </p:grpSpPr>
      <p:sp>
        <p:nvSpPr>
          <p:cNvPr id="260" name="Google Shape;260;p18"/>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1" name="Google Shape;261;p18"/>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2" name="Google Shape;262;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3" name="Google Shape;263;p18"/>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64" name="Google Shape;264;p18"/>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265" name="Google Shape;265;p18"/>
          <p:cNvSpPr/>
          <p:nvPr/>
        </p:nvSpPr>
        <p:spPr>
          <a:xfrm>
            <a:off x="0" y="5182369"/>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6" name="Google Shape;266;p18"/>
          <p:cNvSpPr/>
          <p:nvPr/>
        </p:nvSpPr>
        <p:spPr>
          <a:xfrm>
            <a:off x="0" y="5370116"/>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7" name="Google Shape;267;p18"/>
          <p:cNvSpPr/>
          <p:nvPr/>
        </p:nvSpPr>
        <p:spPr>
          <a:xfrm>
            <a:off x="0" y="5945106"/>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2"/>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8" name="Google Shape;268;p18"/>
          <p:cNvSpPr/>
          <p:nvPr/>
        </p:nvSpPr>
        <p:spPr>
          <a:xfrm>
            <a:off x="0"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9" name="Google Shape;269;p18"/>
          <p:cNvSpPr/>
          <p:nvPr/>
        </p:nvSpPr>
        <p:spPr>
          <a:xfrm>
            <a:off x="7782613" y="487241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0" name="Google Shape;270;p18"/>
          <p:cNvSpPr/>
          <p:nvPr/>
        </p:nvSpPr>
        <p:spPr>
          <a:xfrm>
            <a:off x="7553325" y="5235277"/>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1" name="Google Shape;271;p18"/>
          <p:cNvSpPr/>
          <p:nvPr/>
        </p:nvSpPr>
        <p:spPr>
          <a:xfrm>
            <a:off x="0" y="5809251"/>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2"/>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2" name="Google Shape;272;p18"/>
          <p:cNvSpPr/>
          <p:nvPr/>
        </p:nvSpPr>
        <p:spPr>
          <a:xfrm>
            <a:off x="1" y="59247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73" name="Google Shape;273;p18"/>
          <p:cNvSpPr/>
          <p:nvPr/>
        </p:nvSpPr>
        <p:spPr>
          <a:xfrm flipH="1">
            <a:off x="7571226"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74" name="Google Shape;274;p18"/>
          <p:cNvSpPr/>
          <p:nvPr/>
        </p:nvSpPr>
        <p:spPr>
          <a:xfrm flipH="1">
            <a:off x="7314237" y="59308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75" name="Shape 275"/>
        <p:cNvGrpSpPr/>
        <p:nvPr/>
      </p:nvGrpSpPr>
      <p:grpSpPr>
        <a:xfrm>
          <a:off x="0" y="0"/>
          <a:ext cx="0" cy="0"/>
          <a:chOff x="0" y="0"/>
          <a:chExt cx="0" cy="0"/>
        </a:xfrm>
      </p:grpSpPr>
      <p:sp>
        <p:nvSpPr>
          <p:cNvPr id="276" name="Google Shape;276;p19"/>
          <p:cNvSpPr/>
          <p:nvPr/>
        </p:nvSpPr>
        <p:spPr>
          <a:xfrm rot="-10569453">
            <a:off x="-57267" y="2151626"/>
            <a:ext cx="12290160" cy="1824377"/>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77" name="Google Shape;277;p19"/>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78" name="Google Shape;278;p19"/>
          <p:cNvSpPr txBox="1"/>
          <p:nvPr>
            <p:ph idx="2" type="subTitle"/>
          </p:nvPr>
        </p:nvSpPr>
        <p:spPr>
          <a:xfrm>
            <a:off x="2775377" y="29256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79" name="Google Shape;279;p19"/>
          <p:cNvSpPr txBox="1"/>
          <p:nvPr>
            <p:ph idx="3" type="subTitle"/>
          </p:nvPr>
        </p:nvSpPr>
        <p:spPr>
          <a:xfrm>
            <a:off x="5135153" y="26473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0" name="Google Shape;280;p19"/>
          <p:cNvSpPr txBox="1"/>
          <p:nvPr>
            <p:ph idx="4" type="subTitle"/>
          </p:nvPr>
        </p:nvSpPr>
        <p:spPr>
          <a:xfrm>
            <a:off x="7494930" y="1961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1" name="Google Shape;281;p19"/>
          <p:cNvSpPr txBox="1"/>
          <p:nvPr>
            <p:ph idx="5" type="subTitle"/>
          </p:nvPr>
        </p:nvSpPr>
        <p:spPr>
          <a:xfrm>
            <a:off x="9854707" y="20112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2" name="Google Shape;282;p19"/>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3" name="Google Shape;283;p19"/>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4" name="Google Shape;284;p19"/>
          <p:cNvSpPr txBox="1"/>
          <p:nvPr>
            <p:ph idx="7" type="body"/>
          </p:nvPr>
        </p:nvSpPr>
        <p:spPr>
          <a:xfrm>
            <a:off x="2775375" y="38482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5" name="Google Shape;285;p19"/>
          <p:cNvSpPr txBox="1"/>
          <p:nvPr>
            <p:ph idx="8" type="body"/>
          </p:nvPr>
        </p:nvSpPr>
        <p:spPr>
          <a:xfrm>
            <a:off x="5135150" y="35434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6" name="Google Shape;286;p19"/>
          <p:cNvSpPr txBox="1"/>
          <p:nvPr>
            <p:ph idx="9" type="body"/>
          </p:nvPr>
        </p:nvSpPr>
        <p:spPr>
          <a:xfrm>
            <a:off x="7494925" y="2857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7" name="Google Shape;287;p19"/>
          <p:cNvSpPr txBox="1"/>
          <p:nvPr>
            <p:ph idx="13" type="body"/>
          </p:nvPr>
        </p:nvSpPr>
        <p:spPr>
          <a:xfrm>
            <a:off x="9854700" y="29338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8" name="Google Shape;288;p19"/>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9" name="Google Shape;289;p19"/>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0" name="Google Shape;290;p19"/>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1" name="Google Shape;291;p19"/>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2" name="Google Shape;292;p19"/>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3" name="Google Shape;293;p19"/>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4" name="Google Shape;294;p19"/>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5" name="Google Shape;295;p19"/>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96" name="Google Shape;296;p19"/>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7" name="Google Shape;297;p19"/>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298" name="Google Shape;298;p19"/>
          <p:cNvSpPr txBox="1"/>
          <p:nvPr/>
        </p:nvSpPr>
        <p:spPr>
          <a:xfrm rot="5400000">
            <a:off x="-679350" y="4598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299" name="Shape 299"/>
        <p:cNvGrpSpPr/>
        <p:nvPr/>
      </p:nvGrpSpPr>
      <p:grpSpPr>
        <a:xfrm>
          <a:off x="0" y="0"/>
          <a:ext cx="0" cy="0"/>
          <a:chOff x="0" y="0"/>
          <a:chExt cx="0" cy="0"/>
        </a:xfrm>
      </p:grpSpPr>
      <p:sp>
        <p:nvSpPr>
          <p:cNvPr id="300" name="Google Shape;300;p20"/>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01" name="Google Shape;301;p20"/>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302" name="Google Shape;302;p20"/>
          <p:cNvSpPr/>
          <p:nvPr/>
        </p:nvSpPr>
        <p:spPr>
          <a:xfrm flipH="1" rot="10800000">
            <a:off x="8664202" y="254247"/>
            <a:ext cx="3527798"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3" name="Google Shape;303;p20"/>
          <p:cNvSpPr/>
          <p:nvPr/>
        </p:nvSpPr>
        <p:spPr>
          <a:xfrm flipH="1" rot="10800000">
            <a:off x="8480941" y="0"/>
            <a:ext cx="3707511"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4"/>
          </a:solidFill>
          <a:ln>
            <a:noFill/>
          </a:ln>
          <a:effectLst>
            <a:outerShdw blurRad="127000" rotWithShape="0" algn="br"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4" name="Google Shape;304;p20"/>
          <p:cNvSpPr/>
          <p:nvPr/>
        </p:nvSpPr>
        <p:spPr>
          <a:xfrm rot="10800000">
            <a:off x="9016633" y="-526"/>
            <a:ext cx="3171819" cy="1210201"/>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1"/>
          </a:solidFill>
          <a:ln>
            <a:noFill/>
          </a:ln>
          <a:effectLst>
            <a:outerShdw blurRad="127000" rotWithShape="0" algn="bl"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5" name="Google Shape;305;p20"/>
          <p:cNvSpPr/>
          <p:nvPr/>
        </p:nvSpPr>
        <p:spPr>
          <a:xfrm rot="10800000">
            <a:off x="8177208" y="-28575"/>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6" name="Google Shape;306;p20"/>
          <p:cNvSpPr/>
          <p:nvPr/>
        </p:nvSpPr>
        <p:spPr>
          <a:xfrm flipH="1">
            <a:off x="-1585" y="5234250"/>
            <a:ext cx="4407433"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7" name="Google Shape;307;p20"/>
          <p:cNvSpPr/>
          <p:nvPr/>
        </p:nvSpPr>
        <p:spPr>
          <a:xfrm flipH="1">
            <a:off x="747" y="5524550"/>
            <a:ext cx="4634389"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2"/>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8" name="Google Shape;308;p20"/>
          <p:cNvSpPr/>
          <p:nvPr/>
        </p:nvSpPr>
        <p:spPr>
          <a:xfrm>
            <a:off x="-3550" y="6256172"/>
            <a:ext cx="4620774" cy="60180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3"/>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9" name="Google Shape;309;p20"/>
          <p:cNvSpPr/>
          <p:nvPr/>
        </p:nvSpPr>
        <p:spPr>
          <a:xfrm>
            <a:off x="-3550" y="6081061"/>
            <a:ext cx="4877763" cy="776905"/>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1">
    <p:spTree>
      <p:nvGrpSpPr>
        <p:cNvPr id="32" name="Shape 32"/>
        <p:cNvGrpSpPr/>
        <p:nvPr/>
      </p:nvGrpSpPr>
      <p:grpSpPr>
        <a:xfrm>
          <a:off x="0" y="0"/>
          <a:ext cx="0" cy="0"/>
          <a:chOff x="0" y="0"/>
          <a:chExt cx="0" cy="0"/>
        </a:xfrm>
      </p:grpSpPr>
      <p:sp>
        <p:nvSpPr>
          <p:cNvPr id="33" name="Google Shape;33;p3"/>
          <p:cNvSpPr/>
          <p:nvPr/>
        </p:nvSpPr>
        <p:spPr>
          <a:xfrm rot="10800000">
            <a:off x="4298" y="-83584"/>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58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 name="Google Shape;34;p3"/>
          <p:cNvSpPr/>
          <p:nvPr/>
        </p:nvSpPr>
        <p:spPr>
          <a:xfrm flipH="1" rot="10800000">
            <a:off x="12" y="-8512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3"/>
            </a:solidFill>
            <a:prstDash val="solid"/>
            <a:miter lim="8000"/>
            <a:headEnd len="sm" w="sm" type="none"/>
            <a:tailEnd len="sm" w="sm" type="none"/>
          </a:ln>
          <a:effectLst>
            <a:outerShdw blurRad="63500" rotWithShape="0" algn="ctr" dir="1452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35" name="Google Shape;35;p3"/>
          <p:cNvSpPr/>
          <p:nvPr/>
        </p:nvSpPr>
        <p:spPr>
          <a:xfrm rot="10104194">
            <a:off x="2907471" y="4999969"/>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6" name="Google Shape;36;p3"/>
          <p:cNvSpPr/>
          <p:nvPr/>
        </p:nvSpPr>
        <p:spPr>
          <a:xfrm>
            <a:off x="0" y="5182369"/>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7" name="Google Shape;37;p3"/>
          <p:cNvSpPr/>
          <p:nvPr/>
        </p:nvSpPr>
        <p:spPr>
          <a:xfrm>
            <a:off x="0" y="5370116"/>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8" name="Google Shape;38;p3"/>
          <p:cNvSpPr/>
          <p:nvPr/>
        </p:nvSpPr>
        <p:spPr>
          <a:xfrm>
            <a:off x="0" y="5945106"/>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2"/>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9" name="Google Shape;39;p3"/>
          <p:cNvSpPr/>
          <p:nvPr/>
        </p:nvSpPr>
        <p:spPr>
          <a:xfrm>
            <a:off x="0"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0" name="Google Shape;40;p3"/>
          <p:cNvSpPr/>
          <p:nvPr/>
        </p:nvSpPr>
        <p:spPr>
          <a:xfrm>
            <a:off x="7782613" y="487241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1" name="Google Shape;41;p3"/>
          <p:cNvSpPr/>
          <p:nvPr/>
        </p:nvSpPr>
        <p:spPr>
          <a:xfrm>
            <a:off x="7553325" y="5235277"/>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2" name="Google Shape;42;p3"/>
          <p:cNvSpPr/>
          <p:nvPr/>
        </p:nvSpPr>
        <p:spPr>
          <a:xfrm>
            <a:off x="0" y="5809251"/>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2"/>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3" name="Google Shape;43;p3"/>
          <p:cNvSpPr/>
          <p:nvPr/>
        </p:nvSpPr>
        <p:spPr>
          <a:xfrm>
            <a:off x="1" y="59247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44" name="Google Shape;44;p3"/>
          <p:cNvSpPr/>
          <p:nvPr/>
        </p:nvSpPr>
        <p:spPr>
          <a:xfrm flipH="1">
            <a:off x="7571226" y="614976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6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5" name="Google Shape;45;p3"/>
          <p:cNvSpPr/>
          <p:nvPr/>
        </p:nvSpPr>
        <p:spPr>
          <a:xfrm flipH="1">
            <a:off x="7314237" y="5930885"/>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rotWithShape="0" algn="ctr" dir="1866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46" name="Google Shape;46;p3"/>
          <p:cNvSpPr/>
          <p:nvPr/>
        </p:nvSpPr>
        <p:spPr>
          <a:xfrm rot="10800000">
            <a:off x="1966" y="279275"/>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 name="Google Shape;47;p3"/>
          <p:cNvSpPr/>
          <p:nvPr/>
        </p:nvSpPr>
        <p:spPr>
          <a:xfrm flipH="1" rot="10800000">
            <a:off x="12" y="-85125"/>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3"/>
          </a:solidFill>
          <a:ln>
            <a:noFill/>
          </a:ln>
          <a:effectLst>
            <a:outerShdw blurRad="127000" rotWithShape="0" algn="bl" dir="58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10" name="Shape 310"/>
        <p:cNvGrpSpPr/>
        <p:nvPr/>
      </p:nvGrpSpPr>
      <p:grpSpPr>
        <a:xfrm>
          <a:off x="0" y="0"/>
          <a:ext cx="0" cy="0"/>
          <a:chOff x="0" y="0"/>
          <a:chExt cx="0" cy="0"/>
        </a:xfrm>
      </p:grpSpPr>
      <p:sp>
        <p:nvSpPr>
          <p:cNvPr id="311" name="Google Shape;311;p21"/>
          <p:cNvSpPr/>
          <p:nvPr/>
        </p:nvSpPr>
        <p:spPr>
          <a:xfrm rot="10104194">
            <a:off x="2907471" y="4955953"/>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2" name="Google Shape;312;p21"/>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3" name="Google Shape;313;p21"/>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4" name="Google Shape;314;p21"/>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5" name="Google Shape;315;p21"/>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6" name="Google Shape;316;p21"/>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7" name="Google Shape;317;p21"/>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8" name="Google Shape;318;p21"/>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9" name="Google Shape;319;p21"/>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320" name="Google Shape;320;p21"/>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1" name="Google Shape;321;p21"/>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322" name="Google Shape;322;p21"/>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3" name="Google Shape;323;p21"/>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24" name="Shape 324"/>
        <p:cNvGrpSpPr/>
        <p:nvPr/>
      </p:nvGrpSpPr>
      <p:grpSpPr>
        <a:xfrm>
          <a:off x="0" y="0"/>
          <a:ext cx="0" cy="0"/>
          <a:chOff x="0" y="0"/>
          <a:chExt cx="0" cy="0"/>
        </a:xfrm>
      </p:grpSpPr>
      <p:sp>
        <p:nvSpPr>
          <p:cNvPr id="325" name="Google Shape;325;p22"/>
          <p:cNvSpPr txBox="1"/>
          <p:nvPr>
            <p:ph idx="1" type="subTitle"/>
          </p:nvPr>
        </p:nvSpPr>
        <p:spPr>
          <a:xfrm>
            <a:off x="1714463" y="3218050"/>
            <a:ext cx="87630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lgn="ctr">
              <a:spcBef>
                <a:spcPts val="2100"/>
              </a:spcBef>
              <a:spcAft>
                <a:spcPts val="0"/>
              </a:spcAft>
              <a:buSzPts val="2100"/>
              <a:buNone/>
              <a:defRPr b="1" sz="2100"/>
            </a:lvl2pPr>
            <a:lvl3pPr lvl="2" rtl="0" algn="ctr">
              <a:spcBef>
                <a:spcPts val="2100"/>
              </a:spcBef>
              <a:spcAft>
                <a:spcPts val="0"/>
              </a:spcAft>
              <a:buSzPts val="2100"/>
              <a:buNone/>
              <a:defRPr b="1" sz="2100"/>
            </a:lvl3pPr>
            <a:lvl4pPr lvl="3" rtl="0" algn="ctr">
              <a:spcBef>
                <a:spcPts val="2100"/>
              </a:spcBef>
              <a:spcAft>
                <a:spcPts val="0"/>
              </a:spcAft>
              <a:buSzPts val="2100"/>
              <a:buNone/>
              <a:defRPr b="1" sz="2100"/>
            </a:lvl4pPr>
            <a:lvl5pPr lvl="4" rtl="0" algn="ctr">
              <a:spcBef>
                <a:spcPts val="2100"/>
              </a:spcBef>
              <a:spcAft>
                <a:spcPts val="0"/>
              </a:spcAft>
              <a:buSzPts val="2100"/>
              <a:buNone/>
              <a:defRPr b="1" sz="2100"/>
            </a:lvl5pPr>
            <a:lvl6pPr lvl="5" rtl="0" algn="ctr">
              <a:spcBef>
                <a:spcPts val="2100"/>
              </a:spcBef>
              <a:spcAft>
                <a:spcPts val="0"/>
              </a:spcAft>
              <a:buSzPts val="2100"/>
              <a:buNone/>
              <a:defRPr b="1" sz="2100"/>
            </a:lvl6pPr>
            <a:lvl7pPr lvl="6" rtl="0" algn="ctr">
              <a:spcBef>
                <a:spcPts val="2100"/>
              </a:spcBef>
              <a:spcAft>
                <a:spcPts val="0"/>
              </a:spcAft>
              <a:buSzPts val="2100"/>
              <a:buNone/>
              <a:defRPr b="1" sz="2100"/>
            </a:lvl7pPr>
            <a:lvl8pPr lvl="7" rtl="0" algn="ctr">
              <a:spcBef>
                <a:spcPts val="2100"/>
              </a:spcBef>
              <a:spcAft>
                <a:spcPts val="0"/>
              </a:spcAft>
              <a:buSzPts val="2100"/>
              <a:buNone/>
              <a:defRPr b="1" sz="2100"/>
            </a:lvl8pPr>
            <a:lvl9pPr lvl="8" rtl="0" algn="ctr">
              <a:spcBef>
                <a:spcPts val="2100"/>
              </a:spcBef>
              <a:spcAft>
                <a:spcPts val="2100"/>
              </a:spcAft>
              <a:buSzPts val="2100"/>
              <a:buNone/>
              <a:defRPr b="1" sz="2100"/>
            </a:lvl9pPr>
          </a:lstStyle>
          <a:p/>
        </p:txBody>
      </p:sp>
      <p:sp>
        <p:nvSpPr>
          <p:cNvPr id="326" name="Google Shape;326;p22"/>
          <p:cNvSpPr txBox="1"/>
          <p:nvPr>
            <p:ph type="title"/>
          </p:nvPr>
        </p:nvSpPr>
        <p:spPr>
          <a:xfrm>
            <a:off x="1714463" y="2285200"/>
            <a:ext cx="8763000" cy="763500"/>
          </a:xfrm>
          <a:prstGeom prst="rect">
            <a:avLst/>
          </a:prstGeom>
        </p:spPr>
        <p:txBody>
          <a:bodyPr anchorCtr="0" anchor="b"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27" name="Google Shape;327;p22"/>
          <p:cNvSpPr txBox="1"/>
          <p:nvPr>
            <p:ph idx="2" type="body"/>
          </p:nvPr>
        </p:nvSpPr>
        <p:spPr>
          <a:xfrm>
            <a:off x="1714541" y="4082850"/>
            <a:ext cx="8763000" cy="1341600"/>
          </a:xfrm>
          <a:prstGeom prst="rect">
            <a:avLst/>
          </a:prstGeom>
        </p:spPr>
        <p:txBody>
          <a:bodyPr anchorCtr="0" anchor="t" bIns="121900" lIns="121900" spcFirstLastPara="1" rIns="121900" wrap="square" tIns="121900">
            <a:noAutofit/>
          </a:bodyPr>
          <a:lstStyle>
            <a:lvl1pPr indent="-349250" lvl="0" marL="457200" algn="ctr">
              <a:lnSpc>
                <a:spcPct val="100000"/>
              </a:lnSpc>
              <a:spcBef>
                <a:spcPts val="0"/>
              </a:spcBef>
              <a:spcAft>
                <a:spcPts val="0"/>
              </a:spcAft>
              <a:buSzPts val="1900"/>
              <a:buChar char="●"/>
              <a:defRPr/>
            </a:lvl1pPr>
            <a:lvl2pPr indent="-349250" lvl="1" marL="914400" algn="ctr">
              <a:lnSpc>
                <a:spcPct val="100000"/>
              </a:lnSpc>
              <a:spcBef>
                <a:spcPts val="0"/>
              </a:spcBef>
              <a:spcAft>
                <a:spcPts val="0"/>
              </a:spcAft>
              <a:buSzPts val="1900"/>
              <a:buChar char="○"/>
              <a:defRPr/>
            </a:lvl2pPr>
            <a:lvl3pPr indent="-349250" lvl="2" marL="1371600" algn="ctr">
              <a:lnSpc>
                <a:spcPct val="100000"/>
              </a:lnSpc>
              <a:spcBef>
                <a:spcPts val="0"/>
              </a:spcBef>
              <a:spcAft>
                <a:spcPts val="0"/>
              </a:spcAft>
              <a:buSzPts val="1900"/>
              <a:buChar char="■"/>
              <a:defRPr/>
            </a:lvl3pPr>
            <a:lvl4pPr indent="-349250" lvl="3" marL="1828800" algn="ctr">
              <a:lnSpc>
                <a:spcPct val="100000"/>
              </a:lnSpc>
              <a:spcBef>
                <a:spcPts val="0"/>
              </a:spcBef>
              <a:spcAft>
                <a:spcPts val="0"/>
              </a:spcAft>
              <a:buSzPts val="1900"/>
              <a:buChar char="●"/>
              <a:defRPr/>
            </a:lvl4pPr>
            <a:lvl5pPr indent="-349250" lvl="4" marL="2286000" algn="ctr">
              <a:lnSpc>
                <a:spcPct val="100000"/>
              </a:lnSpc>
              <a:spcBef>
                <a:spcPts val="0"/>
              </a:spcBef>
              <a:spcAft>
                <a:spcPts val="0"/>
              </a:spcAft>
              <a:buSzPts val="1900"/>
              <a:buChar char="○"/>
              <a:defRPr/>
            </a:lvl5pPr>
            <a:lvl6pPr indent="-349250" lvl="5" marL="2743200" algn="ctr">
              <a:lnSpc>
                <a:spcPct val="100000"/>
              </a:lnSpc>
              <a:spcBef>
                <a:spcPts val="0"/>
              </a:spcBef>
              <a:spcAft>
                <a:spcPts val="0"/>
              </a:spcAft>
              <a:buSzPts val="1900"/>
              <a:buChar char="■"/>
              <a:defRPr/>
            </a:lvl6pPr>
            <a:lvl7pPr indent="-349250" lvl="6" marL="3200400" algn="ctr">
              <a:lnSpc>
                <a:spcPct val="100000"/>
              </a:lnSpc>
              <a:spcBef>
                <a:spcPts val="0"/>
              </a:spcBef>
              <a:spcAft>
                <a:spcPts val="0"/>
              </a:spcAft>
              <a:buSzPts val="1900"/>
              <a:buChar char="●"/>
              <a:defRPr/>
            </a:lvl7pPr>
            <a:lvl8pPr indent="-349250" lvl="7" marL="3657600" algn="ctr">
              <a:lnSpc>
                <a:spcPct val="100000"/>
              </a:lnSpc>
              <a:spcBef>
                <a:spcPts val="0"/>
              </a:spcBef>
              <a:spcAft>
                <a:spcPts val="0"/>
              </a:spcAft>
              <a:buSzPts val="1900"/>
              <a:buChar char="○"/>
              <a:defRPr/>
            </a:lvl8pPr>
            <a:lvl9pPr indent="-349250" lvl="8" marL="4114800" algn="ctr">
              <a:lnSpc>
                <a:spcPct val="100000"/>
              </a:lnSpc>
              <a:spcBef>
                <a:spcPts val="0"/>
              </a:spcBef>
              <a:spcAft>
                <a:spcPts val="0"/>
              </a:spcAft>
              <a:buSzPts val="1900"/>
              <a:buChar char="■"/>
              <a:defRPr/>
            </a:lvl9pPr>
          </a:lstStyle>
          <a:p/>
        </p:txBody>
      </p:sp>
      <p:sp>
        <p:nvSpPr>
          <p:cNvPr id="328" name="Google Shape;328;p22"/>
          <p:cNvSpPr/>
          <p:nvPr/>
        </p:nvSpPr>
        <p:spPr>
          <a:xfrm flipH="1" rot="695806">
            <a:off x="2896108" y="382378"/>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9" name="Google Shape;329;p22"/>
          <p:cNvSpPr/>
          <p:nvPr/>
        </p:nvSpPr>
        <p:spPr>
          <a:xfrm flipH="1" rot="10800000">
            <a:off x="-11362" y="143706"/>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0" name="Google Shape;330;p22"/>
          <p:cNvSpPr/>
          <p:nvPr/>
        </p:nvSpPr>
        <p:spPr>
          <a:xfrm flipH="1" rot="10800000">
            <a:off x="-11362" y="-44041"/>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1" name="Google Shape;331;p22"/>
          <p:cNvSpPr/>
          <p:nvPr/>
        </p:nvSpPr>
        <p:spPr>
          <a:xfrm flipH="1" rot="10800000">
            <a:off x="-11362" y="-44041"/>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2" name="Google Shape;332;p22"/>
          <p:cNvSpPr/>
          <p:nvPr/>
        </p:nvSpPr>
        <p:spPr>
          <a:xfrm flipH="1" rot="10800000">
            <a:off x="-11362" y="-44041"/>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3" name="Google Shape;333;p22"/>
          <p:cNvSpPr/>
          <p:nvPr/>
        </p:nvSpPr>
        <p:spPr>
          <a:xfrm flipH="1" rot="10800000">
            <a:off x="7771251" y="32035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4" name="Google Shape;334;p22"/>
          <p:cNvSpPr/>
          <p:nvPr/>
        </p:nvSpPr>
        <p:spPr>
          <a:xfrm flipH="1" rot="10800000">
            <a:off x="7541963" y="-4250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5" name="Google Shape;335;p22"/>
          <p:cNvSpPr/>
          <p:nvPr/>
        </p:nvSpPr>
        <p:spPr>
          <a:xfrm flipH="1" rot="10800000">
            <a:off x="-11362" y="91813"/>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6" name="Google Shape;336;p22"/>
          <p:cNvSpPr/>
          <p:nvPr/>
        </p:nvSpPr>
        <p:spPr>
          <a:xfrm flipH="1" rot="10800000">
            <a:off x="-11362" y="-37941"/>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337" name="Google Shape;337;p22"/>
          <p:cNvSpPr/>
          <p:nvPr/>
        </p:nvSpPr>
        <p:spPr>
          <a:xfrm rot="10800000">
            <a:off x="7559864" y="-44041"/>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8" name="Google Shape;338;p22"/>
          <p:cNvSpPr/>
          <p:nvPr/>
        </p:nvSpPr>
        <p:spPr>
          <a:xfrm rot="10800000">
            <a:off x="7302874" y="-44041"/>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339" name="Google Shape;339;p22"/>
          <p:cNvSpPr/>
          <p:nvPr/>
        </p:nvSpPr>
        <p:spPr>
          <a:xfrm rot="2530671">
            <a:off x="-499363" y="4373195"/>
            <a:ext cx="6133163" cy="1215599"/>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0" name="Google Shape;340;p22"/>
          <p:cNvSpPr/>
          <p:nvPr/>
        </p:nvSpPr>
        <p:spPr>
          <a:xfrm rot="3557305">
            <a:off x="-307396" y="5047548"/>
            <a:ext cx="3607878" cy="1334825"/>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8" name="Shape 48"/>
        <p:cNvGrpSpPr/>
        <p:nvPr/>
      </p:nvGrpSpPr>
      <p:grpSpPr>
        <a:xfrm>
          <a:off x="0" y="0"/>
          <a:ext cx="0" cy="0"/>
          <a:chOff x="0" y="0"/>
          <a:chExt cx="0" cy="0"/>
        </a:xfrm>
      </p:grpSpPr>
      <p:sp>
        <p:nvSpPr>
          <p:cNvPr id="49" name="Google Shape;49;p4"/>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50" name="Shape 50"/>
        <p:cNvGrpSpPr/>
        <p:nvPr/>
      </p:nvGrpSpPr>
      <p:grpSpPr>
        <a:xfrm>
          <a:off x="0" y="0"/>
          <a:ext cx="0" cy="0"/>
          <a:chOff x="0" y="0"/>
          <a:chExt cx="0" cy="0"/>
        </a:xfrm>
      </p:grpSpPr>
      <p:sp>
        <p:nvSpPr>
          <p:cNvPr id="51" name="Google Shape;51;p5"/>
          <p:cNvSpPr txBox="1"/>
          <p:nvPr>
            <p:ph type="title"/>
          </p:nvPr>
        </p:nvSpPr>
        <p:spPr>
          <a:xfrm>
            <a:off x="967348" y="2803175"/>
            <a:ext cx="10235400" cy="13248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52" name="Google Shape;52;p5"/>
          <p:cNvSpPr txBox="1"/>
          <p:nvPr>
            <p:ph idx="1" type="body"/>
          </p:nvPr>
        </p:nvSpPr>
        <p:spPr>
          <a:xfrm>
            <a:off x="967300" y="4055075"/>
            <a:ext cx="10235400" cy="22359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3" name="Google Shape;53;p5"/>
          <p:cNvSpPr/>
          <p:nvPr/>
        </p:nvSpPr>
        <p:spPr>
          <a:xfrm rot="10800000">
            <a:off x="-3548" y="254247"/>
            <a:ext cx="3527798"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4" name="Google Shape;54;p5"/>
          <p:cNvSpPr/>
          <p:nvPr/>
        </p:nvSpPr>
        <p:spPr>
          <a:xfrm rot="10800000">
            <a:off x="0" y="0"/>
            <a:ext cx="3707511"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 name="Google Shape;55;p5"/>
          <p:cNvSpPr/>
          <p:nvPr/>
        </p:nvSpPr>
        <p:spPr>
          <a:xfrm flipH="1" rot="10800000">
            <a:off x="0" y="-526"/>
            <a:ext cx="3171819" cy="1210201"/>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 name="Google Shape;56;p5"/>
          <p:cNvSpPr/>
          <p:nvPr/>
        </p:nvSpPr>
        <p:spPr>
          <a:xfrm flipH="1" rot="10800000">
            <a:off x="0" y="-28575"/>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7" name="Google Shape;57;p5"/>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8" name="Google Shape;58;p5"/>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9" name="Google Shape;59;p5"/>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0" name="Google Shape;60;p5"/>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61" name="Shape 61"/>
        <p:cNvGrpSpPr/>
        <p:nvPr/>
      </p:nvGrpSpPr>
      <p:grpSpPr>
        <a:xfrm>
          <a:off x="0" y="0"/>
          <a:ext cx="0" cy="0"/>
          <a:chOff x="0" y="0"/>
          <a:chExt cx="0" cy="0"/>
        </a:xfrm>
      </p:grpSpPr>
      <p:sp>
        <p:nvSpPr>
          <p:cNvPr id="62" name="Google Shape;62;p6"/>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3" name="Google Shape;63;p6"/>
          <p:cNvSpPr txBox="1"/>
          <p:nvPr>
            <p:ph idx="1" type="body"/>
          </p:nvPr>
        </p:nvSpPr>
        <p:spPr>
          <a:xfrm>
            <a:off x="1939600" y="2155795"/>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4" name="Google Shape;64;p6"/>
          <p:cNvSpPr txBox="1"/>
          <p:nvPr>
            <p:ph idx="2" type="body"/>
          </p:nvPr>
        </p:nvSpPr>
        <p:spPr>
          <a:xfrm>
            <a:off x="6888125" y="21557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65" name="Google Shape;65;p6"/>
          <p:cNvSpPr txBox="1"/>
          <p:nvPr>
            <p:ph idx="3" type="body"/>
          </p:nvPr>
        </p:nvSpPr>
        <p:spPr>
          <a:xfrm>
            <a:off x="1939600" y="3739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66" name="Google Shape;66;p6"/>
          <p:cNvSpPr txBox="1"/>
          <p:nvPr>
            <p:ph idx="4" type="body"/>
          </p:nvPr>
        </p:nvSpPr>
        <p:spPr>
          <a:xfrm>
            <a:off x="6888125" y="3739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67" name="Google Shape;67;p6"/>
          <p:cNvSpPr txBox="1"/>
          <p:nvPr>
            <p:ph idx="5" type="title"/>
          </p:nvPr>
        </p:nvSpPr>
        <p:spPr>
          <a:xfrm>
            <a:off x="816102" y="2134575"/>
            <a:ext cx="1473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68" name="Google Shape;68;p6"/>
          <p:cNvSpPr txBox="1"/>
          <p:nvPr>
            <p:ph idx="6" type="title"/>
          </p:nvPr>
        </p:nvSpPr>
        <p:spPr>
          <a:xfrm>
            <a:off x="5592725" y="2145825"/>
            <a:ext cx="152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69" name="Google Shape;69;p6"/>
          <p:cNvSpPr txBox="1"/>
          <p:nvPr>
            <p:ph idx="7" type="title"/>
          </p:nvPr>
        </p:nvSpPr>
        <p:spPr>
          <a:xfrm>
            <a:off x="816102" y="3718426"/>
            <a:ext cx="1473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0" name="Google Shape;70;p6"/>
          <p:cNvSpPr txBox="1"/>
          <p:nvPr>
            <p:ph idx="8" type="title"/>
          </p:nvPr>
        </p:nvSpPr>
        <p:spPr>
          <a:xfrm>
            <a:off x="5592725" y="3729677"/>
            <a:ext cx="152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1" name="Google Shape;71;p6"/>
          <p:cNvSpPr/>
          <p:nvPr/>
        </p:nvSpPr>
        <p:spPr>
          <a:xfrm rot="10104194">
            <a:off x="2872261" y="4611090"/>
            <a:ext cx="9559819" cy="182408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 name="Google Shape;72;p6"/>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3" name="Google Shape;73;p6"/>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 name="Google Shape;74;p6"/>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5" name="Google Shape;75;p6"/>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6" name="Google Shape;76;p6"/>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7" name="Google Shape;77;p6"/>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8" name="Google Shape;78;p6"/>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9" name="Google Shape;79;p6"/>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80" name="Google Shape;80;p6"/>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1" name="Google Shape;81;p6"/>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82" name="Shape 82"/>
        <p:cNvGrpSpPr/>
        <p:nvPr/>
      </p:nvGrpSpPr>
      <p:grpSpPr>
        <a:xfrm>
          <a:off x="0" y="0"/>
          <a:ext cx="0" cy="0"/>
          <a:chOff x="0" y="0"/>
          <a:chExt cx="0" cy="0"/>
        </a:xfrm>
      </p:grpSpPr>
      <p:sp>
        <p:nvSpPr>
          <p:cNvPr id="83" name="Google Shape;83;p7"/>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5000"/>
              <a:buNone/>
              <a:defRPr sz="15000"/>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84" name="Google Shape;84;p7"/>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85" name="Google Shape;85;p7"/>
          <p:cNvSpPr txBox="1"/>
          <p:nvPr>
            <p:ph idx="2"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6" name="Google Shape;86;p7"/>
          <p:cNvSpPr/>
          <p:nvPr/>
        </p:nvSpPr>
        <p:spPr>
          <a:xfrm flipH="1" rot="-5400000">
            <a:off x="9325719" y="4296689"/>
            <a:ext cx="3527798" cy="1601921"/>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7" name="Google Shape;87;p7"/>
          <p:cNvSpPr/>
          <p:nvPr/>
        </p:nvSpPr>
        <p:spPr>
          <a:xfrm flipH="1" rot="-5400000">
            <a:off x="9541505" y="4203284"/>
            <a:ext cx="3707511" cy="1601921"/>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96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8" name="Google Shape;88;p7"/>
          <p:cNvSpPr/>
          <p:nvPr/>
        </p:nvSpPr>
        <p:spPr>
          <a:xfrm rot="-5400000">
            <a:off x="9883287" y="4544438"/>
            <a:ext cx="3171819" cy="1455305"/>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4"/>
          </a:solidFill>
          <a:ln>
            <a:noFill/>
          </a:ln>
          <a:effectLst>
            <a:outerShdw blurRad="127000" rotWithShape="0" algn="bl" dir="96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9" name="Google Shape;89;p7"/>
          <p:cNvSpPr/>
          <p:nvPr/>
        </p:nvSpPr>
        <p:spPr>
          <a:xfrm rot="-5400000">
            <a:off x="9303966" y="3931324"/>
            <a:ext cx="4011244" cy="184211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0" name="Google Shape;90;p7"/>
          <p:cNvSpPr/>
          <p:nvPr/>
        </p:nvSpPr>
        <p:spPr>
          <a:xfrm flipH="1" rot="10800000">
            <a:off x="0" y="20765"/>
            <a:ext cx="4141609" cy="1719558"/>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1" name="Google Shape;91;p7"/>
          <p:cNvSpPr/>
          <p:nvPr/>
        </p:nvSpPr>
        <p:spPr>
          <a:xfrm flipH="1" rot="10800000">
            <a:off x="0" y="1582"/>
            <a:ext cx="4456607" cy="1485943"/>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92" name="Shape 92"/>
        <p:cNvGrpSpPr/>
        <p:nvPr/>
      </p:nvGrpSpPr>
      <p:grpSpPr>
        <a:xfrm>
          <a:off x="0" y="0"/>
          <a:ext cx="0" cy="0"/>
          <a:chOff x="0" y="0"/>
          <a:chExt cx="0" cy="0"/>
        </a:xfrm>
      </p:grpSpPr>
      <p:sp>
        <p:nvSpPr>
          <p:cNvPr id="93" name="Google Shape;93;p8"/>
          <p:cNvSpPr/>
          <p:nvPr/>
        </p:nvSpPr>
        <p:spPr>
          <a:xfrm flipH="1" rot="10800000">
            <a:off x="8664202" y="254247"/>
            <a:ext cx="3527798"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4" name="Google Shape;94;p8"/>
          <p:cNvSpPr/>
          <p:nvPr/>
        </p:nvSpPr>
        <p:spPr>
          <a:xfrm flipH="1" rot="10800000">
            <a:off x="8480941" y="0"/>
            <a:ext cx="3707511"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4"/>
          </a:solidFill>
          <a:ln>
            <a:noFill/>
          </a:ln>
          <a:effectLst>
            <a:outerShdw blurRad="127000" rotWithShape="0" algn="br"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5" name="Google Shape;95;p8"/>
          <p:cNvSpPr/>
          <p:nvPr/>
        </p:nvSpPr>
        <p:spPr>
          <a:xfrm rot="10800000">
            <a:off x="9016633" y="-526"/>
            <a:ext cx="3171819" cy="1210201"/>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1"/>
          </a:solidFill>
          <a:ln>
            <a:noFill/>
          </a:ln>
          <a:effectLst>
            <a:outerShdw blurRad="127000" rotWithShape="0" algn="bl" dir="24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6" name="Google Shape;96;p8"/>
          <p:cNvSpPr/>
          <p:nvPr/>
        </p:nvSpPr>
        <p:spPr>
          <a:xfrm rot="10800000">
            <a:off x="8177208" y="-28575"/>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7" name="Google Shape;97;p8"/>
          <p:cNvSpPr/>
          <p:nvPr/>
        </p:nvSpPr>
        <p:spPr>
          <a:xfrm flipH="1">
            <a:off x="-1585" y="5234250"/>
            <a:ext cx="4407433" cy="133215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8" name="Google Shape;98;p8"/>
          <p:cNvSpPr/>
          <p:nvPr/>
        </p:nvSpPr>
        <p:spPr>
          <a:xfrm flipH="1">
            <a:off x="747" y="5524550"/>
            <a:ext cx="4634389" cy="133215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9" name="Google Shape;99;p8"/>
          <p:cNvSpPr/>
          <p:nvPr/>
        </p:nvSpPr>
        <p:spPr>
          <a:xfrm>
            <a:off x="-3550" y="6256172"/>
            <a:ext cx="4620774" cy="60180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0" name="Google Shape;100;p8"/>
          <p:cNvSpPr/>
          <p:nvPr/>
        </p:nvSpPr>
        <p:spPr>
          <a:xfrm>
            <a:off x="-3550" y="6081061"/>
            <a:ext cx="4877763" cy="776905"/>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01" name="Google Shape;101;p8"/>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02" name="Google Shape;102;p8"/>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03" name="Google Shape;103;p8"/>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4" name="Google Shape;104;p8"/>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05" name="Google Shape;105;p8"/>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06" name="Shape 106"/>
        <p:cNvGrpSpPr/>
        <p:nvPr/>
      </p:nvGrpSpPr>
      <p:grpSpPr>
        <a:xfrm>
          <a:off x="0" y="0"/>
          <a:ext cx="0" cy="0"/>
          <a:chOff x="0" y="0"/>
          <a:chExt cx="0" cy="0"/>
        </a:xfrm>
      </p:grpSpPr>
      <p:sp>
        <p:nvSpPr>
          <p:cNvPr id="107" name="Google Shape;107;p9"/>
          <p:cNvSpPr/>
          <p:nvPr/>
        </p:nvSpPr>
        <p:spPr>
          <a:xfrm rot="10104194">
            <a:off x="2907471" y="4955953"/>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8" name="Google Shape;108;p9"/>
          <p:cNvSpPr/>
          <p:nvPr/>
        </p:nvSpPr>
        <p:spPr>
          <a:xfrm>
            <a:off x="0" y="5138353"/>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2"/>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9" name="Google Shape;109;p9"/>
          <p:cNvSpPr/>
          <p:nvPr/>
        </p:nvSpPr>
        <p:spPr>
          <a:xfrm>
            <a:off x="0" y="5326100"/>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2"/>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0" name="Google Shape;110;p9"/>
          <p:cNvSpPr/>
          <p:nvPr/>
        </p:nvSpPr>
        <p:spPr>
          <a:xfrm>
            <a:off x="0" y="5901090"/>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1" name="Google Shape;111;p9"/>
          <p:cNvSpPr/>
          <p:nvPr/>
        </p:nvSpPr>
        <p:spPr>
          <a:xfrm>
            <a:off x="0"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89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2" name="Google Shape;112;p9"/>
          <p:cNvSpPr/>
          <p:nvPr/>
        </p:nvSpPr>
        <p:spPr>
          <a:xfrm>
            <a:off x="7782613" y="48284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3" name="Google Shape;113;p9"/>
          <p:cNvSpPr/>
          <p:nvPr/>
        </p:nvSpPr>
        <p:spPr>
          <a:xfrm>
            <a:off x="7553325" y="51912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4" name="Google Shape;114;p9"/>
          <p:cNvSpPr/>
          <p:nvPr/>
        </p:nvSpPr>
        <p:spPr>
          <a:xfrm>
            <a:off x="0" y="5765235"/>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5" name="Google Shape;115;p9"/>
          <p:cNvSpPr/>
          <p:nvPr/>
        </p:nvSpPr>
        <p:spPr>
          <a:xfrm>
            <a:off x="1" y="58807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16" name="Google Shape;116;p9"/>
          <p:cNvSpPr/>
          <p:nvPr/>
        </p:nvSpPr>
        <p:spPr>
          <a:xfrm flipH="1">
            <a:off x="7571226" y="61057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1350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17" name="Google Shape;117;p9"/>
          <p:cNvSpPr/>
          <p:nvPr/>
        </p:nvSpPr>
        <p:spPr>
          <a:xfrm flipH="1">
            <a:off x="7314237" y="58868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18" name="Google Shape;118;p9"/>
          <p:cNvSpPr txBox="1"/>
          <p:nvPr>
            <p:ph idx="1" type="subTitle"/>
          </p:nvPr>
        </p:nvSpPr>
        <p:spPr>
          <a:xfrm>
            <a:off x="884850" y="1448077"/>
            <a:ext cx="10422300" cy="614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lgn="ctr">
              <a:spcBef>
                <a:spcPts val="2100"/>
              </a:spcBef>
              <a:spcAft>
                <a:spcPts val="0"/>
              </a:spcAft>
              <a:buSzPts val="2100"/>
              <a:buNone/>
              <a:defRPr b="1" sz="2100"/>
            </a:lvl2pPr>
            <a:lvl3pPr lvl="2" rtl="0" algn="ctr">
              <a:spcBef>
                <a:spcPts val="2100"/>
              </a:spcBef>
              <a:spcAft>
                <a:spcPts val="0"/>
              </a:spcAft>
              <a:buSzPts val="2100"/>
              <a:buNone/>
              <a:defRPr b="1" sz="2100"/>
            </a:lvl3pPr>
            <a:lvl4pPr lvl="3" rtl="0" algn="ctr">
              <a:spcBef>
                <a:spcPts val="2100"/>
              </a:spcBef>
              <a:spcAft>
                <a:spcPts val="0"/>
              </a:spcAft>
              <a:buSzPts val="2100"/>
              <a:buNone/>
              <a:defRPr b="1" sz="2100"/>
            </a:lvl4pPr>
            <a:lvl5pPr lvl="4" rtl="0" algn="ctr">
              <a:spcBef>
                <a:spcPts val="2100"/>
              </a:spcBef>
              <a:spcAft>
                <a:spcPts val="0"/>
              </a:spcAft>
              <a:buSzPts val="2100"/>
              <a:buNone/>
              <a:defRPr b="1" sz="2100"/>
            </a:lvl5pPr>
            <a:lvl6pPr lvl="5" rtl="0" algn="ctr">
              <a:spcBef>
                <a:spcPts val="2100"/>
              </a:spcBef>
              <a:spcAft>
                <a:spcPts val="0"/>
              </a:spcAft>
              <a:buSzPts val="2100"/>
              <a:buNone/>
              <a:defRPr b="1" sz="2100"/>
            </a:lvl6pPr>
            <a:lvl7pPr lvl="6" rtl="0" algn="ctr">
              <a:spcBef>
                <a:spcPts val="2100"/>
              </a:spcBef>
              <a:spcAft>
                <a:spcPts val="0"/>
              </a:spcAft>
              <a:buSzPts val="2100"/>
              <a:buNone/>
              <a:defRPr b="1" sz="2100"/>
            </a:lvl7pPr>
            <a:lvl8pPr lvl="7" rtl="0" algn="ctr">
              <a:spcBef>
                <a:spcPts val="2100"/>
              </a:spcBef>
              <a:spcAft>
                <a:spcPts val="0"/>
              </a:spcAft>
              <a:buSzPts val="2100"/>
              <a:buNone/>
              <a:defRPr b="1" sz="2100"/>
            </a:lvl8pPr>
            <a:lvl9pPr lvl="8" rtl="0" algn="ctr">
              <a:spcBef>
                <a:spcPts val="2100"/>
              </a:spcBef>
              <a:spcAft>
                <a:spcPts val="2100"/>
              </a:spcAft>
              <a:buSzPts val="2100"/>
              <a:buNone/>
              <a:defRPr b="1" sz="2100"/>
            </a:lvl9pPr>
          </a:lstStyle>
          <a:p/>
        </p:txBody>
      </p:sp>
      <p:sp>
        <p:nvSpPr>
          <p:cNvPr id="119" name="Google Shape;119;p9"/>
          <p:cNvSpPr txBox="1"/>
          <p:nvPr>
            <p:ph type="title"/>
          </p:nvPr>
        </p:nvSpPr>
        <p:spPr>
          <a:xfrm>
            <a:off x="884850" y="604000"/>
            <a:ext cx="10422300" cy="653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0" name="Google Shape;120;p9"/>
          <p:cNvSpPr txBox="1"/>
          <p:nvPr>
            <p:ph idx="2" type="body"/>
          </p:nvPr>
        </p:nvSpPr>
        <p:spPr>
          <a:xfrm>
            <a:off x="884850" y="2013331"/>
            <a:ext cx="10422300" cy="29424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21" name="Shape 121"/>
        <p:cNvGrpSpPr/>
        <p:nvPr/>
      </p:nvGrpSpPr>
      <p:grpSpPr>
        <a:xfrm>
          <a:off x="0" y="0"/>
          <a:ext cx="0" cy="0"/>
          <a:chOff x="0" y="0"/>
          <a:chExt cx="0" cy="0"/>
        </a:xfrm>
      </p:grpSpPr>
      <p:sp>
        <p:nvSpPr>
          <p:cNvPr id="122" name="Google Shape;122;p10"/>
          <p:cNvSpPr/>
          <p:nvPr/>
        </p:nvSpPr>
        <p:spPr>
          <a:xfrm flipH="1">
            <a:off x="-7065" y="527636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1"/>
          </a:solidFill>
          <a:ln>
            <a:noFill/>
          </a:ln>
          <a:effectLst>
            <a:outerShdw blurRad="127000" rotWithShape="0" algn="br" dir="145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3" name="Google Shape;123;p10"/>
          <p:cNvSpPr/>
          <p:nvPr/>
        </p:nvSpPr>
        <p:spPr>
          <a:xfrm>
            <a:off x="-11351" y="5971969"/>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3"/>
            </a:solidFill>
            <a:prstDash val="solid"/>
            <a:miter lim="8000"/>
            <a:headEnd len="sm" w="sm" type="none"/>
            <a:tailEnd len="sm" w="sm" type="none"/>
          </a:ln>
          <a:effectLst>
            <a:outerShdw blurRad="63500" rotWithShape="0" algn="ctr" dir="14520000" dist="9525">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24" name="Google Shape;124;p10"/>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25" name="Google Shape;125;p10"/>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126" name="Google Shape;126;p10"/>
          <p:cNvSpPr/>
          <p:nvPr/>
        </p:nvSpPr>
        <p:spPr>
          <a:xfrm flipH="1" rot="695806">
            <a:off x="2896108" y="382378"/>
            <a:ext cx="9559819" cy="1475628"/>
          </a:xfrm>
          <a:custGeom>
            <a:rect b="b" l="l" r="r" t="t"/>
            <a:pathLst>
              <a:path extrusionOk="0" h="2166807" w="12201525">
                <a:moveTo>
                  <a:pt x="0" y="1942490"/>
                </a:moveTo>
                <a:cubicBezTo>
                  <a:pt x="310356" y="2088540"/>
                  <a:pt x="620713" y="2234590"/>
                  <a:pt x="1019175" y="2132990"/>
                </a:cubicBezTo>
                <a:cubicBezTo>
                  <a:pt x="1417637" y="2031390"/>
                  <a:pt x="1930400" y="1504340"/>
                  <a:pt x="2390775" y="1332890"/>
                </a:cubicBezTo>
                <a:cubicBezTo>
                  <a:pt x="2851150" y="1161440"/>
                  <a:pt x="3244850" y="1342415"/>
                  <a:pt x="3657600" y="1590065"/>
                </a:cubicBezTo>
                <a:cubicBezTo>
                  <a:pt x="4070350" y="1837715"/>
                  <a:pt x="4670425" y="2134577"/>
                  <a:pt x="5181600" y="1913915"/>
                </a:cubicBezTo>
                <a:cubicBezTo>
                  <a:pt x="5692775" y="1693253"/>
                  <a:pt x="6210300" y="566128"/>
                  <a:pt x="6724650" y="266090"/>
                </a:cubicBezTo>
                <a:cubicBezTo>
                  <a:pt x="7239000" y="-33948"/>
                  <a:pt x="7681913" y="-73635"/>
                  <a:pt x="8267700" y="113690"/>
                </a:cubicBezTo>
                <a:cubicBezTo>
                  <a:pt x="8853488" y="301015"/>
                  <a:pt x="9337675" y="983640"/>
                  <a:pt x="10239375" y="1390040"/>
                </a:cubicBezTo>
                <a:cubicBezTo>
                  <a:pt x="11141075" y="1796440"/>
                  <a:pt x="11547475" y="1021740"/>
                  <a:pt x="12201525" y="837590"/>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7" name="Google Shape;127;p10"/>
          <p:cNvSpPr/>
          <p:nvPr/>
        </p:nvSpPr>
        <p:spPr>
          <a:xfrm flipH="1" rot="10800000">
            <a:off x="-11362" y="143706"/>
            <a:ext cx="4011244" cy="1531900"/>
          </a:xfrm>
          <a:custGeom>
            <a:rect b="b" l="l" r="r" t="t"/>
            <a:pathLst>
              <a:path extrusionOk="0" h="1531900" w="4011244">
                <a:moveTo>
                  <a:pt x="0" y="235321"/>
                </a:moveTo>
                <a:cubicBezTo>
                  <a:pt x="181358" y="121104"/>
                  <a:pt x="384592" y="46073"/>
                  <a:pt x="596657" y="15025"/>
                </a:cubicBezTo>
                <a:cubicBezTo>
                  <a:pt x="989059" y="-41151"/>
                  <a:pt x="1294169" y="74642"/>
                  <a:pt x="1422767" y="125173"/>
                </a:cubicBezTo>
                <a:cubicBezTo>
                  <a:pt x="1802089" y="274354"/>
                  <a:pt x="1798027" y="420851"/>
                  <a:pt x="2377405" y="822822"/>
                </a:cubicBezTo>
                <a:cubicBezTo>
                  <a:pt x="2568925" y="955688"/>
                  <a:pt x="2821852" y="1129309"/>
                  <a:pt x="3175978" y="1281726"/>
                </a:cubicBezTo>
                <a:cubicBezTo>
                  <a:pt x="3443851" y="1396968"/>
                  <a:pt x="3724122" y="1480887"/>
                  <a:pt x="4011244" y="1531900"/>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8" name="Google Shape;128;p10"/>
          <p:cNvSpPr/>
          <p:nvPr/>
        </p:nvSpPr>
        <p:spPr>
          <a:xfrm flipH="1" rot="10800000">
            <a:off x="-11362" y="-44041"/>
            <a:ext cx="4014961" cy="1531900"/>
          </a:xfrm>
          <a:custGeom>
            <a:rect b="b" l="l" r="r" t="t"/>
            <a:pathLst>
              <a:path extrusionOk="0" h="1531900" w="4014961">
                <a:moveTo>
                  <a:pt x="3741" y="234747"/>
                </a:moveTo>
                <a:cubicBezTo>
                  <a:pt x="185099" y="120530"/>
                  <a:pt x="388333" y="45499"/>
                  <a:pt x="600398" y="14451"/>
                </a:cubicBezTo>
                <a:cubicBezTo>
                  <a:pt x="992800" y="-41725"/>
                  <a:pt x="1297910" y="74068"/>
                  <a:pt x="1426508" y="124599"/>
                </a:cubicBezTo>
                <a:cubicBezTo>
                  <a:pt x="1805830" y="273780"/>
                  <a:pt x="1801768" y="420277"/>
                  <a:pt x="2381146" y="822248"/>
                </a:cubicBezTo>
                <a:cubicBezTo>
                  <a:pt x="2572666" y="955114"/>
                  <a:pt x="2825593" y="1128735"/>
                  <a:pt x="3179719" y="1281152"/>
                </a:cubicBezTo>
                <a:cubicBezTo>
                  <a:pt x="3447592" y="1396394"/>
                  <a:pt x="3727863" y="1480313"/>
                  <a:pt x="4014985" y="1531326"/>
                </a:cubicBezTo>
                <a:lnTo>
                  <a:pt x="23" y="1531326"/>
                </a:lnTo>
                <a:close/>
              </a:path>
            </a:pathLst>
          </a:custGeom>
          <a:solidFill>
            <a:schemeClr val="accent3"/>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29" name="Google Shape;129;p10"/>
          <p:cNvSpPr/>
          <p:nvPr/>
        </p:nvSpPr>
        <p:spPr>
          <a:xfrm flipH="1" rot="10800000">
            <a:off x="-11362" y="-44041"/>
            <a:ext cx="4189408" cy="956910"/>
          </a:xfrm>
          <a:custGeom>
            <a:rect b="b" l="l" r="r" t="t"/>
            <a:pathLst>
              <a:path extrusionOk="0" h="956910" w="4189408">
                <a:moveTo>
                  <a:pt x="3809" y="-575"/>
                </a:moveTo>
                <a:cubicBezTo>
                  <a:pt x="214998" y="133592"/>
                  <a:pt x="447961" y="229896"/>
                  <a:pt x="692234" y="284020"/>
                </a:cubicBezTo>
                <a:cubicBezTo>
                  <a:pt x="1111003" y="376475"/>
                  <a:pt x="1445577" y="318028"/>
                  <a:pt x="1527500" y="302332"/>
                </a:cubicBezTo>
                <a:cubicBezTo>
                  <a:pt x="1904275" y="230254"/>
                  <a:pt x="1943308" y="105443"/>
                  <a:pt x="2316916" y="36187"/>
                </a:cubicBezTo>
                <a:cubicBezTo>
                  <a:pt x="2366139" y="27031"/>
                  <a:pt x="2694173" y="-31141"/>
                  <a:pt x="3023653" y="36187"/>
                </a:cubicBezTo>
                <a:cubicBezTo>
                  <a:pt x="3706157" y="175593"/>
                  <a:pt x="4092777" y="791733"/>
                  <a:pt x="4189432" y="956336"/>
                </a:cubicBezTo>
                <a:lnTo>
                  <a:pt x="23" y="956336"/>
                </a:lnTo>
                <a:cubicBezTo>
                  <a:pt x="1262" y="637409"/>
                  <a:pt x="2522" y="318441"/>
                  <a:pt x="3809" y="-575"/>
                </a:cubicBezTo>
                <a:close/>
              </a:path>
            </a:pathLst>
          </a:custGeom>
          <a:solidFill>
            <a:schemeClr val="accent1"/>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0" name="Google Shape;130;p10"/>
          <p:cNvSpPr/>
          <p:nvPr/>
        </p:nvSpPr>
        <p:spPr>
          <a:xfrm flipH="1" rot="10800000">
            <a:off x="-11362" y="-44041"/>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1" name="Google Shape;131;p10"/>
          <p:cNvSpPr/>
          <p:nvPr/>
        </p:nvSpPr>
        <p:spPr>
          <a:xfrm flipH="1" rot="10800000">
            <a:off x="7771251" y="320358"/>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3"/>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2" name="Google Shape;132;p10"/>
          <p:cNvSpPr/>
          <p:nvPr/>
        </p:nvSpPr>
        <p:spPr>
          <a:xfrm flipH="1" rot="10800000">
            <a:off x="7541963" y="-42501"/>
            <a:ext cx="4634389" cy="1665199"/>
          </a:xfrm>
          <a:custGeom>
            <a:rect b="b" l="l" r="r" t="t"/>
            <a:pathLst>
              <a:path extrusionOk="0" h="1332159" w="3707511">
                <a:moveTo>
                  <a:pt x="23" y="1331585"/>
                </a:moveTo>
                <a:cubicBezTo>
                  <a:pt x="27560" y="1207669"/>
                  <a:pt x="93649" y="996666"/>
                  <a:pt x="266237" y="806110"/>
                </a:cubicBezTo>
                <a:cubicBezTo>
                  <a:pt x="524672" y="520690"/>
                  <a:pt x="861931" y="439387"/>
                  <a:pt x="1064810" y="420593"/>
                </a:cubicBezTo>
                <a:cubicBezTo>
                  <a:pt x="1560476" y="374675"/>
                  <a:pt x="1731067" y="569912"/>
                  <a:pt x="2129527" y="576590"/>
                </a:cubicBezTo>
                <a:cubicBezTo>
                  <a:pt x="2594008" y="584438"/>
                  <a:pt x="2807694" y="436702"/>
                  <a:pt x="2992399" y="292064"/>
                </a:cubicBezTo>
                <a:cubicBezTo>
                  <a:pt x="3101307" y="206768"/>
                  <a:pt x="3195484" y="82232"/>
                  <a:pt x="3396228" y="25850"/>
                </a:cubicBezTo>
                <a:cubicBezTo>
                  <a:pt x="3496394" y="-1446"/>
                  <a:pt x="3601103" y="-7676"/>
                  <a:pt x="3703748" y="7538"/>
                </a:cubicBezTo>
                <a:cubicBezTo>
                  <a:pt x="3704987" y="448908"/>
                  <a:pt x="3706226" y="890257"/>
                  <a:pt x="3707534" y="1331585"/>
                </a:cubicBezTo>
                <a:close/>
              </a:path>
            </a:pathLst>
          </a:custGeom>
          <a:solidFill>
            <a:schemeClr val="accent3"/>
          </a:solidFill>
          <a:ln>
            <a:noFill/>
          </a:ln>
          <a:effectLst>
            <a:outerShdw blurRad="127000" rotWithShape="0" algn="br"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3" name="Google Shape;133;p10"/>
          <p:cNvSpPr/>
          <p:nvPr/>
        </p:nvSpPr>
        <p:spPr>
          <a:xfrm flipH="1" rot="10800000">
            <a:off x="-11362" y="91813"/>
            <a:ext cx="4185623" cy="956911"/>
          </a:xfrm>
          <a:custGeom>
            <a:rect b="b" l="l" r="r" t="t"/>
            <a:pathLst>
              <a:path extrusionOk="0" h="956911" w="4185623">
                <a:moveTo>
                  <a:pt x="0" y="0"/>
                </a:moveTo>
                <a:cubicBezTo>
                  <a:pt x="211189" y="134167"/>
                  <a:pt x="444152" y="230471"/>
                  <a:pt x="688425" y="284595"/>
                </a:cubicBezTo>
                <a:cubicBezTo>
                  <a:pt x="1107194" y="377050"/>
                  <a:pt x="1441768" y="318603"/>
                  <a:pt x="1523691" y="302907"/>
                </a:cubicBezTo>
                <a:cubicBezTo>
                  <a:pt x="1900466" y="230829"/>
                  <a:pt x="1939499" y="106018"/>
                  <a:pt x="2313107" y="36762"/>
                </a:cubicBezTo>
                <a:cubicBezTo>
                  <a:pt x="2362330" y="27606"/>
                  <a:pt x="2690364" y="-30566"/>
                  <a:pt x="3019844" y="36762"/>
                </a:cubicBezTo>
                <a:cubicBezTo>
                  <a:pt x="3702348" y="176168"/>
                  <a:pt x="4088968" y="792308"/>
                  <a:pt x="4185623" y="956911"/>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4" name="Google Shape;134;p10"/>
          <p:cNvSpPr/>
          <p:nvPr/>
        </p:nvSpPr>
        <p:spPr>
          <a:xfrm flipH="1" rot="10800000">
            <a:off x="-11362" y="-37941"/>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35" name="Google Shape;135;p10"/>
          <p:cNvSpPr/>
          <p:nvPr/>
        </p:nvSpPr>
        <p:spPr>
          <a:xfrm rot="10800000">
            <a:off x="7559864" y="-44041"/>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4"/>
          </a:solidFill>
          <a:ln>
            <a:noFill/>
          </a:ln>
          <a:effectLst>
            <a:outerShdw blurRad="127000" rotWithShape="0" algn="bl" dir="306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6" name="Google Shape;136;p10"/>
          <p:cNvSpPr/>
          <p:nvPr/>
        </p:nvSpPr>
        <p:spPr>
          <a:xfrm rot="10800000">
            <a:off x="7302874" y="-44041"/>
            <a:ext cx="4877763" cy="971131"/>
          </a:xfrm>
          <a:custGeom>
            <a:rect b="b" l="l" r="r" t="t"/>
            <a:pathLst>
              <a:path extrusionOk="0" h="971131" w="4914623">
                <a:moveTo>
                  <a:pt x="0" y="501883"/>
                </a:moveTo>
                <a:cubicBezTo>
                  <a:pt x="142573" y="562960"/>
                  <a:pt x="289896" y="612100"/>
                  <a:pt x="440592" y="648793"/>
                </a:cubicBezTo>
                <a:cubicBezTo>
                  <a:pt x="529123" y="670340"/>
                  <a:pt x="657928" y="701664"/>
                  <a:pt x="816954" y="713023"/>
                </a:cubicBezTo>
                <a:cubicBezTo>
                  <a:pt x="925519" y="720802"/>
                  <a:pt x="1203367" y="738013"/>
                  <a:pt x="1496223" y="630412"/>
                </a:cubicBezTo>
                <a:cubicBezTo>
                  <a:pt x="1769251" y="530108"/>
                  <a:pt x="1770836" y="469183"/>
                  <a:pt x="2129574" y="226513"/>
                </a:cubicBezTo>
                <a:cubicBezTo>
                  <a:pt x="2352003" y="76092"/>
                  <a:pt x="2495539" y="28040"/>
                  <a:pt x="2680313" y="6217"/>
                </a:cubicBezTo>
                <a:cubicBezTo>
                  <a:pt x="2992100" y="-30476"/>
                  <a:pt x="3240306" y="102016"/>
                  <a:pt x="3506423" y="226513"/>
                </a:cubicBezTo>
                <a:cubicBezTo>
                  <a:pt x="3772540" y="351010"/>
                  <a:pt x="4082886" y="637731"/>
                  <a:pt x="4277015" y="753199"/>
                </a:cubicBezTo>
                <a:cubicBezTo>
                  <a:pt x="4471144" y="868667"/>
                  <a:pt x="4802341" y="947746"/>
                  <a:pt x="4914623" y="971131"/>
                </a:cubicBezTo>
              </a:path>
            </a:pathLst>
          </a:custGeom>
          <a:noFill/>
          <a:ln cap="flat" cmpd="sng" w="19050">
            <a:solidFill>
              <a:schemeClr val="accent4"/>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p>
        </p:txBody>
      </p:sp>
      <p:sp>
        <p:nvSpPr>
          <p:cNvPr id="137" name="Google Shape;137;p10"/>
          <p:cNvSpPr/>
          <p:nvPr/>
        </p:nvSpPr>
        <p:spPr>
          <a:xfrm flipH="1">
            <a:off x="-9397" y="4913502"/>
            <a:ext cx="4407433" cy="1665199"/>
          </a:xfrm>
          <a:custGeom>
            <a:rect b="b" l="l" r="r" t="t"/>
            <a:pathLst>
              <a:path extrusionOk="0" h="1332159" w="3703725">
                <a:moveTo>
                  <a:pt x="0" y="1332159"/>
                </a:moveTo>
                <a:cubicBezTo>
                  <a:pt x="27537" y="1208243"/>
                  <a:pt x="93626" y="997240"/>
                  <a:pt x="266214" y="806684"/>
                </a:cubicBezTo>
                <a:cubicBezTo>
                  <a:pt x="524649" y="521264"/>
                  <a:pt x="861908" y="439961"/>
                  <a:pt x="1064787" y="421167"/>
                </a:cubicBezTo>
                <a:cubicBezTo>
                  <a:pt x="1560453" y="375249"/>
                  <a:pt x="1731044" y="570486"/>
                  <a:pt x="2129504" y="577164"/>
                </a:cubicBezTo>
                <a:cubicBezTo>
                  <a:pt x="2593985" y="585012"/>
                  <a:pt x="2807671" y="437276"/>
                  <a:pt x="2992376" y="292638"/>
                </a:cubicBezTo>
                <a:cubicBezTo>
                  <a:pt x="3101284" y="207342"/>
                  <a:pt x="3195461" y="82806"/>
                  <a:pt x="3396205" y="26424"/>
                </a:cubicBezTo>
                <a:cubicBezTo>
                  <a:pt x="3496371" y="-872"/>
                  <a:pt x="3601080" y="-7102"/>
                  <a:pt x="3703725" y="8112"/>
                </a:cubicBezTo>
              </a:path>
            </a:pathLst>
          </a:custGeom>
          <a:noFill/>
          <a:ln cap="flat" cmpd="sng" w="19050">
            <a:solidFill>
              <a:schemeClr val="accent1"/>
            </a:solidFill>
            <a:prstDash val="solid"/>
            <a:miter lim="8000"/>
            <a:headEnd len="sm" w="sm" type="none"/>
            <a:tailEnd len="sm" w="sm" type="none"/>
          </a:ln>
          <a:effectLst>
            <a:outerShdw blurRad="635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8" name="Google Shape;138;p10"/>
          <p:cNvSpPr/>
          <p:nvPr/>
        </p:nvSpPr>
        <p:spPr>
          <a:xfrm>
            <a:off x="-11351" y="6190849"/>
            <a:ext cx="4620774" cy="752251"/>
          </a:xfrm>
          <a:custGeom>
            <a:rect b="b" l="l" r="r" t="t"/>
            <a:pathLst>
              <a:path extrusionOk="0" h="752251" w="4620774">
                <a:moveTo>
                  <a:pt x="3740" y="501504"/>
                </a:moveTo>
                <a:cubicBezTo>
                  <a:pt x="146313" y="562581"/>
                  <a:pt x="293636" y="611721"/>
                  <a:pt x="444332" y="648414"/>
                </a:cubicBezTo>
                <a:cubicBezTo>
                  <a:pt x="532863" y="669961"/>
                  <a:pt x="661668" y="701285"/>
                  <a:pt x="820694" y="712644"/>
                </a:cubicBezTo>
                <a:cubicBezTo>
                  <a:pt x="929259" y="720423"/>
                  <a:pt x="1207107" y="737634"/>
                  <a:pt x="1499963" y="630033"/>
                </a:cubicBezTo>
                <a:cubicBezTo>
                  <a:pt x="1772991" y="529729"/>
                  <a:pt x="1774576" y="468804"/>
                  <a:pt x="2133314" y="226134"/>
                </a:cubicBezTo>
                <a:cubicBezTo>
                  <a:pt x="2355743" y="75713"/>
                  <a:pt x="2499279" y="27661"/>
                  <a:pt x="2684053" y="5838"/>
                </a:cubicBezTo>
                <a:cubicBezTo>
                  <a:pt x="2995840" y="-30855"/>
                  <a:pt x="3250214" y="96229"/>
                  <a:pt x="3510163" y="226134"/>
                </a:cubicBezTo>
                <a:cubicBezTo>
                  <a:pt x="3843223" y="392595"/>
                  <a:pt x="3925489" y="524635"/>
                  <a:pt x="4290354" y="657570"/>
                </a:cubicBezTo>
                <a:cubicBezTo>
                  <a:pt x="4398093" y="696838"/>
                  <a:pt x="4508516" y="728292"/>
                  <a:pt x="4620798" y="751677"/>
                </a:cubicBezTo>
                <a:lnTo>
                  <a:pt x="23" y="751677"/>
                </a:lnTo>
                <a:close/>
              </a:path>
            </a:pathLst>
          </a:custGeom>
          <a:solidFill>
            <a:schemeClr val="accent3"/>
          </a:solidFill>
          <a:ln>
            <a:noFill/>
          </a:ln>
          <a:effectLst>
            <a:outerShdw blurRad="127000" rotWithShape="0" algn="bl" dir="14520000" dist="635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D8D8D8"/>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a:effectLst>
            <a:outerShdw blurRad="57150" rotWithShape="0" algn="bl" dir="5400000" dist="19050">
              <a:srgbClr val="000000">
                <a:alpha val="36000"/>
              </a:srgbClr>
            </a:outerShdw>
          </a:effectLst>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1pPr>
            <a:lvl2pPr lvl="1">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2pPr>
            <a:lvl3pPr lvl="2">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3pPr>
            <a:lvl4pPr lvl="3">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4pPr>
            <a:lvl5pPr lvl="4">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5pPr>
            <a:lvl6pPr lvl="5">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6pPr>
            <a:lvl7pPr lvl="6">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7pPr>
            <a:lvl8pPr lvl="7">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8pPr>
            <a:lvl9pPr lvl="8">
              <a:spcBef>
                <a:spcPts val="0"/>
              </a:spcBef>
              <a:spcAft>
                <a:spcPts val="0"/>
              </a:spcAft>
              <a:buClr>
                <a:schemeClr val="dk1"/>
              </a:buClr>
              <a:buSzPts val="4000"/>
              <a:buFont typeface="DM Sans"/>
              <a:buNone/>
              <a:defRPr b="1" sz="4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1pPr>
            <a:lvl2pPr indent="-349250" lvl="1" marL="9144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2pPr>
            <a:lvl3pPr indent="-349250" lvl="2" marL="13716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3pPr>
            <a:lvl4pPr indent="-349250" lvl="3" marL="18288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4pPr>
            <a:lvl5pPr indent="-349250" lvl="4" marL="22860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5pPr>
            <a:lvl6pPr indent="-349250" lvl="5" marL="27432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6pPr>
            <a:lvl7pPr indent="-349250" lvl="6" marL="32004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7pPr>
            <a:lvl8pPr indent="-349250" lvl="7" marL="36576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8pPr>
            <a:lvl9pPr indent="-349250" lvl="8" marL="4114800">
              <a:lnSpc>
                <a:spcPct val="115000"/>
              </a:lnSpc>
              <a:spcBef>
                <a:spcPts val="2100"/>
              </a:spcBef>
              <a:spcAft>
                <a:spcPts val="2100"/>
              </a:spcAft>
              <a:buClr>
                <a:schemeClr val="dk2"/>
              </a:buClr>
              <a:buSzPts val="1900"/>
              <a:buFont typeface="Lexend Deca"/>
              <a:buChar char="■"/>
              <a:defRPr sz="1900">
                <a:solidFill>
                  <a:schemeClr val="dk2"/>
                </a:solidFill>
                <a:latin typeface="Lexend Deca"/>
                <a:ea typeface="Lexend Deca"/>
                <a:cs typeface="Lexend Deca"/>
                <a:sym typeface="Lexend Deca"/>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415600" y="2193580"/>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SplendorAI</a:t>
            </a:r>
            <a:endParaRPr/>
          </a:p>
        </p:txBody>
      </p:sp>
      <p:sp>
        <p:nvSpPr>
          <p:cNvPr id="346" name="Google Shape;346;p23"/>
          <p:cNvSpPr txBox="1"/>
          <p:nvPr>
            <p:ph idx="1" type="subTitle"/>
          </p:nvPr>
        </p:nvSpPr>
        <p:spPr>
          <a:xfrm>
            <a:off x="432800" y="4496100"/>
            <a:ext cx="113799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Group 20</a:t>
            </a:r>
            <a:endParaRPr/>
          </a:p>
          <a:p>
            <a:pPr indent="0" lvl="0" marL="0" rtl="0" algn="ctr">
              <a:spcBef>
                <a:spcPts val="2100"/>
              </a:spcBef>
              <a:spcAft>
                <a:spcPts val="2100"/>
              </a:spcAft>
              <a:buNone/>
            </a:pPr>
            <a:r>
              <a:rPr lang="en"/>
              <a:t>Victoria | Daniel | Yan Hong | Gabriel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Cards</a:t>
            </a:r>
            <a:endParaRPr/>
          </a:p>
        </p:txBody>
      </p:sp>
      <p:sp>
        <p:nvSpPr>
          <p:cNvPr id="434" name="Google Shape;434;p32"/>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Nobles</a:t>
            </a:r>
            <a:endParaRPr/>
          </a:p>
        </p:txBody>
      </p:sp>
      <p:sp>
        <p:nvSpPr>
          <p:cNvPr id="435" name="Google Shape;435;p32"/>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Game</a:t>
            </a:r>
            <a:r>
              <a:rPr lang="en"/>
              <a:t> Data</a:t>
            </a:r>
            <a:endParaRPr/>
          </a:p>
        </p:txBody>
      </p:sp>
      <p:sp>
        <p:nvSpPr>
          <p:cNvPr id="436" name="Google Shape;436;p32"/>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
        <p:nvSpPr>
          <p:cNvPr id="437" name="Google Shape;437;p32"/>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pic>
        <p:nvPicPr>
          <p:cNvPr id="438" name="Google Shape;438;p32"/>
          <p:cNvPicPr preferRelativeResize="0"/>
          <p:nvPr/>
        </p:nvPicPr>
        <p:blipFill>
          <a:blip r:embed="rId3">
            <a:alphaModFix/>
          </a:blip>
          <a:stretch>
            <a:fillRect/>
          </a:stretch>
        </p:blipFill>
        <p:spPr>
          <a:xfrm>
            <a:off x="6510117" y="2332125"/>
            <a:ext cx="3815607" cy="3537175"/>
          </a:xfrm>
          <a:prstGeom prst="rect">
            <a:avLst/>
          </a:prstGeom>
          <a:noFill/>
          <a:ln>
            <a:noFill/>
          </a:ln>
        </p:spPr>
      </p:pic>
      <p:pic>
        <p:nvPicPr>
          <p:cNvPr id="439" name="Google Shape;439;p32"/>
          <p:cNvPicPr preferRelativeResize="0"/>
          <p:nvPr/>
        </p:nvPicPr>
        <p:blipFill rotWithShape="1">
          <a:blip r:embed="rId4">
            <a:alphaModFix/>
          </a:blip>
          <a:srcRect b="28005" l="0" r="0" t="0"/>
          <a:stretch/>
        </p:blipFill>
        <p:spPr>
          <a:xfrm>
            <a:off x="941250" y="2320375"/>
            <a:ext cx="4560800" cy="353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type="title"/>
          </p:nvPr>
        </p:nvSpPr>
        <p:spPr>
          <a:xfrm>
            <a:off x="967348" y="2803175"/>
            <a:ext cx="10235400" cy="1324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MiniMax</a:t>
            </a:r>
            <a:endParaRPr/>
          </a:p>
        </p:txBody>
      </p:sp>
      <p:sp>
        <p:nvSpPr>
          <p:cNvPr id="445" name="Google Shape;445;p33"/>
          <p:cNvSpPr txBox="1"/>
          <p:nvPr>
            <p:ph idx="1" type="body"/>
          </p:nvPr>
        </p:nvSpPr>
        <p:spPr>
          <a:xfrm>
            <a:off x="967300" y="4055075"/>
            <a:ext cx="10235400" cy="2235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and interactive GUI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4"/>
          <p:cNvSpPr txBox="1"/>
          <p:nvPr>
            <p:ph idx="4294967295" type="title"/>
          </p:nvPr>
        </p:nvSpPr>
        <p:spPr>
          <a:xfrm>
            <a:off x="884850" y="604000"/>
            <a:ext cx="10422300" cy="65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Assigning State Value with heuristics</a:t>
            </a:r>
            <a:endParaRPr/>
          </a:p>
        </p:txBody>
      </p:sp>
      <p:pic>
        <p:nvPicPr>
          <p:cNvPr id="451" name="Google Shape;451;p34"/>
          <p:cNvPicPr preferRelativeResize="0"/>
          <p:nvPr/>
        </p:nvPicPr>
        <p:blipFill>
          <a:blip r:embed="rId3">
            <a:alphaModFix/>
          </a:blip>
          <a:stretch>
            <a:fillRect/>
          </a:stretch>
        </p:blipFill>
        <p:spPr>
          <a:xfrm>
            <a:off x="6651500" y="2543025"/>
            <a:ext cx="4761099" cy="1534075"/>
          </a:xfrm>
          <a:prstGeom prst="rect">
            <a:avLst/>
          </a:prstGeom>
          <a:noFill/>
          <a:ln>
            <a:noFill/>
          </a:ln>
        </p:spPr>
      </p:pic>
      <p:sp>
        <p:nvSpPr>
          <p:cNvPr id="452" name="Google Shape;452;p34"/>
          <p:cNvSpPr txBox="1"/>
          <p:nvPr/>
        </p:nvSpPr>
        <p:spPr>
          <a:xfrm>
            <a:off x="985300" y="2394750"/>
            <a:ext cx="4761000" cy="167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exend Deca"/>
                <a:ea typeface="Lexend Deca"/>
                <a:cs typeface="Lexend Deca"/>
                <a:sym typeface="Lexend Deca"/>
              </a:rPr>
              <a:t>Key challenges:</a:t>
            </a:r>
            <a:endParaRPr b="1" sz="1600">
              <a:latin typeface="Lexend Deca"/>
              <a:ea typeface="Lexend Deca"/>
              <a:cs typeface="Lexend Deca"/>
              <a:sym typeface="Lexend Deca"/>
            </a:endParaRPr>
          </a:p>
          <a:p>
            <a:pPr indent="-330200" lvl="0" marL="457200" rtl="0" algn="l">
              <a:spcBef>
                <a:spcPts val="1000"/>
              </a:spcBef>
              <a:spcAft>
                <a:spcPts val="0"/>
              </a:spcAft>
              <a:buSzPts val="1600"/>
              <a:buFont typeface="Lexend Deca"/>
              <a:buChar char="●"/>
            </a:pPr>
            <a:r>
              <a:rPr lang="en" sz="1600">
                <a:latin typeface="Lexend Deca"/>
                <a:ea typeface="Lexend Deca"/>
                <a:cs typeface="Lexend Deca"/>
                <a:sym typeface="Lexend Deca"/>
              </a:rPr>
              <a:t>Assigning value to a combinations of tokens that can lead to buying of cards</a:t>
            </a:r>
            <a:endParaRPr sz="1600">
              <a:latin typeface="Lexend Deca"/>
              <a:ea typeface="Lexend Deca"/>
              <a:cs typeface="Lexend Deca"/>
              <a:sym typeface="Lexend Deca"/>
            </a:endParaRPr>
          </a:p>
          <a:p>
            <a:pPr indent="-330200" lvl="0" marL="457200" rtl="0" algn="l">
              <a:spcBef>
                <a:spcPts val="1000"/>
              </a:spcBef>
              <a:spcAft>
                <a:spcPts val="1000"/>
              </a:spcAft>
              <a:buSzPts val="1600"/>
              <a:buFont typeface="Lexend Deca"/>
              <a:buChar char="●"/>
            </a:pPr>
            <a:r>
              <a:rPr lang="en" sz="1600">
                <a:latin typeface="Lexend Deca"/>
                <a:ea typeface="Lexend Deca"/>
                <a:cs typeface="Lexend Deca"/>
                <a:sym typeface="Lexend Deca"/>
              </a:rPr>
              <a:t>Incentivize the AI to buy cards instead of collecting tokens</a:t>
            </a:r>
            <a:endParaRPr sz="1600">
              <a:latin typeface="Lexend Deca"/>
              <a:ea typeface="Lexend Deca"/>
              <a:cs typeface="Lexend Deca"/>
              <a:sym typeface="Lexend Deca"/>
            </a:endParaRPr>
          </a:p>
        </p:txBody>
      </p:sp>
      <p:sp>
        <p:nvSpPr>
          <p:cNvPr id="453" name="Google Shape;453;p34"/>
          <p:cNvSpPr txBox="1"/>
          <p:nvPr/>
        </p:nvSpPr>
        <p:spPr>
          <a:xfrm>
            <a:off x="985300" y="4156550"/>
            <a:ext cx="5807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latin typeface="Lexend Deca"/>
                <a:ea typeface="Lexend Deca"/>
                <a:cs typeface="Lexend Deca"/>
                <a:sym typeface="Lexend Deca"/>
              </a:rPr>
              <a:t>value = Tier of card value - Sum of spent tokens - regularizer</a:t>
            </a:r>
            <a:endParaRPr i="1">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884850" y="604000"/>
            <a:ext cx="10422300" cy="65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Evaluation</a:t>
            </a:r>
            <a:endParaRPr/>
          </a:p>
        </p:txBody>
      </p:sp>
      <p:sp>
        <p:nvSpPr>
          <p:cNvPr id="459" name="Google Shape;459;p35"/>
          <p:cNvSpPr txBox="1"/>
          <p:nvPr>
            <p:ph idx="2" type="body"/>
          </p:nvPr>
        </p:nvSpPr>
        <p:spPr>
          <a:xfrm>
            <a:off x="884850" y="1622149"/>
            <a:ext cx="10422300" cy="33336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O</a:t>
            </a:r>
            <a:r>
              <a:rPr lang="en"/>
              <a:t>ptimal depth of the minimax algorithm is 3 layers </a:t>
            </a:r>
            <a:endParaRPr/>
          </a:p>
          <a:p>
            <a:pPr indent="-349250" lvl="0" marL="457200" rtl="0" algn="l">
              <a:spcBef>
                <a:spcPts val="0"/>
              </a:spcBef>
              <a:spcAft>
                <a:spcPts val="0"/>
              </a:spcAft>
              <a:buSzPts val="1900"/>
              <a:buChar char="●"/>
            </a:pPr>
            <a:r>
              <a:rPr lang="en"/>
              <a:t>Alpha-beta pruning helped to reduce the overall number of moves computed significantly. </a:t>
            </a:r>
            <a:endParaRPr/>
          </a:p>
          <a:p>
            <a:pPr indent="-349250" lvl="0" marL="457200" rtl="0" algn="l">
              <a:spcBef>
                <a:spcPts val="0"/>
              </a:spcBef>
              <a:spcAft>
                <a:spcPts val="0"/>
              </a:spcAft>
              <a:buSzPts val="1900"/>
              <a:buChar char="●"/>
            </a:pPr>
            <a:r>
              <a:rPr lang="en"/>
              <a:t>On average, the AI takes 14.13 seconds to compute its next move.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GUI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7"/>
          <p:cNvSpPr txBox="1"/>
          <p:nvPr>
            <p:ph type="title"/>
          </p:nvPr>
        </p:nvSpPr>
        <p:spPr>
          <a:xfrm>
            <a:off x="967348" y="2803175"/>
            <a:ext cx="102354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Monte-Carlo Tree Search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Selection</a:t>
            </a:r>
            <a:endParaRPr/>
          </a:p>
        </p:txBody>
      </p:sp>
      <p:sp>
        <p:nvSpPr>
          <p:cNvPr id="475" name="Google Shape;475;p38"/>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Expansion</a:t>
            </a:r>
            <a:endParaRPr/>
          </a:p>
        </p:txBody>
      </p:sp>
      <p:sp>
        <p:nvSpPr>
          <p:cNvPr id="476" name="Google Shape;476;p38"/>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Algorithm</a:t>
            </a:r>
            <a:endParaRPr/>
          </a:p>
        </p:txBody>
      </p:sp>
      <p:sp>
        <p:nvSpPr>
          <p:cNvPr id="477" name="Google Shape;477;p38"/>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From the root node, select “promising” child nodes until a leaf node (i.e. an unexpanded node) is visited.</a:t>
            </a:r>
            <a:endParaRPr/>
          </a:p>
        </p:txBody>
      </p:sp>
      <p:sp>
        <p:nvSpPr>
          <p:cNvPr id="478" name="Google Shape;478;p38"/>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For each possible move from the board position represented by the node, create a new child node and edge.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9"/>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Simulation</a:t>
            </a:r>
            <a:endParaRPr/>
          </a:p>
        </p:txBody>
      </p:sp>
      <p:sp>
        <p:nvSpPr>
          <p:cNvPr id="484" name="Google Shape;484;p39"/>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Backpropagation</a:t>
            </a:r>
            <a:endParaRPr/>
          </a:p>
        </p:txBody>
      </p:sp>
      <p:sp>
        <p:nvSpPr>
          <p:cNvPr id="485" name="Google Shape;485;p39"/>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Algorithm</a:t>
            </a:r>
            <a:endParaRPr/>
          </a:p>
        </p:txBody>
      </p:sp>
      <p:sp>
        <p:nvSpPr>
          <p:cNvPr id="486" name="Google Shape;486;p39"/>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From these child nodes, play a number of random games and average the results.</a:t>
            </a:r>
            <a:endParaRPr/>
          </a:p>
        </p:txBody>
      </p:sp>
      <p:sp>
        <p:nvSpPr>
          <p:cNvPr id="487" name="Google Shape;487;p39"/>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Update each parent node with the new “evaluation” of the children.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0"/>
          <p:cNvSpPr txBox="1"/>
          <p:nvPr>
            <p:ph type="title"/>
          </p:nvPr>
        </p:nvSpPr>
        <p:spPr>
          <a:xfrm>
            <a:off x="884850" y="604000"/>
            <a:ext cx="10422300" cy="65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Challenges</a:t>
            </a:r>
            <a:endParaRPr/>
          </a:p>
        </p:txBody>
      </p:sp>
      <p:sp>
        <p:nvSpPr>
          <p:cNvPr id="493" name="Google Shape;493;p40"/>
          <p:cNvSpPr txBox="1"/>
          <p:nvPr>
            <p:ph idx="2" type="body"/>
          </p:nvPr>
        </p:nvSpPr>
        <p:spPr>
          <a:xfrm>
            <a:off x="884850" y="1622149"/>
            <a:ext cx="10422300" cy="33336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In Python, this entire process takes a lot of time</a:t>
            </a:r>
            <a:endParaRPr/>
          </a:p>
          <a:p>
            <a:pPr indent="-349250" lvl="1" marL="914400" rtl="0" algn="l">
              <a:spcBef>
                <a:spcPts val="0"/>
              </a:spcBef>
              <a:spcAft>
                <a:spcPts val="0"/>
              </a:spcAft>
              <a:buSzPts val="1900"/>
              <a:buChar char="○"/>
            </a:pPr>
            <a:r>
              <a:rPr lang="en"/>
              <a:t>At 1 rollout/simulation step, we only have about 70 iterations of the MCTS algorithm per second</a:t>
            </a:r>
            <a:endParaRPr/>
          </a:p>
          <a:p>
            <a:pPr indent="-349250" lvl="0" marL="457200" rtl="0" algn="l">
              <a:spcBef>
                <a:spcPts val="0"/>
              </a:spcBef>
              <a:spcAft>
                <a:spcPts val="0"/>
              </a:spcAft>
              <a:buSzPts val="1900"/>
              <a:buChar char="●"/>
            </a:pPr>
            <a:r>
              <a:rPr lang="en"/>
              <a:t>Occasional illogical behaviour</a:t>
            </a:r>
            <a:endParaRPr/>
          </a:p>
          <a:p>
            <a:pPr indent="-349250" lvl="1" marL="914400" rtl="0" algn="l">
              <a:spcBef>
                <a:spcPts val="0"/>
              </a:spcBef>
              <a:spcAft>
                <a:spcPts val="0"/>
              </a:spcAft>
              <a:buSzPts val="1900"/>
              <a:buChar char="○"/>
            </a:pPr>
            <a:r>
              <a:rPr lang="en"/>
              <a:t>Program passes despite having other legal moves</a:t>
            </a:r>
            <a:endParaRPr/>
          </a:p>
          <a:p>
            <a:pPr indent="-349250" lvl="1" marL="914400" rtl="0" algn="l">
              <a:spcBef>
                <a:spcPts val="0"/>
              </a:spcBef>
              <a:spcAft>
                <a:spcPts val="0"/>
              </a:spcAft>
              <a:buSzPts val="1900"/>
              <a:buChar char="○"/>
            </a:pPr>
            <a:r>
              <a:rPr lang="en"/>
              <a:t>Program tends to hoard tokens rather than buying cards</a:t>
            </a:r>
            <a:endParaRPr/>
          </a:p>
          <a:p>
            <a:pPr indent="-349250" lvl="2" marL="1371600" rtl="0" algn="l">
              <a:spcBef>
                <a:spcPts val="0"/>
              </a:spcBef>
              <a:spcAft>
                <a:spcPts val="0"/>
              </a:spcAft>
              <a:buSzPts val="1900"/>
              <a:buChar char="■"/>
            </a:pPr>
            <a:r>
              <a:rPr lang="en"/>
              <a:t>Usually more ways to collect tokens than buy cards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type="title"/>
          </p:nvPr>
        </p:nvSpPr>
        <p:spPr>
          <a:xfrm>
            <a:off x="978298" y="2766600"/>
            <a:ext cx="102354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Deep Q-Learning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idx="1" type="body"/>
          </p:nvPr>
        </p:nvSpPr>
        <p:spPr>
          <a:xfrm>
            <a:off x="4386975" y="2965625"/>
            <a:ext cx="6317700" cy="207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 In this project, we attempt to create an AI that is able to understand the goal of the game and play substantially well against humans. </a:t>
            </a:r>
            <a:endParaRPr/>
          </a:p>
          <a:p>
            <a:pPr indent="0" lvl="0" marL="0" rtl="0" algn="l">
              <a:spcBef>
                <a:spcPts val="2100"/>
              </a:spcBef>
              <a:spcAft>
                <a:spcPts val="0"/>
              </a:spcAft>
              <a:buClr>
                <a:schemeClr val="dk2"/>
              </a:buClr>
              <a:buSzPts val="1100"/>
              <a:buFont typeface="Arial"/>
              <a:buNone/>
            </a:pPr>
            <a:r>
              <a:rPr lang="en"/>
              <a:t>For the scope of this project, we have simplified the rules to form a relaxed problem of the board game Splendor. </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sp>
        <p:nvSpPr>
          <p:cNvPr id="352" name="Google Shape;352;p24"/>
          <p:cNvSpPr txBox="1"/>
          <p:nvPr>
            <p:ph idx="2" type="title"/>
          </p:nvPr>
        </p:nvSpPr>
        <p:spPr>
          <a:xfrm>
            <a:off x="4386975" y="204117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Project Overview</a:t>
            </a:r>
            <a:endParaRPr/>
          </a:p>
        </p:txBody>
      </p:sp>
      <p:pic>
        <p:nvPicPr>
          <p:cNvPr id="353" name="Google Shape;353;p24"/>
          <p:cNvPicPr preferRelativeResize="0"/>
          <p:nvPr/>
        </p:nvPicPr>
        <p:blipFill>
          <a:blip r:embed="rId3">
            <a:alphaModFix/>
          </a:blip>
          <a:stretch>
            <a:fillRect/>
          </a:stretch>
        </p:blipFill>
        <p:spPr>
          <a:xfrm>
            <a:off x="746650" y="1264712"/>
            <a:ext cx="3371175" cy="4328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2"/>
          <p:cNvSpPr txBox="1"/>
          <p:nvPr>
            <p:ph idx="1" type="subTitle"/>
          </p:nvPr>
        </p:nvSpPr>
        <p:spPr>
          <a:xfrm>
            <a:off x="7318475" y="5933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Model-free, Off-policy</a:t>
            </a:r>
            <a:endParaRPr/>
          </a:p>
        </p:txBody>
      </p:sp>
      <p:sp>
        <p:nvSpPr>
          <p:cNvPr id="504" name="Google Shape;504;p42"/>
          <p:cNvSpPr txBox="1"/>
          <p:nvPr>
            <p:ph idx="2" type="subTitle"/>
          </p:nvPr>
        </p:nvSpPr>
        <p:spPr>
          <a:xfrm>
            <a:off x="7318475" y="28137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Q-table</a:t>
            </a:r>
            <a:endParaRPr/>
          </a:p>
        </p:txBody>
      </p:sp>
      <p:sp>
        <p:nvSpPr>
          <p:cNvPr id="505" name="Google Shape;505;p4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Q-Learning</a:t>
            </a:r>
            <a:endParaRPr/>
          </a:p>
        </p:txBody>
      </p:sp>
      <p:sp>
        <p:nvSpPr>
          <p:cNvPr id="506" name="Google Shape;506;p42"/>
          <p:cNvSpPr txBox="1"/>
          <p:nvPr>
            <p:ph idx="3" type="body"/>
          </p:nvPr>
        </p:nvSpPr>
        <p:spPr>
          <a:xfrm>
            <a:off x="7318475" y="1029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Q-learning finds an optimal policy, maximising the expected value of the total reward over any and all successive steps, starting from the current state</a:t>
            </a:r>
            <a:endParaRPr/>
          </a:p>
        </p:txBody>
      </p:sp>
      <p:sp>
        <p:nvSpPr>
          <p:cNvPr id="507" name="Google Shape;507;p42"/>
          <p:cNvSpPr txBox="1"/>
          <p:nvPr>
            <p:ph idx="4" type="body"/>
          </p:nvPr>
        </p:nvSpPr>
        <p:spPr>
          <a:xfrm>
            <a:off x="7318475" y="32177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Action-Reward ‘Cheat Sheet”</a:t>
            </a:r>
            <a:endParaRPr/>
          </a:p>
          <a:p>
            <a:pPr indent="0" lvl="0" marL="0" rtl="0" algn="l">
              <a:spcBef>
                <a:spcPts val="0"/>
              </a:spcBef>
              <a:spcAft>
                <a:spcPts val="0"/>
              </a:spcAft>
              <a:buNone/>
            </a:pPr>
            <a:r>
              <a:rPr lang="en"/>
              <a:t>The Q-table stores the reward values for each action at every state.</a:t>
            </a:r>
            <a:endParaRPr/>
          </a:p>
          <a:p>
            <a:pPr indent="0" lvl="0" marL="0" rtl="0" algn="l">
              <a:spcBef>
                <a:spcPts val="0"/>
              </a:spcBef>
              <a:spcAft>
                <a:spcPts val="0"/>
              </a:spcAft>
              <a:buClr>
                <a:schemeClr val="dk2"/>
              </a:buClr>
              <a:buSzPts val="1100"/>
              <a:buFont typeface="Arial"/>
              <a:buNone/>
            </a:pPr>
            <a:r>
              <a:rPr lang="en"/>
              <a:t>The table is first initialised to zero, and its values are iteratively updated during training.</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pic>
        <p:nvPicPr>
          <p:cNvPr id="508" name="Google Shape;508;p42"/>
          <p:cNvPicPr preferRelativeResize="0"/>
          <p:nvPr/>
        </p:nvPicPr>
        <p:blipFill>
          <a:blip r:embed="rId3">
            <a:alphaModFix/>
          </a:blip>
          <a:stretch>
            <a:fillRect/>
          </a:stretch>
        </p:blipFill>
        <p:spPr>
          <a:xfrm>
            <a:off x="1243325" y="4484512"/>
            <a:ext cx="4469140" cy="1553400"/>
          </a:xfrm>
          <a:prstGeom prst="rect">
            <a:avLst/>
          </a:prstGeom>
          <a:noFill/>
          <a:ln>
            <a:noFill/>
          </a:ln>
        </p:spPr>
      </p:pic>
      <p:pic>
        <p:nvPicPr>
          <p:cNvPr id="509" name="Google Shape;509;p42"/>
          <p:cNvPicPr preferRelativeResize="0"/>
          <p:nvPr/>
        </p:nvPicPr>
        <p:blipFill>
          <a:blip r:embed="rId4">
            <a:alphaModFix/>
          </a:blip>
          <a:stretch>
            <a:fillRect/>
          </a:stretch>
        </p:blipFill>
        <p:spPr>
          <a:xfrm>
            <a:off x="1670113" y="1498179"/>
            <a:ext cx="3472614" cy="28450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Deep Q-Learning</a:t>
            </a:r>
            <a:endParaRPr/>
          </a:p>
        </p:txBody>
      </p:sp>
      <p:sp>
        <p:nvSpPr>
          <p:cNvPr id="515" name="Google Shape;515;p43"/>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Replaces the Q-Table with a nonlinear function </a:t>
            </a:r>
            <a:r>
              <a:rPr lang="en"/>
              <a:t>approximator</a:t>
            </a:r>
            <a:r>
              <a:rPr lang="en"/>
              <a:t>, a neural network (deep q-network)</a:t>
            </a:r>
            <a:endParaRPr/>
          </a:p>
          <a:p>
            <a:pPr indent="-349250" lvl="0" marL="457200" rtl="0" algn="l">
              <a:spcBef>
                <a:spcPts val="0"/>
              </a:spcBef>
              <a:spcAft>
                <a:spcPts val="0"/>
              </a:spcAft>
              <a:buSzPts val="1900"/>
              <a:buChar char="●"/>
            </a:pPr>
            <a:r>
              <a:rPr lang="en"/>
              <a:t>Aims to train a policy that tries to maximise the discounted, cumulative reward</a:t>
            </a:r>
            <a:r>
              <a:rPr lang="en"/>
              <a:t> </a:t>
            </a:r>
            <a:endParaRPr/>
          </a:p>
          <a:p>
            <a:pPr indent="-349250" lvl="0" marL="457200" rtl="0" algn="l">
              <a:spcBef>
                <a:spcPts val="0"/>
              </a:spcBef>
              <a:spcAft>
                <a:spcPts val="0"/>
              </a:spcAft>
              <a:buSzPts val="1900"/>
              <a:buChar char="●"/>
            </a:pPr>
            <a:r>
              <a:rPr lang="en"/>
              <a:t>Consists</a:t>
            </a:r>
            <a:r>
              <a:rPr lang="en"/>
              <a:t> of 2 neural networks (Target and Prediction/Policy) for stability</a:t>
            </a:r>
            <a:endParaRPr/>
          </a:p>
        </p:txBody>
      </p:sp>
      <p:pic>
        <p:nvPicPr>
          <p:cNvPr id="516" name="Google Shape;516;p43"/>
          <p:cNvPicPr preferRelativeResize="0"/>
          <p:nvPr/>
        </p:nvPicPr>
        <p:blipFill>
          <a:blip r:embed="rId3">
            <a:alphaModFix/>
          </a:blip>
          <a:stretch>
            <a:fillRect/>
          </a:stretch>
        </p:blipFill>
        <p:spPr>
          <a:xfrm>
            <a:off x="6225700" y="632250"/>
            <a:ext cx="5443476" cy="3011449"/>
          </a:xfrm>
          <a:prstGeom prst="rect">
            <a:avLst/>
          </a:prstGeom>
          <a:noFill/>
          <a:ln>
            <a:noFill/>
          </a:ln>
        </p:spPr>
      </p:pic>
      <p:pic>
        <p:nvPicPr>
          <p:cNvPr id="517" name="Google Shape;517;p43"/>
          <p:cNvPicPr preferRelativeResize="0"/>
          <p:nvPr/>
        </p:nvPicPr>
        <p:blipFill>
          <a:blip r:embed="rId4">
            <a:alphaModFix/>
          </a:blip>
          <a:stretch>
            <a:fillRect/>
          </a:stretch>
        </p:blipFill>
        <p:spPr>
          <a:xfrm>
            <a:off x="7117463" y="3758075"/>
            <a:ext cx="3659949" cy="260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1" name="Shape 521"/>
        <p:cNvGrpSpPr/>
        <p:nvPr/>
      </p:nvGrpSpPr>
      <p:grpSpPr>
        <a:xfrm>
          <a:off x="0" y="0"/>
          <a:ext cx="0" cy="0"/>
          <a:chOff x="0" y="0"/>
          <a:chExt cx="0" cy="0"/>
        </a:xfrm>
      </p:grpSpPr>
      <p:sp>
        <p:nvSpPr>
          <p:cNvPr id="522" name="Google Shape;522;p44"/>
          <p:cNvSpPr txBox="1"/>
          <p:nvPr>
            <p:ph type="title"/>
          </p:nvPr>
        </p:nvSpPr>
        <p:spPr>
          <a:xfrm>
            <a:off x="481874" y="965000"/>
            <a:ext cx="3348600" cy="4678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Q</a:t>
            </a:r>
            <a:endParaRPr/>
          </a:p>
        </p:txBody>
      </p:sp>
      <p:sp>
        <p:nvSpPr>
          <p:cNvPr id="523" name="Google Shape;523;p44"/>
          <p:cNvSpPr txBox="1"/>
          <p:nvPr>
            <p:ph idx="1" type="body"/>
          </p:nvPr>
        </p:nvSpPr>
        <p:spPr>
          <a:xfrm>
            <a:off x="3830475" y="1544150"/>
            <a:ext cx="7389300" cy="46233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AutoNum type="arabicPeriod"/>
            </a:pPr>
            <a:r>
              <a:rPr lang="en"/>
              <a:t>Imagine a problem</a:t>
            </a:r>
            <a:r>
              <a:rPr lang="en"/>
              <a:t> with many different possible states and many permissible actions at each state</a:t>
            </a:r>
            <a:endParaRPr/>
          </a:p>
          <a:p>
            <a:pPr indent="-349250" lvl="1" marL="914400" rtl="0" algn="l">
              <a:spcBef>
                <a:spcPts val="0"/>
              </a:spcBef>
              <a:spcAft>
                <a:spcPts val="0"/>
              </a:spcAft>
              <a:buSzPts val="1900"/>
              <a:buChar char="○"/>
            </a:pPr>
            <a:r>
              <a:rPr lang="en"/>
              <a:t>unreasonably long time to learn</a:t>
            </a:r>
            <a:endParaRPr/>
          </a:p>
          <a:p>
            <a:pPr indent="-349250" lvl="1" marL="914400" rtl="0" algn="l">
              <a:spcBef>
                <a:spcPts val="0"/>
              </a:spcBef>
              <a:spcAft>
                <a:spcPts val="0"/>
              </a:spcAft>
              <a:buSzPts val="1900"/>
              <a:buChar char="○"/>
            </a:pPr>
            <a:r>
              <a:rPr lang="en"/>
              <a:t>Q-table would be very large and require a lot of disk space </a:t>
            </a:r>
            <a:endParaRPr/>
          </a:p>
          <a:p>
            <a:pPr indent="-349250" lvl="1" marL="914400" rtl="0" algn="l">
              <a:spcBef>
                <a:spcPts val="0"/>
              </a:spcBef>
              <a:spcAft>
                <a:spcPts val="0"/>
              </a:spcAft>
              <a:buSzPts val="1900"/>
              <a:buChar char="○"/>
            </a:pPr>
            <a:r>
              <a:rPr lang="en"/>
              <a:t>RAM intensive: memory required to save and update that table increases with number of states and actions</a:t>
            </a:r>
            <a:endParaRPr/>
          </a:p>
          <a:p>
            <a:pPr indent="-349250" lvl="0" marL="457200" rtl="0" algn="l">
              <a:spcBef>
                <a:spcPts val="0"/>
              </a:spcBef>
              <a:spcAft>
                <a:spcPts val="0"/>
              </a:spcAft>
              <a:buSzPts val="1900"/>
              <a:buAutoNum type="arabicPeriod"/>
            </a:pPr>
            <a:r>
              <a:rPr lang="en"/>
              <a:t>For some problems, it is not easy to derive the Q-value of new states from previously explored states</a:t>
            </a:r>
            <a:endParaRPr/>
          </a:p>
          <a:p>
            <a:pPr indent="-349250" lvl="1" marL="914400" rtl="0" algn="l">
              <a:spcBef>
                <a:spcPts val="0"/>
              </a:spcBef>
              <a:spcAft>
                <a:spcPts val="0"/>
              </a:spcAft>
              <a:buSzPts val="1900"/>
              <a:buChar char="○"/>
            </a:pPr>
            <a:r>
              <a:rPr lang="en"/>
              <a:t>DQN provides a plausible approximation, enabling the model to learn the reward values of different actions. </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sp>
        <p:nvSpPr>
          <p:cNvPr id="524" name="Google Shape;524;p44"/>
          <p:cNvSpPr txBox="1"/>
          <p:nvPr>
            <p:ph idx="2" type="title"/>
          </p:nvPr>
        </p:nvSpPr>
        <p:spPr>
          <a:xfrm>
            <a:off x="3830475" y="619700"/>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Why Not Q-Learning?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5"/>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Implementation</a:t>
            </a:r>
            <a:endParaRPr/>
          </a:p>
        </p:txBody>
      </p:sp>
      <p:sp>
        <p:nvSpPr>
          <p:cNvPr id="530" name="Google Shape;530;p45"/>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6"/>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Replay Memory</a:t>
            </a:r>
            <a:endParaRPr/>
          </a:p>
        </p:txBody>
      </p:sp>
      <p:sp>
        <p:nvSpPr>
          <p:cNvPr id="536" name="Google Shape;536;p46"/>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Initialized to 10, 000 transition states</a:t>
            </a:r>
            <a:endParaRPr/>
          </a:p>
        </p:txBody>
      </p:sp>
      <p:pic>
        <p:nvPicPr>
          <p:cNvPr id="537" name="Google Shape;537;p46"/>
          <p:cNvPicPr preferRelativeResize="0"/>
          <p:nvPr/>
        </p:nvPicPr>
        <p:blipFill>
          <a:blip r:embed="rId3">
            <a:alphaModFix/>
          </a:blip>
          <a:stretch>
            <a:fillRect/>
          </a:stretch>
        </p:blipFill>
        <p:spPr>
          <a:xfrm>
            <a:off x="722550" y="1978600"/>
            <a:ext cx="5027250" cy="2982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Basic feed-forward neural network</a:t>
            </a:r>
            <a:endParaRPr/>
          </a:p>
        </p:txBody>
      </p:sp>
      <p:sp>
        <p:nvSpPr>
          <p:cNvPr id="543" name="Google Shape;543;p4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DQN Architecture</a:t>
            </a:r>
            <a:endParaRPr/>
          </a:p>
        </p:txBody>
      </p:sp>
      <p:sp>
        <p:nvSpPr>
          <p:cNvPr id="544" name="Google Shape;544;p4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Same </a:t>
            </a:r>
            <a:r>
              <a:rPr lang="en"/>
              <a:t>architecture</a:t>
            </a:r>
            <a:r>
              <a:rPr lang="en"/>
              <a:t> for policy and target nets</a:t>
            </a:r>
            <a:endParaRPr/>
          </a:p>
        </p:txBody>
      </p:sp>
      <p:pic>
        <p:nvPicPr>
          <p:cNvPr id="545" name="Google Shape;545;p47"/>
          <p:cNvPicPr preferRelativeResize="0"/>
          <p:nvPr/>
        </p:nvPicPr>
        <p:blipFill>
          <a:blip r:embed="rId3">
            <a:alphaModFix/>
          </a:blip>
          <a:stretch>
            <a:fillRect/>
          </a:stretch>
        </p:blipFill>
        <p:spPr>
          <a:xfrm>
            <a:off x="6096000" y="2120050"/>
            <a:ext cx="5528600" cy="3281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8"/>
          <p:cNvSpPr txBox="1"/>
          <p:nvPr>
            <p:ph idx="1" type="subTitle"/>
          </p:nvPr>
        </p:nvSpPr>
        <p:spPr>
          <a:xfrm>
            <a:off x="820060" y="11793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DQN Inputs</a:t>
            </a:r>
            <a:endParaRPr/>
          </a:p>
        </p:txBody>
      </p:sp>
      <p:sp>
        <p:nvSpPr>
          <p:cNvPr id="551" name="Google Shape;551;p48"/>
          <p:cNvSpPr txBox="1"/>
          <p:nvPr>
            <p:ph idx="2" type="subTitle"/>
          </p:nvPr>
        </p:nvSpPr>
        <p:spPr>
          <a:xfrm>
            <a:off x="6410855" y="11793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DQN Outputs</a:t>
            </a:r>
            <a:endParaRPr/>
          </a:p>
        </p:txBody>
      </p:sp>
      <p:sp>
        <p:nvSpPr>
          <p:cNvPr id="552" name="Google Shape;552;p48"/>
          <p:cNvSpPr txBox="1"/>
          <p:nvPr>
            <p:ph idx="3" type="body"/>
          </p:nvPr>
        </p:nvSpPr>
        <p:spPr>
          <a:xfrm>
            <a:off x="820050" y="2116400"/>
            <a:ext cx="49608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Array of dimensions (1, 129) representing game state</a:t>
            </a:r>
            <a:endParaRPr/>
          </a:p>
          <a:p>
            <a:pPr indent="-349250" lvl="1" marL="914400" rtl="0" algn="l">
              <a:spcBef>
                <a:spcPts val="0"/>
              </a:spcBef>
              <a:spcAft>
                <a:spcPts val="0"/>
              </a:spcAft>
              <a:buSzPts val="1900"/>
              <a:buChar char="○"/>
            </a:pPr>
            <a:r>
              <a:rPr lang="en"/>
              <a:t>12 open cards: 12 x (1, 7)</a:t>
            </a:r>
            <a:endParaRPr/>
          </a:p>
          <a:p>
            <a:pPr indent="-349250" lvl="1" marL="914400" rtl="0" algn="l">
              <a:spcBef>
                <a:spcPts val="0"/>
              </a:spcBef>
              <a:spcAft>
                <a:spcPts val="0"/>
              </a:spcAft>
              <a:buSzPts val="1900"/>
              <a:buChar char="○"/>
            </a:pPr>
            <a:r>
              <a:rPr lang="en"/>
              <a:t>3 nobles: 3 x (1, 6)</a:t>
            </a:r>
            <a:endParaRPr/>
          </a:p>
          <a:p>
            <a:pPr indent="-349250" lvl="1" marL="914400" rtl="0" algn="l">
              <a:spcBef>
                <a:spcPts val="0"/>
              </a:spcBef>
              <a:spcAft>
                <a:spcPts val="0"/>
              </a:spcAft>
              <a:buSzPts val="1900"/>
              <a:buChar char="○"/>
            </a:pPr>
            <a:r>
              <a:rPr lang="en"/>
              <a:t>p</a:t>
            </a:r>
            <a:r>
              <a:rPr lang="en"/>
              <a:t>layer1: (1, 11)</a:t>
            </a:r>
            <a:endParaRPr/>
          </a:p>
          <a:p>
            <a:pPr indent="-349250" lvl="1" marL="914400" rtl="0" algn="l">
              <a:spcBef>
                <a:spcPts val="0"/>
              </a:spcBef>
              <a:spcAft>
                <a:spcPts val="0"/>
              </a:spcAft>
              <a:buSzPts val="1900"/>
              <a:buChar char="○"/>
            </a:pPr>
            <a:r>
              <a:rPr lang="en"/>
              <a:t>player2: (1, 11)</a:t>
            </a:r>
            <a:endParaRPr/>
          </a:p>
          <a:p>
            <a:pPr indent="-349250" lvl="1" marL="914400" rtl="0" algn="l">
              <a:spcBef>
                <a:spcPts val="0"/>
              </a:spcBef>
              <a:spcAft>
                <a:spcPts val="0"/>
              </a:spcAft>
              <a:buSzPts val="1900"/>
              <a:buChar char="○"/>
            </a:pPr>
            <a:r>
              <a:rPr lang="en"/>
              <a:t>bank: (1, 5)</a:t>
            </a:r>
            <a:endParaRPr/>
          </a:p>
        </p:txBody>
      </p:sp>
      <p:sp>
        <p:nvSpPr>
          <p:cNvPr id="553" name="Google Shape;553;p48"/>
          <p:cNvSpPr txBox="1"/>
          <p:nvPr>
            <p:ph idx="4" type="body"/>
          </p:nvPr>
        </p:nvSpPr>
        <p:spPr>
          <a:xfrm>
            <a:off x="6410846" y="2104650"/>
            <a:ext cx="49611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Number between 0 - 26</a:t>
            </a:r>
            <a:endParaRPr/>
          </a:p>
          <a:p>
            <a:pPr indent="-349250" lvl="1" marL="914400" rtl="0" algn="l">
              <a:spcBef>
                <a:spcPts val="0"/>
              </a:spcBef>
              <a:spcAft>
                <a:spcPts val="0"/>
              </a:spcAft>
              <a:buSzPts val="1900"/>
              <a:buChar char="○"/>
            </a:pPr>
            <a:r>
              <a:rPr lang="en"/>
              <a:t>Index representing a specific action the player will take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9"/>
          <p:cNvSpPr txBox="1"/>
          <p:nvPr>
            <p:ph idx="1" type="subTitle"/>
          </p:nvPr>
        </p:nvSpPr>
        <p:spPr>
          <a:xfrm>
            <a:off x="884850" y="1448077"/>
            <a:ext cx="10422300" cy="614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Goal: Prioritize actions that lead to increase in points</a:t>
            </a:r>
            <a:endParaRPr/>
          </a:p>
        </p:txBody>
      </p:sp>
      <p:sp>
        <p:nvSpPr>
          <p:cNvPr id="559" name="Google Shape;559;p49"/>
          <p:cNvSpPr txBox="1"/>
          <p:nvPr>
            <p:ph type="title"/>
          </p:nvPr>
        </p:nvSpPr>
        <p:spPr>
          <a:xfrm>
            <a:off x="884850" y="604000"/>
            <a:ext cx="10422300" cy="65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Reward Function</a:t>
            </a:r>
            <a:endParaRPr/>
          </a:p>
        </p:txBody>
      </p:sp>
      <p:sp>
        <p:nvSpPr>
          <p:cNvPr id="560" name="Google Shape;560;p49"/>
          <p:cNvSpPr txBox="1"/>
          <p:nvPr>
            <p:ph idx="2" type="body"/>
          </p:nvPr>
        </p:nvSpPr>
        <p:spPr>
          <a:xfrm>
            <a:off x="884850" y="2013331"/>
            <a:ext cx="10422300" cy="2942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lang="en"/>
              <a:t>+1 if taking tokens</a:t>
            </a:r>
            <a:endParaRPr/>
          </a:p>
          <a:p>
            <a:pPr indent="0" lvl="0" marL="0" rtl="0" algn="l">
              <a:spcBef>
                <a:spcPts val="2100"/>
              </a:spcBef>
              <a:spcAft>
                <a:spcPts val="0"/>
              </a:spcAft>
              <a:buClr>
                <a:schemeClr val="dk2"/>
              </a:buClr>
              <a:buSzPts val="1100"/>
              <a:buFont typeface="Arial"/>
              <a:buNone/>
            </a:pPr>
            <a:r>
              <a:rPr lang="en"/>
              <a:t>+card_value if buying card</a:t>
            </a:r>
            <a:endParaRPr/>
          </a:p>
          <a:p>
            <a:pPr indent="0" lvl="0" marL="0" rtl="0" algn="l">
              <a:spcBef>
                <a:spcPts val="2100"/>
              </a:spcBef>
              <a:spcAft>
                <a:spcPts val="0"/>
              </a:spcAft>
              <a:buClr>
                <a:schemeClr val="dk2"/>
              </a:buClr>
              <a:buSzPts val="1100"/>
              <a:buFont typeface="Arial"/>
              <a:buNone/>
            </a:pPr>
            <a:r>
              <a:rPr lang="en"/>
              <a:t>+ 3 if win game</a:t>
            </a:r>
            <a:endParaRPr/>
          </a:p>
          <a:p>
            <a:pPr indent="0" lvl="0" marL="0" rtl="0" algn="l">
              <a:spcBef>
                <a:spcPts val="2100"/>
              </a:spcBef>
              <a:spcAft>
                <a:spcPts val="0"/>
              </a:spcAft>
              <a:buClr>
                <a:schemeClr val="dk2"/>
              </a:buClr>
              <a:buSzPts val="1100"/>
              <a:buFont typeface="Arial"/>
              <a:buNone/>
            </a:pPr>
            <a:r>
              <a:rPr lang="en"/>
              <a:t>-1 if lose game</a:t>
            </a:r>
            <a:endParaRPr/>
          </a:p>
          <a:p>
            <a:pPr indent="0" lvl="0" marL="0" rtl="0" algn="l">
              <a:spcBef>
                <a:spcPts val="2100"/>
              </a:spcBef>
              <a:spcAft>
                <a:spcPts val="21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0"/>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Loss Function: Huber Loss</a:t>
            </a:r>
            <a:endParaRPr/>
          </a:p>
        </p:txBody>
      </p:sp>
      <p:sp>
        <p:nvSpPr>
          <p:cNvPr id="566" name="Google Shape;566;p50"/>
          <p:cNvSpPr txBox="1"/>
          <p:nvPr>
            <p:ph idx="1" type="body"/>
          </p:nvPr>
        </p:nvSpPr>
        <p:spPr>
          <a:xfrm>
            <a:off x="644200" y="2360950"/>
            <a:ext cx="5581500" cy="34179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Often </a:t>
            </a:r>
            <a:r>
              <a:rPr lang="en"/>
              <a:t>used in robust regression</a:t>
            </a:r>
            <a:endParaRPr/>
          </a:p>
          <a:p>
            <a:pPr indent="-349250" lvl="0" marL="457200" rtl="0" algn="l">
              <a:spcBef>
                <a:spcPts val="0"/>
              </a:spcBef>
              <a:spcAft>
                <a:spcPts val="0"/>
              </a:spcAft>
              <a:buSzPts val="1900"/>
              <a:buChar char="●"/>
            </a:pPr>
            <a:r>
              <a:rPr lang="en"/>
              <a:t>Less sensitive to outliers in data as compared to other squared error losses</a:t>
            </a:r>
            <a:endParaRPr/>
          </a:p>
          <a:p>
            <a:pPr indent="0" lvl="0" marL="0" rtl="0" algn="l">
              <a:spcBef>
                <a:spcPts val="2100"/>
              </a:spcBef>
              <a:spcAft>
                <a:spcPts val="2100"/>
              </a:spcAft>
              <a:buNone/>
            </a:pPr>
            <a:r>
              <a:t/>
            </a:r>
            <a:endParaRPr/>
          </a:p>
        </p:txBody>
      </p:sp>
      <p:pic>
        <p:nvPicPr>
          <p:cNvPr id="567" name="Google Shape;567;p50"/>
          <p:cNvPicPr preferRelativeResize="0"/>
          <p:nvPr/>
        </p:nvPicPr>
        <p:blipFill>
          <a:blip r:embed="rId3">
            <a:alphaModFix/>
          </a:blip>
          <a:stretch>
            <a:fillRect/>
          </a:stretch>
        </p:blipFill>
        <p:spPr>
          <a:xfrm>
            <a:off x="7110125" y="974375"/>
            <a:ext cx="3956275" cy="1592000"/>
          </a:xfrm>
          <a:prstGeom prst="rect">
            <a:avLst/>
          </a:prstGeom>
          <a:noFill/>
          <a:ln>
            <a:noFill/>
          </a:ln>
        </p:spPr>
      </p:pic>
      <p:pic>
        <p:nvPicPr>
          <p:cNvPr id="568" name="Google Shape;568;p50"/>
          <p:cNvPicPr preferRelativeResize="0"/>
          <p:nvPr/>
        </p:nvPicPr>
        <p:blipFill>
          <a:blip r:embed="rId4">
            <a:alphaModFix/>
          </a:blip>
          <a:stretch>
            <a:fillRect/>
          </a:stretch>
        </p:blipFill>
        <p:spPr>
          <a:xfrm>
            <a:off x="7110125" y="3046850"/>
            <a:ext cx="3956275" cy="27318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Pytorch’s </a:t>
            </a:r>
            <a:r>
              <a:rPr lang="en"/>
              <a:t>Huber Loss</a:t>
            </a:r>
            <a:endParaRPr/>
          </a:p>
        </p:txBody>
      </p:sp>
      <p:sp>
        <p:nvSpPr>
          <p:cNvPr id="574" name="Google Shape;574;p51"/>
          <p:cNvSpPr txBox="1"/>
          <p:nvPr>
            <p:ph idx="1" type="body"/>
          </p:nvPr>
        </p:nvSpPr>
        <p:spPr>
          <a:xfrm>
            <a:off x="644200" y="1945125"/>
            <a:ext cx="5581500" cy="3565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PyTorch’s pseudo-Huber loss: </a:t>
            </a:r>
            <a:endParaRPr/>
          </a:p>
          <a:p>
            <a:pPr indent="-349250" lvl="1" marL="914400" rtl="0" algn="l">
              <a:spcBef>
                <a:spcPts val="0"/>
              </a:spcBef>
              <a:spcAft>
                <a:spcPts val="0"/>
              </a:spcAft>
              <a:buSzPts val="1900"/>
              <a:buChar char="○"/>
            </a:pPr>
            <a:r>
              <a:rPr lang="en"/>
              <a:t>Approximation by combining the best properties of L2 squared loss and L1 absolute loss by being strongly convex when close to the target, and less steep for extreme values.</a:t>
            </a:r>
            <a:endParaRPr/>
          </a:p>
          <a:p>
            <a:pPr indent="-349250" lvl="0" marL="457200" rtl="0" algn="l">
              <a:spcBef>
                <a:spcPts val="0"/>
              </a:spcBef>
              <a:spcAft>
                <a:spcPts val="0"/>
              </a:spcAft>
              <a:buSzPts val="1900"/>
              <a:buChar char="●"/>
            </a:pPr>
            <a:r>
              <a:rPr lang="en"/>
              <a:t>d -&gt; 0, converges to L1Loss</a:t>
            </a:r>
            <a:endParaRPr/>
          </a:p>
          <a:p>
            <a:pPr indent="-349250" lvl="0" marL="457200" rtl="0" algn="l">
              <a:spcBef>
                <a:spcPts val="0"/>
              </a:spcBef>
              <a:spcAft>
                <a:spcPts val="0"/>
              </a:spcAft>
              <a:buSzPts val="1900"/>
              <a:buChar char="●"/>
            </a:pPr>
            <a:r>
              <a:rPr lang="en"/>
              <a:t>d = 0, loss is equivalent to L1 loss.</a:t>
            </a:r>
            <a:endParaRPr/>
          </a:p>
          <a:p>
            <a:pPr indent="-349250" lvl="0" marL="457200" rtl="0" algn="l">
              <a:spcBef>
                <a:spcPts val="0"/>
              </a:spcBef>
              <a:spcAft>
                <a:spcPts val="0"/>
              </a:spcAft>
              <a:buSzPts val="1900"/>
              <a:buChar char="●"/>
            </a:pPr>
            <a:r>
              <a:rPr lang="en"/>
              <a:t>d -&gt; +∞, loss converges to a constant 0 loss</a:t>
            </a:r>
            <a:endParaRPr/>
          </a:p>
          <a:p>
            <a:pPr indent="0" lvl="0" marL="0" rtl="0" algn="l">
              <a:spcBef>
                <a:spcPts val="2100"/>
              </a:spcBef>
              <a:spcAft>
                <a:spcPts val="2100"/>
              </a:spcAft>
              <a:buNone/>
            </a:pPr>
            <a:r>
              <a:t/>
            </a:r>
            <a:endParaRPr/>
          </a:p>
        </p:txBody>
      </p:sp>
      <p:pic>
        <p:nvPicPr>
          <p:cNvPr id="575" name="Google Shape;575;p51"/>
          <p:cNvPicPr preferRelativeResize="0"/>
          <p:nvPr/>
        </p:nvPicPr>
        <p:blipFill>
          <a:blip r:embed="rId3">
            <a:alphaModFix/>
          </a:blip>
          <a:stretch>
            <a:fillRect/>
          </a:stretch>
        </p:blipFill>
        <p:spPr>
          <a:xfrm>
            <a:off x="6821025" y="1646100"/>
            <a:ext cx="4584604" cy="356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Splendor</a:t>
            </a:r>
            <a:endParaRPr/>
          </a:p>
        </p:txBody>
      </p:sp>
      <p:sp>
        <p:nvSpPr>
          <p:cNvPr id="359" name="Google Shape;359;p25"/>
          <p:cNvSpPr txBox="1"/>
          <p:nvPr>
            <p:ph idx="1" type="body"/>
          </p:nvPr>
        </p:nvSpPr>
        <p:spPr>
          <a:xfrm>
            <a:off x="5978200" y="2055000"/>
            <a:ext cx="55815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Splendor is a board game of token-collecting and card development, which can be played with 2-4 players.</a:t>
            </a:r>
            <a:endParaRPr/>
          </a:p>
          <a:p>
            <a:pPr indent="0" lvl="0" marL="0" rtl="0" algn="l">
              <a:spcBef>
                <a:spcPts val="2100"/>
              </a:spcBef>
              <a:spcAft>
                <a:spcPts val="0"/>
              </a:spcAft>
              <a:buClr>
                <a:schemeClr val="dk2"/>
              </a:buClr>
              <a:buSzPts val="1100"/>
              <a:buFont typeface="Arial"/>
              <a:buNone/>
            </a:pPr>
            <a:r>
              <a:rPr lang="en"/>
              <a:t>The player to first reach 15 prestige points wins. Prestige points are earned by collecting cards and earning nobles. Tokens are used to purchase cards.</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pic>
        <p:nvPicPr>
          <p:cNvPr id="360" name="Google Shape;360;p25"/>
          <p:cNvPicPr preferRelativeResize="0"/>
          <p:nvPr/>
        </p:nvPicPr>
        <p:blipFill>
          <a:blip r:embed="rId3">
            <a:alphaModFix/>
          </a:blip>
          <a:stretch>
            <a:fillRect/>
          </a:stretch>
        </p:blipFill>
        <p:spPr>
          <a:xfrm>
            <a:off x="835150" y="2077087"/>
            <a:ext cx="4806801" cy="2703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2"/>
          <p:cNvSpPr txBox="1"/>
          <p:nvPr>
            <p:ph idx="1" type="subTitle"/>
          </p:nvPr>
        </p:nvSpPr>
        <p:spPr>
          <a:xfrm>
            <a:off x="884850" y="1448077"/>
            <a:ext cx="10422300" cy="614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t/>
            </a:r>
            <a:endParaRPr/>
          </a:p>
        </p:txBody>
      </p:sp>
      <p:sp>
        <p:nvSpPr>
          <p:cNvPr id="581" name="Google Shape;581;p52"/>
          <p:cNvSpPr txBox="1"/>
          <p:nvPr>
            <p:ph type="title"/>
          </p:nvPr>
        </p:nvSpPr>
        <p:spPr>
          <a:xfrm>
            <a:off x="884850" y="604000"/>
            <a:ext cx="10422300" cy="65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Training</a:t>
            </a:r>
            <a:endParaRPr/>
          </a:p>
        </p:txBody>
      </p:sp>
      <p:sp>
        <p:nvSpPr>
          <p:cNvPr id="582" name="Google Shape;582;p52"/>
          <p:cNvSpPr txBox="1"/>
          <p:nvPr>
            <p:ph idx="2" type="body"/>
          </p:nvPr>
        </p:nvSpPr>
        <p:spPr>
          <a:xfrm>
            <a:off x="884850" y="2013331"/>
            <a:ext cx="10422300" cy="29424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DQN is its own adversary: controls actions of both player 1 and 2</a:t>
            </a:r>
            <a:endParaRPr/>
          </a:p>
          <a:p>
            <a:pPr indent="-349250" lvl="0" marL="457200" rtl="0" algn="l">
              <a:spcBef>
                <a:spcPts val="0"/>
              </a:spcBef>
              <a:spcAft>
                <a:spcPts val="0"/>
              </a:spcAft>
              <a:buSzPts val="1900"/>
              <a:buChar char="●"/>
            </a:pPr>
            <a:r>
              <a:rPr lang="en"/>
              <a:t>Consider player 1 as ‘itself’</a:t>
            </a:r>
            <a:endParaRPr/>
          </a:p>
          <a:p>
            <a:pPr indent="-349250" lvl="1" marL="914400" rtl="0" algn="l">
              <a:spcBef>
                <a:spcPts val="0"/>
              </a:spcBef>
              <a:spcAft>
                <a:spcPts val="0"/>
              </a:spcAft>
              <a:buSzPts val="1900"/>
              <a:buChar char="○"/>
            </a:pPr>
            <a:r>
              <a:rPr lang="en"/>
              <a:t>Reward: 3 if player 1 wins, -1 if player 2 wins</a:t>
            </a:r>
            <a:endParaRPr/>
          </a:p>
          <a:p>
            <a:pPr indent="-349250" lvl="0" marL="457200" rtl="0" algn="l">
              <a:spcBef>
                <a:spcPts val="0"/>
              </a:spcBef>
              <a:spcAft>
                <a:spcPts val="0"/>
              </a:spcAft>
              <a:buSzPts val="1900"/>
              <a:buChar char="●"/>
            </a:pPr>
            <a:r>
              <a:rPr lang="en"/>
              <a:t>Optimizer:  Root Mean Square Propagation (RMSProp)</a:t>
            </a:r>
            <a:endParaRPr/>
          </a:p>
          <a:p>
            <a:pPr indent="-349250" lvl="0" marL="457200" rtl="0" algn="l">
              <a:spcBef>
                <a:spcPts val="0"/>
              </a:spcBef>
              <a:spcAft>
                <a:spcPts val="0"/>
              </a:spcAft>
              <a:buSzPts val="1900"/>
              <a:buChar char="●"/>
            </a:pPr>
            <a:r>
              <a:rPr lang="en"/>
              <a:t>S</a:t>
            </a:r>
            <a:r>
              <a:rPr lang="en"/>
              <a:t>tochastic batching is implemented to calculate</a:t>
            </a:r>
            <a:r>
              <a:rPr lang="en"/>
              <a:t> max Q value over all sampled states</a:t>
            </a:r>
            <a:endParaRPr/>
          </a:p>
          <a:p>
            <a:pPr indent="-349250" lvl="1" marL="914400" rtl="0" algn="l">
              <a:spcBef>
                <a:spcPts val="0"/>
              </a:spcBef>
              <a:spcAft>
                <a:spcPts val="0"/>
              </a:spcAft>
              <a:buSzPts val="1900"/>
              <a:buChar char="○"/>
            </a:pPr>
            <a:r>
              <a:rPr lang="en"/>
              <a:t>Dump all transition states into a dataloader, accumulate </a:t>
            </a:r>
            <a:r>
              <a:rPr lang="en"/>
              <a:t>predictions</a:t>
            </a:r>
            <a:r>
              <a:rPr lang="en"/>
              <a:t> over each transition and find take the max Q value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Results</a:t>
            </a:r>
            <a:endParaRPr/>
          </a:p>
        </p:txBody>
      </p:sp>
      <p:sp>
        <p:nvSpPr>
          <p:cNvPr id="588" name="Google Shape;588;p53"/>
          <p:cNvSpPr txBox="1"/>
          <p:nvPr>
            <p:ph idx="4" type="body"/>
          </p:nvPr>
        </p:nvSpPr>
        <p:spPr>
          <a:xfrm>
            <a:off x="8232100" y="357862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 appears to gradually improve with an increasing number of games played, up to a maximum of 91% of games won with 300 and 500 games.</a:t>
            </a:r>
            <a:endParaRPr/>
          </a:p>
        </p:txBody>
      </p:sp>
      <p:pic>
        <p:nvPicPr>
          <p:cNvPr id="589" name="Google Shape;589;p53"/>
          <p:cNvPicPr preferRelativeResize="0"/>
          <p:nvPr/>
        </p:nvPicPr>
        <p:blipFill>
          <a:blip r:embed="rId3">
            <a:alphaModFix/>
          </a:blip>
          <a:stretch>
            <a:fillRect/>
          </a:stretch>
        </p:blipFill>
        <p:spPr>
          <a:xfrm>
            <a:off x="415600" y="1509275"/>
            <a:ext cx="3286425" cy="2458450"/>
          </a:xfrm>
          <a:prstGeom prst="rect">
            <a:avLst/>
          </a:prstGeom>
          <a:noFill/>
          <a:ln>
            <a:noFill/>
          </a:ln>
        </p:spPr>
      </p:pic>
      <p:pic>
        <p:nvPicPr>
          <p:cNvPr id="590" name="Google Shape;590;p53"/>
          <p:cNvPicPr preferRelativeResize="0"/>
          <p:nvPr/>
        </p:nvPicPr>
        <p:blipFill>
          <a:blip r:embed="rId4">
            <a:alphaModFix/>
          </a:blip>
          <a:stretch>
            <a:fillRect/>
          </a:stretch>
        </p:blipFill>
        <p:spPr>
          <a:xfrm>
            <a:off x="4077450" y="1509275"/>
            <a:ext cx="3286425" cy="2461864"/>
          </a:xfrm>
          <a:prstGeom prst="rect">
            <a:avLst/>
          </a:prstGeom>
          <a:noFill/>
          <a:ln>
            <a:noFill/>
          </a:ln>
        </p:spPr>
      </p:pic>
      <p:pic>
        <p:nvPicPr>
          <p:cNvPr id="591" name="Google Shape;591;p53"/>
          <p:cNvPicPr preferRelativeResize="0"/>
          <p:nvPr/>
        </p:nvPicPr>
        <p:blipFill>
          <a:blip r:embed="rId5">
            <a:alphaModFix/>
          </a:blip>
          <a:stretch>
            <a:fillRect/>
          </a:stretch>
        </p:blipFill>
        <p:spPr>
          <a:xfrm>
            <a:off x="415600" y="4120126"/>
            <a:ext cx="3286425" cy="2464819"/>
          </a:xfrm>
          <a:prstGeom prst="rect">
            <a:avLst/>
          </a:prstGeom>
          <a:noFill/>
          <a:ln>
            <a:noFill/>
          </a:ln>
        </p:spPr>
      </p:pic>
      <p:pic>
        <p:nvPicPr>
          <p:cNvPr id="592" name="Google Shape;592;p53"/>
          <p:cNvPicPr preferRelativeResize="0"/>
          <p:nvPr/>
        </p:nvPicPr>
        <p:blipFill>
          <a:blip r:embed="rId6">
            <a:alphaModFix/>
          </a:blip>
          <a:stretch>
            <a:fillRect/>
          </a:stretch>
        </p:blipFill>
        <p:spPr>
          <a:xfrm>
            <a:off x="4077450" y="4102750"/>
            <a:ext cx="3286425" cy="2464819"/>
          </a:xfrm>
          <a:prstGeom prst="rect">
            <a:avLst/>
          </a:prstGeom>
          <a:noFill/>
          <a:ln>
            <a:noFill/>
          </a:ln>
        </p:spPr>
      </p:pic>
      <p:graphicFrame>
        <p:nvGraphicFramePr>
          <p:cNvPr id="593" name="Google Shape;593;p53"/>
          <p:cNvGraphicFramePr/>
          <p:nvPr/>
        </p:nvGraphicFramePr>
        <p:xfrm>
          <a:off x="8232100" y="593375"/>
          <a:ext cx="3000000" cy="3000000"/>
        </p:xfrm>
        <a:graphic>
          <a:graphicData uri="http://schemas.openxmlformats.org/drawingml/2006/table">
            <a:tbl>
              <a:tblPr>
                <a:noFill/>
                <a:tableStyleId>{F56127EF-49B6-48D9-A4BE-332F8E7FCD4E}</a:tableStyleId>
              </a:tblPr>
              <a:tblGrid>
                <a:gridCol w="1132600"/>
                <a:gridCol w="1132600"/>
                <a:gridCol w="1132600"/>
              </a:tblGrid>
              <a:tr h="556675">
                <a:tc>
                  <a:txBody>
                    <a:bodyPr/>
                    <a:lstStyle/>
                    <a:p>
                      <a:pPr indent="0" lvl="0" marL="0" rtl="0" algn="l">
                        <a:spcBef>
                          <a:spcPts val="0"/>
                        </a:spcBef>
                        <a:spcAft>
                          <a:spcPts val="0"/>
                        </a:spcAft>
                        <a:buNone/>
                      </a:pPr>
                      <a:r>
                        <a:rPr lang="en">
                          <a:latin typeface="Lexend Deca"/>
                          <a:ea typeface="Lexend Deca"/>
                          <a:cs typeface="Lexend Deca"/>
                          <a:sym typeface="Lexend Deca"/>
                        </a:rPr>
                        <a:t># Games Played</a:t>
                      </a:r>
                      <a:endParaRPr>
                        <a:latin typeface="Lexend Deca"/>
                        <a:ea typeface="Lexend Deca"/>
                        <a:cs typeface="Lexend Deca"/>
                        <a:sym typeface="Lexend Deca"/>
                      </a:endParaRPr>
                    </a:p>
                  </a:txBody>
                  <a:tcPr marT="91425" marB="91425" marR="91425" marL="91425"/>
                </a:tc>
                <a:tc>
                  <a:txBody>
                    <a:bodyPr/>
                    <a:lstStyle/>
                    <a:p>
                      <a:pPr indent="0" lvl="0" marL="0" rtl="0" algn="l">
                        <a:spcBef>
                          <a:spcPts val="0"/>
                        </a:spcBef>
                        <a:spcAft>
                          <a:spcPts val="0"/>
                        </a:spcAft>
                        <a:buNone/>
                      </a:pPr>
                      <a:r>
                        <a:rPr lang="en">
                          <a:latin typeface="Lexend Deca"/>
                          <a:ea typeface="Lexend Deca"/>
                          <a:cs typeface="Lexend Deca"/>
                          <a:sym typeface="Lexend Deca"/>
                        </a:rPr>
                        <a:t># Games Won</a:t>
                      </a:r>
                      <a:endParaRPr>
                        <a:latin typeface="Lexend Deca"/>
                        <a:ea typeface="Lexend Deca"/>
                        <a:cs typeface="Lexend Deca"/>
                        <a:sym typeface="Lexend Deca"/>
                      </a:endParaRPr>
                    </a:p>
                  </a:txBody>
                  <a:tcPr marT="91425" marB="91425" marR="91425" marL="91425"/>
                </a:tc>
                <a:tc>
                  <a:txBody>
                    <a:bodyPr/>
                    <a:lstStyle/>
                    <a:p>
                      <a:pPr indent="0" lvl="0" marL="0" rtl="0" algn="l">
                        <a:spcBef>
                          <a:spcPts val="0"/>
                        </a:spcBef>
                        <a:spcAft>
                          <a:spcPts val="0"/>
                        </a:spcAft>
                        <a:buNone/>
                      </a:pPr>
                      <a:r>
                        <a:rPr lang="en">
                          <a:latin typeface="Lexend Deca"/>
                          <a:ea typeface="Lexend Deca"/>
                          <a:cs typeface="Lexend Deca"/>
                          <a:sym typeface="Lexend Deca"/>
                        </a:rPr>
                        <a:t>% Games Won</a:t>
                      </a:r>
                      <a:endParaRPr>
                        <a:latin typeface="Lexend Deca"/>
                        <a:ea typeface="Lexend Deca"/>
                        <a:cs typeface="Lexend Deca"/>
                        <a:sym typeface="Lexend Deca"/>
                      </a:endParaRPr>
                    </a:p>
                  </a:txBody>
                  <a:tcPr marT="91425" marB="91425" marR="91425" marL="91425"/>
                </a:tc>
              </a:tr>
              <a:tr h="556675">
                <a:tc>
                  <a:txBody>
                    <a:bodyPr/>
                    <a:lstStyle/>
                    <a:p>
                      <a:pPr indent="0" lvl="0" marL="0" rtl="0" algn="l">
                        <a:spcBef>
                          <a:spcPts val="0"/>
                        </a:spcBef>
                        <a:spcAft>
                          <a:spcPts val="0"/>
                        </a:spcAft>
                        <a:buNone/>
                      </a:pPr>
                      <a:r>
                        <a:rPr lang="en">
                          <a:latin typeface="DM Sans"/>
                          <a:ea typeface="DM Sans"/>
                          <a:cs typeface="DM Sans"/>
                          <a:sym typeface="DM Sans"/>
                        </a:rPr>
                        <a:t>50</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40</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80</a:t>
                      </a:r>
                      <a:endParaRPr>
                        <a:latin typeface="DM Sans"/>
                        <a:ea typeface="DM Sans"/>
                        <a:cs typeface="DM Sans"/>
                        <a:sym typeface="DM Sans"/>
                      </a:endParaRPr>
                    </a:p>
                  </a:txBody>
                  <a:tcPr marT="91425" marB="91425" marR="91425" marL="91425"/>
                </a:tc>
              </a:tr>
              <a:tr h="556675">
                <a:tc>
                  <a:txBody>
                    <a:bodyPr/>
                    <a:lstStyle/>
                    <a:p>
                      <a:pPr indent="0" lvl="0" marL="0" rtl="0" algn="l">
                        <a:spcBef>
                          <a:spcPts val="0"/>
                        </a:spcBef>
                        <a:spcAft>
                          <a:spcPts val="0"/>
                        </a:spcAft>
                        <a:buNone/>
                      </a:pPr>
                      <a:r>
                        <a:rPr lang="en">
                          <a:latin typeface="DM Sans"/>
                          <a:ea typeface="DM Sans"/>
                          <a:cs typeface="DM Sans"/>
                          <a:sym typeface="DM Sans"/>
                        </a:rPr>
                        <a:t>100</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84</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84%</a:t>
                      </a:r>
                      <a:endParaRPr>
                        <a:latin typeface="DM Sans"/>
                        <a:ea typeface="DM Sans"/>
                        <a:cs typeface="DM Sans"/>
                        <a:sym typeface="DM Sans"/>
                      </a:endParaRPr>
                    </a:p>
                  </a:txBody>
                  <a:tcPr marT="91425" marB="91425" marR="91425" marL="91425"/>
                </a:tc>
              </a:tr>
              <a:tr h="556675">
                <a:tc>
                  <a:txBody>
                    <a:bodyPr/>
                    <a:lstStyle/>
                    <a:p>
                      <a:pPr indent="0" lvl="0" marL="0" rtl="0" algn="l">
                        <a:spcBef>
                          <a:spcPts val="0"/>
                        </a:spcBef>
                        <a:spcAft>
                          <a:spcPts val="0"/>
                        </a:spcAft>
                        <a:buNone/>
                      </a:pPr>
                      <a:r>
                        <a:rPr lang="en">
                          <a:latin typeface="DM Sans"/>
                          <a:ea typeface="DM Sans"/>
                          <a:cs typeface="DM Sans"/>
                          <a:sym typeface="DM Sans"/>
                        </a:rPr>
                        <a:t>300</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273</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91%</a:t>
                      </a:r>
                      <a:endParaRPr>
                        <a:latin typeface="DM Sans"/>
                        <a:ea typeface="DM Sans"/>
                        <a:cs typeface="DM Sans"/>
                        <a:sym typeface="DM Sans"/>
                      </a:endParaRPr>
                    </a:p>
                  </a:txBody>
                  <a:tcPr marT="91425" marB="91425" marR="91425" marL="91425"/>
                </a:tc>
              </a:tr>
              <a:tr h="556675">
                <a:tc>
                  <a:txBody>
                    <a:bodyPr/>
                    <a:lstStyle/>
                    <a:p>
                      <a:pPr indent="0" lvl="0" marL="0" rtl="0" algn="l">
                        <a:spcBef>
                          <a:spcPts val="0"/>
                        </a:spcBef>
                        <a:spcAft>
                          <a:spcPts val="0"/>
                        </a:spcAft>
                        <a:buNone/>
                      </a:pPr>
                      <a:r>
                        <a:rPr lang="en">
                          <a:latin typeface="DM Sans"/>
                          <a:ea typeface="DM Sans"/>
                          <a:cs typeface="DM Sans"/>
                          <a:sym typeface="DM Sans"/>
                        </a:rPr>
                        <a:t>500</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455</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91%</a:t>
                      </a:r>
                      <a:endParaRPr>
                        <a:latin typeface="DM Sans"/>
                        <a:ea typeface="DM Sans"/>
                        <a:cs typeface="DM Sans"/>
                        <a:sym typeface="DM Sans"/>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4"/>
          <p:cNvSpPr txBox="1"/>
          <p:nvPr>
            <p:ph type="title"/>
          </p:nvPr>
        </p:nvSpPr>
        <p:spPr>
          <a:xfrm>
            <a:off x="967348" y="2803175"/>
            <a:ext cx="10235400" cy="1324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idx="1" type="subTitle"/>
          </p:nvPr>
        </p:nvSpPr>
        <p:spPr>
          <a:xfrm>
            <a:off x="640050" y="10226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Cards</a:t>
            </a:r>
            <a:endParaRPr/>
          </a:p>
        </p:txBody>
      </p:sp>
      <p:sp>
        <p:nvSpPr>
          <p:cNvPr id="366" name="Google Shape;366;p26"/>
          <p:cNvSpPr txBox="1"/>
          <p:nvPr>
            <p:ph idx="2" type="subTitle"/>
          </p:nvPr>
        </p:nvSpPr>
        <p:spPr>
          <a:xfrm>
            <a:off x="640050" y="24020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Bank</a:t>
            </a:r>
            <a:endParaRPr/>
          </a:p>
        </p:txBody>
      </p:sp>
      <p:sp>
        <p:nvSpPr>
          <p:cNvPr id="367" name="Google Shape;367;p26"/>
          <p:cNvSpPr txBox="1"/>
          <p:nvPr>
            <p:ph idx="6" type="subTitle"/>
          </p:nvPr>
        </p:nvSpPr>
        <p:spPr>
          <a:xfrm>
            <a:off x="640062" y="340573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Board</a:t>
            </a:r>
            <a:endParaRPr/>
          </a:p>
        </p:txBody>
      </p:sp>
      <p:sp>
        <p:nvSpPr>
          <p:cNvPr id="368" name="Google Shape;368;p26"/>
          <p:cNvSpPr txBox="1"/>
          <p:nvPr>
            <p:ph type="title"/>
          </p:nvPr>
        </p:nvSpPr>
        <p:spPr>
          <a:xfrm>
            <a:off x="640050" y="259150"/>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Modified Game Rules</a:t>
            </a:r>
            <a:endParaRPr/>
          </a:p>
        </p:txBody>
      </p:sp>
      <p:sp>
        <p:nvSpPr>
          <p:cNvPr id="369" name="Google Shape;369;p26"/>
          <p:cNvSpPr txBox="1"/>
          <p:nvPr>
            <p:ph idx="8" type="body"/>
          </p:nvPr>
        </p:nvSpPr>
        <p:spPr>
          <a:xfrm>
            <a:off x="640062" y="382255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 3 x 4 array of open cards (4 cards for each tier). Cards are replaced when bought by a player.</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sp>
        <p:nvSpPr>
          <p:cNvPr id="370" name="Google Shape;370;p26"/>
          <p:cNvSpPr txBox="1"/>
          <p:nvPr>
            <p:ph idx="13" type="body"/>
          </p:nvPr>
        </p:nvSpPr>
        <p:spPr>
          <a:xfrm>
            <a:off x="640050" y="144885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lang="en"/>
              <a:t>5 different types, 3 tiers, each with a </a:t>
            </a:r>
            <a:r>
              <a:rPr lang="en"/>
              <a:t>card cost. Point value from 0-5 depending on tier.</a:t>
            </a:r>
            <a:endParaRPr/>
          </a:p>
          <a:p>
            <a:pPr indent="0" lvl="0" marL="0" rtl="0" algn="l">
              <a:spcBef>
                <a:spcPts val="2100"/>
              </a:spcBef>
              <a:spcAft>
                <a:spcPts val="2100"/>
              </a:spcAft>
              <a:buNone/>
            </a:pPr>
            <a:r>
              <a:t/>
            </a:r>
            <a:endParaRPr/>
          </a:p>
        </p:txBody>
      </p:sp>
      <p:sp>
        <p:nvSpPr>
          <p:cNvPr id="371" name="Google Shape;371;p26"/>
          <p:cNvSpPr txBox="1"/>
          <p:nvPr>
            <p:ph idx="15" type="body"/>
          </p:nvPr>
        </p:nvSpPr>
        <p:spPr>
          <a:xfrm>
            <a:off x="640050" y="2800325"/>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Holds 5 types of tokens, 4 units each.</a:t>
            </a:r>
            <a:endParaRPr/>
          </a:p>
        </p:txBody>
      </p:sp>
      <p:pic>
        <p:nvPicPr>
          <p:cNvPr id="372" name="Google Shape;372;p26"/>
          <p:cNvPicPr preferRelativeResize="0"/>
          <p:nvPr/>
        </p:nvPicPr>
        <p:blipFill>
          <a:blip r:embed="rId3">
            <a:alphaModFix/>
          </a:blip>
          <a:stretch>
            <a:fillRect/>
          </a:stretch>
        </p:blipFill>
        <p:spPr>
          <a:xfrm>
            <a:off x="4576075" y="1236589"/>
            <a:ext cx="6736900" cy="4029560"/>
          </a:xfrm>
          <a:prstGeom prst="rect">
            <a:avLst/>
          </a:prstGeom>
          <a:noFill/>
          <a:ln>
            <a:noFill/>
          </a:ln>
        </p:spPr>
      </p:pic>
      <p:pic>
        <p:nvPicPr>
          <p:cNvPr id="373" name="Google Shape;373;p26"/>
          <p:cNvPicPr preferRelativeResize="0"/>
          <p:nvPr/>
        </p:nvPicPr>
        <p:blipFill rotWithShape="1">
          <a:blip r:embed="rId4">
            <a:alphaModFix/>
          </a:blip>
          <a:srcRect b="0" l="0" r="16971" t="0"/>
          <a:stretch/>
        </p:blipFill>
        <p:spPr>
          <a:xfrm>
            <a:off x="4576075" y="5189950"/>
            <a:ext cx="6736900" cy="12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idx="3" type="subTitle"/>
          </p:nvPr>
        </p:nvSpPr>
        <p:spPr>
          <a:xfrm>
            <a:off x="6339162" y="128945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Player</a:t>
            </a:r>
            <a:endParaRPr/>
          </a:p>
        </p:txBody>
      </p:sp>
      <p:sp>
        <p:nvSpPr>
          <p:cNvPr id="379" name="Google Shape;379;p27"/>
          <p:cNvSpPr txBox="1"/>
          <p:nvPr>
            <p:ph idx="4" type="subTitle"/>
          </p:nvPr>
        </p:nvSpPr>
        <p:spPr>
          <a:xfrm>
            <a:off x="1231349" y="12894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Nobles</a:t>
            </a:r>
            <a:endParaRPr/>
          </a:p>
        </p:txBody>
      </p:sp>
      <p:sp>
        <p:nvSpPr>
          <p:cNvPr id="380" name="Google Shape;380;p27"/>
          <p:cNvSpPr txBox="1"/>
          <p:nvPr>
            <p:ph type="title"/>
          </p:nvPr>
        </p:nvSpPr>
        <p:spPr>
          <a:xfrm>
            <a:off x="640050" y="259150"/>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Modified </a:t>
            </a:r>
            <a:r>
              <a:rPr lang="en"/>
              <a:t>Game Rules</a:t>
            </a:r>
            <a:endParaRPr/>
          </a:p>
        </p:txBody>
      </p:sp>
      <p:sp>
        <p:nvSpPr>
          <p:cNvPr id="381" name="Google Shape;381;p27"/>
          <p:cNvSpPr txBox="1"/>
          <p:nvPr>
            <p:ph idx="7" type="body"/>
          </p:nvPr>
        </p:nvSpPr>
        <p:spPr>
          <a:xfrm>
            <a:off x="1231349" y="1698300"/>
            <a:ext cx="3250500" cy="8340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Unique cards with point value 3</a:t>
            </a:r>
            <a:endParaRPr/>
          </a:p>
          <a:p>
            <a:pPr indent="-330200" lvl="0" marL="457200" rtl="0" algn="l">
              <a:spcBef>
                <a:spcPts val="0"/>
              </a:spcBef>
              <a:spcAft>
                <a:spcPts val="0"/>
              </a:spcAft>
              <a:buSzPts val="1600"/>
              <a:buChar char="●"/>
            </a:pPr>
            <a:r>
              <a:rPr lang="en"/>
              <a:t>Specific card type requirement. </a:t>
            </a:r>
            <a:endParaRPr/>
          </a:p>
          <a:p>
            <a:pPr indent="-330200" lvl="0" marL="457200" rtl="0" algn="l">
              <a:spcBef>
                <a:spcPts val="0"/>
              </a:spcBef>
              <a:spcAft>
                <a:spcPts val="0"/>
              </a:spcAft>
              <a:buSzPts val="1600"/>
              <a:buChar char="●"/>
            </a:pPr>
            <a:r>
              <a:rPr lang="en"/>
              <a:t>Automatically gains one noble at the end of their turn if eligible.</a:t>
            </a:r>
            <a:endParaRPr/>
          </a:p>
        </p:txBody>
      </p:sp>
      <p:sp>
        <p:nvSpPr>
          <p:cNvPr id="382" name="Google Shape;382;p27"/>
          <p:cNvSpPr txBox="1"/>
          <p:nvPr>
            <p:ph idx="14" type="body"/>
          </p:nvPr>
        </p:nvSpPr>
        <p:spPr>
          <a:xfrm>
            <a:off x="6339150" y="1706275"/>
            <a:ext cx="3584400" cy="8340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u="sng"/>
              <a:t>2 players only</a:t>
            </a:r>
            <a:r>
              <a:rPr lang="en"/>
              <a:t>. </a:t>
            </a:r>
            <a:endParaRPr/>
          </a:p>
          <a:p>
            <a:pPr indent="-330200" lvl="0" marL="457200" rtl="0" algn="l">
              <a:spcBef>
                <a:spcPts val="0"/>
              </a:spcBef>
              <a:spcAft>
                <a:spcPts val="0"/>
              </a:spcAft>
              <a:buSzPts val="1600"/>
              <a:buChar char="●"/>
            </a:pPr>
            <a:r>
              <a:rPr lang="en"/>
              <a:t>Use tokens to buy cards.</a:t>
            </a:r>
            <a:endParaRPr/>
          </a:p>
          <a:p>
            <a:pPr indent="-330200" lvl="0" marL="457200" rtl="0" algn="l">
              <a:spcBef>
                <a:spcPts val="0"/>
              </a:spcBef>
              <a:spcAft>
                <a:spcPts val="0"/>
              </a:spcAft>
              <a:buSzPts val="1600"/>
              <a:buChar char="●"/>
            </a:pPr>
            <a:r>
              <a:rPr lang="en"/>
              <a:t>Can hold up to 10 tokens at a time </a:t>
            </a:r>
            <a:endParaRPr/>
          </a:p>
          <a:p>
            <a:pPr indent="-330200" lvl="0" marL="457200" rtl="0" algn="l">
              <a:spcBef>
                <a:spcPts val="0"/>
              </a:spcBef>
              <a:spcAft>
                <a:spcPts val="0"/>
              </a:spcAft>
              <a:buSzPts val="1600"/>
              <a:buChar char="●"/>
            </a:pPr>
            <a:r>
              <a:rPr lang="en"/>
              <a:t>Keep tally of amount of each card type owned.</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pic>
        <p:nvPicPr>
          <p:cNvPr id="383" name="Google Shape;383;p27"/>
          <p:cNvPicPr preferRelativeResize="0"/>
          <p:nvPr/>
        </p:nvPicPr>
        <p:blipFill>
          <a:blip r:embed="rId3">
            <a:alphaModFix/>
          </a:blip>
          <a:stretch>
            <a:fillRect/>
          </a:stretch>
        </p:blipFill>
        <p:spPr>
          <a:xfrm>
            <a:off x="2342775" y="4279000"/>
            <a:ext cx="6448425" cy="8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idx="4" type="subTitle"/>
          </p:nvPr>
        </p:nvSpPr>
        <p:spPr>
          <a:xfrm>
            <a:off x="1231349" y="12894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Initial State</a:t>
            </a:r>
            <a:endParaRPr/>
          </a:p>
        </p:txBody>
      </p:sp>
      <p:sp>
        <p:nvSpPr>
          <p:cNvPr id="389" name="Google Shape;389;p28"/>
          <p:cNvSpPr txBox="1"/>
          <p:nvPr>
            <p:ph type="title"/>
          </p:nvPr>
        </p:nvSpPr>
        <p:spPr>
          <a:xfrm>
            <a:off x="640050" y="259150"/>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Modified </a:t>
            </a:r>
            <a:r>
              <a:rPr lang="en"/>
              <a:t>Game Rules</a:t>
            </a:r>
            <a:endParaRPr/>
          </a:p>
        </p:txBody>
      </p:sp>
      <p:sp>
        <p:nvSpPr>
          <p:cNvPr id="390" name="Google Shape;390;p28"/>
          <p:cNvSpPr txBox="1"/>
          <p:nvPr>
            <p:ph idx="7" type="body"/>
          </p:nvPr>
        </p:nvSpPr>
        <p:spPr>
          <a:xfrm>
            <a:off x="1231350" y="1698300"/>
            <a:ext cx="5900400" cy="8340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All Cards in deck except 4 open cards per tier</a:t>
            </a:r>
            <a:endParaRPr/>
          </a:p>
          <a:p>
            <a:pPr indent="-330200" lvl="0" marL="457200" rtl="0" algn="l">
              <a:spcBef>
                <a:spcPts val="0"/>
              </a:spcBef>
              <a:spcAft>
                <a:spcPts val="0"/>
              </a:spcAft>
              <a:buSzPts val="1600"/>
              <a:buChar char="●"/>
            </a:pPr>
            <a:r>
              <a:rPr lang="en"/>
              <a:t>5 Different Tokens, 4 each</a:t>
            </a:r>
            <a:endParaRPr/>
          </a:p>
          <a:p>
            <a:pPr indent="-330200" lvl="0" marL="457200" rtl="0" algn="l">
              <a:spcBef>
                <a:spcPts val="0"/>
              </a:spcBef>
              <a:spcAft>
                <a:spcPts val="0"/>
              </a:spcAft>
              <a:buSzPts val="1600"/>
              <a:buChar char="●"/>
            </a:pPr>
            <a:r>
              <a:rPr lang="en"/>
              <a:t>2 Players with 0 Points, Cards, and Tokens</a:t>
            </a:r>
            <a:endParaRPr/>
          </a:p>
          <a:p>
            <a:pPr indent="-330200" lvl="0" marL="457200" rtl="0" algn="l">
              <a:spcBef>
                <a:spcPts val="0"/>
              </a:spcBef>
              <a:spcAft>
                <a:spcPts val="0"/>
              </a:spcAft>
              <a:buSzPts val="1600"/>
              <a:buChar char="●"/>
            </a:pPr>
            <a:r>
              <a:rPr lang="en"/>
              <a:t>2 Noble Cards</a:t>
            </a:r>
            <a:endParaRPr/>
          </a:p>
        </p:txBody>
      </p:sp>
      <p:sp>
        <p:nvSpPr>
          <p:cNvPr id="391" name="Google Shape;391;p28"/>
          <p:cNvSpPr txBox="1"/>
          <p:nvPr>
            <p:ph idx="4" type="subTitle"/>
          </p:nvPr>
        </p:nvSpPr>
        <p:spPr>
          <a:xfrm>
            <a:off x="1231349" y="309407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Goal</a:t>
            </a:r>
            <a:endParaRPr/>
          </a:p>
        </p:txBody>
      </p:sp>
      <p:sp>
        <p:nvSpPr>
          <p:cNvPr id="392" name="Google Shape;392;p28"/>
          <p:cNvSpPr txBox="1"/>
          <p:nvPr>
            <p:ph idx="7" type="body"/>
          </p:nvPr>
        </p:nvSpPr>
        <p:spPr>
          <a:xfrm>
            <a:off x="1231350" y="3502925"/>
            <a:ext cx="5900400" cy="8340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Player has 15 or more points</a:t>
            </a:r>
            <a:endParaRPr/>
          </a:p>
          <a:p>
            <a:pPr indent="-330200" lvl="0" marL="457200" rtl="0" algn="l">
              <a:spcBef>
                <a:spcPts val="0"/>
              </a:spcBef>
              <a:spcAft>
                <a:spcPts val="0"/>
              </a:spcAft>
              <a:buSzPts val="1600"/>
              <a:buChar char="●"/>
            </a:pPr>
            <a:r>
              <a:rPr lang="en"/>
              <a:t>Opponent has less points than Player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p29"/>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Take Tokens</a:t>
            </a:r>
            <a:endParaRPr/>
          </a:p>
        </p:txBody>
      </p:sp>
      <p:sp>
        <p:nvSpPr>
          <p:cNvPr id="398" name="Google Shape;398;p29"/>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Buy Card</a:t>
            </a:r>
            <a:endParaRPr/>
          </a:p>
        </p:txBody>
      </p:sp>
      <p:sp>
        <p:nvSpPr>
          <p:cNvPr id="399" name="Google Shape;399;p29"/>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Player Actions</a:t>
            </a:r>
            <a:endParaRPr/>
          </a:p>
        </p:txBody>
      </p:sp>
      <p:sp>
        <p:nvSpPr>
          <p:cNvPr id="400" name="Google Shape;400;p29"/>
          <p:cNvSpPr txBox="1"/>
          <p:nvPr>
            <p:ph idx="3" type="body"/>
          </p:nvPr>
        </p:nvSpPr>
        <p:spPr>
          <a:xfrm>
            <a:off x="873500" y="2531675"/>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lang="en"/>
              <a:t>Players are able to purchase open cards. Once purchased, the point value of the card is added to the player’s point tally and the number of cards for that specific colour that the player owns will be updated. A card will be drawn from the respective deck to replace the one that was purchased. </a:t>
            </a:r>
            <a:endParaRPr/>
          </a:p>
          <a:p>
            <a:pPr indent="0" lvl="0" marL="0" rtl="0" algn="l">
              <a:spcBef>
                <a:spcPts val="2100"/>
              </a:spcBef>
              <a:spcAft>
                <a:spcPts val="2100"/>
              </a:spcAft>
              <a:buNone/>
            </a:pPr>
            <a:r>
              <a:t/>
            </a:r>
            <a:endParaRPr/>
          </a:p>
        </p:txBody>
      </p:sp>
      <p:sp>
        <p:nvSpPr>
          <p:cNvPr id="401" name="Google Shape;401;p29"/>
          <p:cNvSpPr txBox="1"/>
          <p:nvPr>
            <p:ph idx="4" type="body"/>
          </p:nvPr>
        </p:nvSpPr>
        <p:spPr>
          <a:xfrm>
            <a:off x="6463996" y="2531675"/>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lang="en"/>
              <a:t>The player can choose to either take 2 of the same token, provided there is at least 4 of that token type in the bank, or single tokens from 3 different types. They can also choose to take less tokens than the allowed number to avoid going over the 10 token limit.</a:t>
            </a:r>
            <a:endParaRPr/>
          </a:p>
          <a:p>
            <a:pPr indent="0" lvl="0" marL="0" rtl="0" algn="l">
              <a:spcBef>
                <a:spcPts val="2100"/>
              </a:spcBef>
              <a:spcAft>
                <a:spcPts val="0"/>
              </a:spcAft>
              <a:buClr>
                <a:schemeClr val="dk2"/>
              </a:buClr>
              <a:buSzPts val="1100"/>
              <a:buFont typeface="Arial"/>
              <a:buNone/>
            </a:pPr>
            <a:r>
              <a:t/>
            </a:r>
            <a:endParaRPr/>
          </a:p>
          <a:p>
            <a:pPr indent="0" lvl="0" marL="0" rtl="0" algn="l">
              <a:spcBef>
                <a:spcPts val="2100"/>
              </a:spcBef>
              <a:spcAft>
                <a:spcPts val="2100"/>
              </a:spcAft>
              <a:buNone/>
            </a:pPr>
            <a:r>
              <a:t/>
            </a:r>
            <a:endParaRPr/>
          </a:p>
        </p:txBody>
      </p:sp>
      <p:sp>
        <p:nvSpPr>
          <p:cNvPr id="402" name="Google Shape;402;p29"/>
          <p:cNvSpPr txBox="1"/>
          <p:nvPr/>
        </p:nvSpPr>
        <p:spPr>
          <a:xfrm>
            <a:off x="4713875" y="5251900"/>
            <a:ext cx="6711300" cy="167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1900">
                <a:solidFill>
                  <a:schemeClr val="dk2"/>
                </a:solidFill>
                <a:latin typeface="Lexend Deca"/>
                <a:ea typeface="Lexend Deca"/>
                <a:cs typeface="Lexend Deca"/>
                <a:sym typeface="Lexend Deca"/>
              </a:rPr>
              <a:t>At the end of each round, the game checks for any nobles that can be earned and finally checks if there is a winner.</a:t>
            </a:r>
            <a:endParaRPr sz="1900">
              <a:solidFill>
                <a:schemeClr val="dk2"/>
              </a:solidFill>
              <a:latin typeface="Lexend Deca"/>
              <a:ea typeface="Lexend Deca"/>
              <a:cs typeface="Lexend Deca"/>
              <a:sym typeface="Lexend Deca"/>
            </a:endParaRPr>
          </a:p>
          <a:p>
            <a:pPr indent="0" lvl="0" marL="0" rtl="0" algn="l">
              <a:spcBef>
                <a:spcPts val="2100"/>
              </a:spcBef>
              <a:spcAft>
                <a:spcPts val="0"/>
              </a:spcAft>
              <a:buNone/>
            </a:pPr>
            <a:r>
              <a:t/>
            </a:r>
            <a:endParaRPr>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0"/>
          <p:cNvSpPr txBox="1"/>
          <p:nvPr>
            <p:ph idx="1" type="subTitle"/>
          </p:nvPr>
        </p:nvSpPr>
        <p:spPr>
          <a:xfrm>
            <a:off x="729960" y="1344400"/>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Take Tokens</a:t>
            </a:r>
            <a:endParaRPr/>
          </a:p>
        </p:txBody>
      </p:sp>
      <p:sp>
        <p:nvSpPr>
          <p:cNvPr id="408" name="Google Shape;408;p30"/>
          <p:cNvSpPr txBox="1"/>
          <p:nvPr>
            <p:ph type="title"/>
          </p:nvPr>
        </p:nvSpPr>
        <p:spPr>
          <a:xfrm>
            <a:off x="640050" y="259150"/>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Player Actions</a:t>
            </a:r>
            <a:endParaRPr/>
          </a:p>
        </p:txBody>
      </p:sp>
      <p:sp>
        <p:nvSpPr>
          <p:cNvPr id="409" name="Google Shape;409;p30"/>
          <p:cNvSpPr txBox="1"/>
          <p:nvPr>
            <p:ph idx="3" type="body"/>
          </p:nvPr>
        </p:nvSpPr>
        <p:spPr>
          <a:xfrm>
            <a:off x="873500" y="1984100"/>
            <a:ext cx="4960800" cy="9756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1 of 3 different types</a:t>
            </a:r>
            <a:endParaRPr/>
          </a:p>
          <a:p>
            <a:pPr indent="-349250" lvl="0" marL="457200" rtl="0" algn="l">
              <a:spcBef>
                <a:spcPts val="0"/>
              </a:spcBef>
              <a:spcAft>
                <a:spcPts val="0"/>
              </a:spcAft>
              <a:buSzPts val="1900"/>
              <a:buChar char="●"/>
            </a:pPr>
            <a:r>
              <a:rPr lang="en"/>
              <a:t>2 of 1 similar type</a:t>
            </a:r>
            <a:endParaRPr/>
          </a:p>
        </p:txBody>
      </p:sp>
      <p:sp>
        <p:nvSpPr>
          <p:cNvPr id="410" name="Google Shape;410;p30"/>
          <p:cNvSpPr txBox="1"/>
          <p:nvPr>
            <p:ph idx="1" type="subTitle"/>
          </p:nvPr>
        </p:nvSpPr>
        <p:spPr>
          <a:xfrm>
            <a:off x="718935" y="4127300"/>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Buy Cards</a:t>
            </a:r>
            <a:endParaRPr/>
          </a:p>
        </p:txBody>
      </p:sp>
      <p:sp>
        <p:nvSpPr>
          <p:cNvPr id="411" name="Google Shape;411;p30"/>
          <p:cNvSpPr txBox="1"/>
          <p:nvPr>
            <p:ph idx="3" type="body"/>
          </p:nvPr>
        </p:nvSpPr>
        <p:spPr>
          <a:xfrm>
            <a:off x="873500" y="4675700"/>
            <a:ext cx="4960800" cy="1666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Buy Any Open Card</a:t>
            </a:r>
            <a:endParaRPr/>
          </a:p>
          <a:p>
            <a:pPr indent="-349250" lvl="0" marL="457200" rtl="0" algn="l">
              <a:spcBef>
                <a:spcPts val="0"/>
              </a:spcBef>
              <a:spcAft>
                <a:spcPts val="0"/>
              </a:spcAft>
              <a:buClr>
                <a:srgbClr val="FF0000"/>
              </a:buClr>
              <a:buSzPts val="1900"/>
              <a:buChar char="●"/>
            </a:pPr>
            <a:r>
              <a:rPr lang="en">
                <a:solidFill>
                  <a:srgbClr val="FF0000"/>
                </a:solidFill>
              </a:rPr>
              <a:t>Buy Reserved Card</a:t>
            </a:r>
            <a:endParaRPr>
              <a:solidFill>
                <a:srgbClr val="FF0000"/>
              </a:solidFill>
            </a:endParaRPr>
          </a:p>
        </p:txBody>
      </p:sp>
      <p:sp>
        <p:nvSpPr>
          <p:cNvPr id="412" name="Google Shape;412;p30"/>
          <p:cNvSpPr txBox="1"/>
          <p:nvPr>
            <p:ph idx="3" type="body"/>
          </p:nvPr>
        </p:nvSpPr>
        <p:spPr>
          <a:xfrm>
            <a:off x="7686146" y="3416909"/>
            <a:ext cx="3865800" cy="586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XX </a:t>
            </a:r>
            <a:r>
              <a:rPr lang="en"/>
              <a:t>Separate Player Actions</a:t>
            </a:r>
            <a:endParaRPr/>
          </a:p>
        </p:txBody>
      </p:sp>
      <p:sp>
        <p:nvSpPr>
          <p:cNvPr id="413" name="Google Shape;413;p30"/>
          <p:cNvSpPr txBox="1"/>
          <p:nvPr>
            <p:ph idx="1" type="subTitle"/>
          </p:nvPr>
        </p:nvSpPr>
        <p:spPr>
          <a:xfrm>
            <a:off x="7625100" y="2854888"/>
            <a:ext cx="38658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Total</a:t>
            </a:r>
            <a:endParaRPr/>
          </a:p>
        </p:txBody>
      </p:sp>
      <p:sp>
        <p:nvSpPr>
          <p:cNvPr id="414" name="Google Shape;414;p30"/>
          <p:cNvSpPr txBox="1"/>
          <p:nvPr>
            <p:ph idx="1" type="subTitle"/>
          </p:nvPr>
        </p:nvSpPr>
        <p:spPr>
          <a:xfrm>
            <a:off x="718935" y="2789700"/>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Reserve Cards</a:t>
            </a:r>
            <a:endParaRPr/>
          </a:p>
        </p:txBody>
      </p:sp>
      <p:sp>
        <p:nvSpPr>
          <p:cNvPr id="415" name="Google Shape;415;p30"/>
          <p:cNvSpPr txBox="1"/>
          <p:nvPr>
            <p:ph idx="3" type="body"/>
          </p:nvPr>
        </p:nvSpPr>
        <p:spPr>
          <a:xfrm>
            <a:off x="873500" y="3222200"/>
            <a:ext cx="4960800" cy="9756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Clr>
                <a:srgbClr val="FF0000"/>
              </a:buClr>
              <a:buSzPts val="1900"/>
              <a:buChar char="●"/>
            </a:pPr>
            <a:r>
              <a:rPr lang="en">
                <a:solidFill>
                  <a:srgbClr val="FF0000"/>
                </a:solidFill>
              </a:rPr>
              <a:t>Reserve Open Card</a:t>
            </a:r>
            <a:endParaRPr>
              <a:solidFill>
                <a:srgbClr val="FF0000"/>
              </a:solidFill>
            </a:endParaRPr>
          </a:p>
          <a:p>
            <a:pPr indent="-349250" lvl="0" marL="457200" rtl="0" algn="l">
              <a:spcBef>
                <a:spcPts val="0"/>
              </a:spcBef>
              <a:spcAft>
                <a:spcPts val="0"/>
              </a:spcAft>
              <a:buClr>
                <a:srgbClr val="FF0000"/>
              </a:buClr>
              <a:buSzPts val="1900"/>
              <a:buChar char="●"/>
            </a:pPr>
            <a:r>
              <a:rPr lang="en">
                <a:solidFill>
                  <a:srgbClr val="FF0000"/>
                </a:solidFill>
              </a:rPr>
              <a:t>Reserve Deck Card (Unknown)</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idx="1" type="subTitle"/>
          </p:nvPr>
        </p:nvSpPr>
        <p:spPr>
          <a:xfrm>
            <a:off x="729960" y="1344400"/>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Take Tokens</a:t>
            </a:r>
            <a:endParaRPr/>
          </a:p>
        </p:txBody>
      </p:sp>
      <p:sp>
        <p:nvSpPr>
          <p:cNvPr id="421" name="Google Shape;421;p31"/>
          <p:cNvSpPr txBox="1"/>
          <p:nvPr>
            <p:ph type="title"/>
          </p:nvPr>
        </p:nvSpPr>
        <p:spPr>
          <a:xfrm>
            <a:off x="640050" y="259150"/>
            <a:ext cx="1091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Player Actions (Modified Rules)</a:t>
            </a:r>
            <a:endParaRPr/>
          </a:p>
        </p:txBody>
      </p:sp>
      <p:sp>
        <p:nvSpPr>
          <p:cNvPr id="422" name="Google Shape;422;p31"/>
          <p:cNvSpPr txBox="1"/>
          <p:nvPr>
            <p:ph idx="3" type="body"/>
          </p:nvPr>
        </p:nvSpPr>
        <p:spPr>
          <a:xfrm>
            <a:off x="873500" y="1984100"/>
            <a:ext cx="4960800" cy="1666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1 of 3 different types</a:t>
            </a:r>
            <a:endParaRPr/>
          </a:p>
          <a:p>
            <a:pPr indent="-349250" lvl="1" marL="914400" rtl="0" algn="l">
              <a:spcBef>
                <a:spcPts val="0"/>
              </a:spcBef>
              <a:spcAft>
                <a:spcPts val="0"/>
              </a:spcAft>
              <a:buSzPts val="1900"/>
              <a:buChar char="○"/>
            </a:pPr>
            <a:r>
              <a:rPr lang="en"/>
              <a:t>5C3 = 10 Variations</a:t>
            </a:r>
            <a:endParaRPr/>
          </a:p>
          <a:p>
            <a:pPr indent="-349250" lvl="0" marL="457200" rtl="0" algn="l">
              <a:spcBef>
                <a:spcPts val="0"/>
              </a:spcBef>
              <a:spcAft>
                <a:spcPts val="0"/>
              </a:spcAft>
              <a:buSzPts val="1900"/>
              <a:buChar char="●"/>
            </a:pPr>
            <a:r>
              <a:rPr lang="en"/>
              <a:t>2 of 1 similar type</a:t>
            </a:r>
            <a:endParaRPr/>
          </a:p>
          <a:p>
            <a:pPr indent="-349250" lvl="1" marL="914400" rtl="0" algn="l">
              <a:spcBef>
                <a:spcPts val="0"/>
              </a:spcBef>
              <a:spcAft>
                <a:spcPts val="0"/>
              </a:spcAft>
              <a:buSzPts val="1900"/>
              <a:buChar char="○"/>
            </a:pPr>
            <a:r>
              <a:rPr lang="en"/>
              <a:t>5 Variations</a:t>
            </a:r>
            <a:endParaRPr/>
          </a:p>
          <a:p>
            <a:pPr indent="0" lvl="0" marL="0" rtl="0" algn="l">
              <a:spcBef>
                <a:spcPts val="2100"/>
              </a:spcBef>
              <a:spcAft>
                <a:spcPts val="2100"/>
              </a:spcAft>
              <a:buNone/>
            </a:pPr>
            <a:r>
              <a:t/>
            </a:r>
            <a:endParaRPr/>
          </a:p>
        </p:txBody>
      </p:sp>
      <p:sp>
        <p:nvSpPr>
          <p:cNvPr id="423" name="Google Shape;423;p31"/>
          <p:cNvSpPr txBox="1"/>
          <p:nvPr>
            <p:ph idx="1" type="subTitle"/>
          </p:nvPr>
        </p:nvSpPr>
        <p:spPr>
          <a:xfrm>
            <a:off x="718935" y="4127300"/>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Buy Cards</a:t>
            </a:r>
            <a:endParaRPr/>
          </a:p>
        </p:txBody>
      </p:sp>
      <p:sp>
        <p:nvSpPr>
          <p:cNvPr id="424" name="Google Shape;424;p31"/>
          <p:cNvSpPr txBox="1"/>
          <p:nvPr>
            <p:ph idx="3" type="body"/>
          </p:nvPr>
        </p:nvSpPr>
        <p:spPr>
          <a:xfrm>
            <a:off x="873500" y="4675700"/>
            <a:ext cx="4960800" cy="1666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Buy Any Open Card</a:t>
            </a:r>
            <a:endParaRPr/>
          </a:p>
          <a:p>
            <a:pPr indent="-349250" lvl="1" marL="914400" rtl="0" algn="l">
              <a:spcBef>
                <a:spcPts val="0"/>
              </a:spcBef>
              <a:spcAft>
                <a:spcPts val="0"/>
              </a:spcAft>
              <a:buSzPts val="1900"/>
              <a:buChar char="○"/>
            </a:pPr>
            <a:r>
              <a:rPr lang="en"/>
              <a:t>3 * 4 = 12 Variations</a:t>
            </a:r>
            <a:endParaRPr/>
          </a:p>
          <a:p>
            <a:pPr indent="0" lvl="0" marL="0" rtl="0" algn="l">
              <a:spcBef>
                <a:spcPts val="2100"/>
              </a:spcBef>
              <a:spcAft>
                <a:spcPts val="2100"/>
              </a:spcAft>
              <a:buNone/>
            </a:pPr>
            <a:r>
              <a:t/>
            </a:r>
            <a:endParaRPr/>
          </a:p>
        </p:txBody>
      </p:sp>
      <p:sp>
        <p:nvSpPr>
          <p:cNvPr id="425" name="Google Shape;425;p31"/>
          <p:cNvSpPr txBox="1"/>
          <p:nvPr>
            <p:ph idx="3" type="body"/>
          </p:nvPr>
        </p:nvSpPr>
        <p:spPr>
          <a:xfrm>
            <a:off x="7686146" y="3416909"/>
            <a:ext cx="3865800" cy="586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27</a:t>
            </a:r>
            <a:r>
              <a:rPr lang="en"/>
              <a:t> </a:t>
            </a:r>
            <a:r>
              <a:rPr lang="en"/>
              <a:t>Separate Player Actions</a:t>
            </a:r>
            <a:endParaRPr/>
          </a:p>
        </p:txBody>
      </p:sp>
      <p:sp>
        <p:nvSpPr>
          <p:cNvPr id="426" name="Google Shape;426;p31"/>
          <p:cNvSpPr txBox="1"/>
          <p:nvPr>
            <p:ph idx="1" type="subTitle"/>
          </p:nvPr>
        </p:nvSpPr>
        <p:spPr>
          <a:xfrm>
            <a:off x="7625100" y="2854888"/>
            <a:ext cx="38658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Total</a:t>
            </a:r>
            <a:endParaRPr/>
          </a:p>
        </p:txBody>
      </p:sp>
      <p:cxnSp>
        <p:nvCxnSpPr>
          <p:cNvPr id="427" name="Google Shape;427;p31"/>
          <p:cNvCxnSpPr/>
          <p:nvPr/>
        </p:nvCxnSpPr>
        <p:spPr>
          <a:xfrm>
            <a:off x="4563300" y="2594575"/>
            <a:ext cx="2724900" cy="443400"/>
          </a:xfrm>
          <a:prstGeom prst="straightConnector1">
            <a:avLst/>
          </a:prstGeom>
          <a:noFill/>
          <a:ln cap="flat" cmpd="sng" w="38100">
            <a:solidFill>
              <a:schemeClr val="dk2"/>
            </a:solidFill>
            <a:prstDash val="solid"/>
            <a:round/>
            <a:headEnd len="med" w="med" type="none"/>
            <a:tailEnd len="med" w="med" type="triangle"/>
          </a:ln>
        </p:spPr>
      </p:cxnSp>
      <p:cxnSp>
        <p:nvCxnSpPr>
          <p:cNvPr id="428" name="Google Shape;428;p31"/>
          <p:cNvCxnSpPr/>
          <p:nvPr/>
        </p:nvCxnSpPr>
        <p:spPr>
          <a:xfrm flipH="1" rot="10800000">
            <a:off x="4419900" y="3768175"/>
            <a:ext cx="2907600" cy="1264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8080F0"/>
      </a:dk1>
      <a:lt1>
        <a:srgbClr val="FFFFFF"/>
      </a:lt1>
      <a:dk2>
        <a:srgbClr val="000000"/>
      </a:dk2>
      <a:lt2>
        <a:srgbClr val="EEEEEE"/>
      </a:lt2>
      <a:accent1>
        <a:srgbClr val="4949E7"/>
      </a:accent1>
      <a:accent2>
        <a:srgbClr val="FA5353"/>
      </a:accent2>
      <a:accent3>
        <a:srgbClr val="FDD250"/>
      </a:accent3>
      <a:accent4>
        <a:srgbClr val="8080F0"/>
      </a:accent4>
      <a:accent5>
        <a:srgbClr val="000000"/>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