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9906733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095" y="1811864"/>
            <a:ext cx="5751272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095" y="3598328"/>
            <a:ext cx="5751272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70869" y="5054602"/>
            <a:ext cx="729382" cy="279400"/>
          </a:xfrm>
        </p:spPr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095" y="5054602"/>
            <a:ext cx="4403598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5427" y="5054602"/>
            <a:ext cx="447940" cy="279400"/>
          </a:xfrm>
        </p:spPr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8144" y="3471329"/>
            <a:ext cx="553917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3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8" y="4815415"/>
            <a:ext cx="7365295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1782" y="1032934"/>
            <a:ext cx="7682439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4938" y="5382153"/>
            <a:ext cx="7365295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8" y="906873"/>
            <a:ext cx="7365295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7" y="4275666"/>
            <a:ext cx="7365297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85005" y="4140199"/>
            <a:ext cx="715696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2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28" y="982132"/>
            <a:ext cx="6933604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33550" y="3352800"/>
            <a:ext cx="6383865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5" y="4343401"/>
            <a:ext cx="7365300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920800" y="905362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9629" y="2827870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85005" y="4140199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6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41" y="3308581"/>
            <a:ext cx="7365289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40" y="4777381"/>
            <a:ext cx="73652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2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868" y="982132"/>
            <a:ext cx="6852265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274940" y="3639312"/>
            <a:ext cx="7365291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7" y="4529667"/>
            <a:ext cx="7365297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1232" y="896895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87280" y="260772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85005" y="342900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19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7" y="982132"/>
            <a:ext cx="7365295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74940" y="3566160"/>
            <a:ext cx="7365291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8" y="4470401"/>
            <a:ext cx="7365295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85009" y="3429000"/>
            <a:ext cx="71569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08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4937" y="2490136"/>
            <a:ext cx="7365297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85005" y="2354670"/>
            <a:ext cx="715695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433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389" y="906874"/>
            <a:ext cx="1753841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4940" y="906874"/>
            <a:ext cx="5325135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65971" y="906874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6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5004" y="235626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03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004" y="1641413"/>
            <a:ext cx="7145162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004" y="3734860"/>
            <a:ext cx="7145162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85005" y="3599392"/>
            <a:ext cx="714516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5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85004" y="235626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8" y="915338"/>
            <a:ext cx="736529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4938" y="2487168"/>
            <a:ext cx="361569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248" y="2487168"/>
            <a:ext cx="361569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1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40" y="2658533"/>
            <a:ext cx="361569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940" y="3243263"/>
            <a:ext cx="361569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8651" y="2658533"/>
            <a:ext cx="361569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651" y="3243263"/>
            <a:ext cx="361569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385005" y="235467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1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8" y="915338"/>
            <a:ext cx="7365296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85005" y="235467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7" y="1388534"/>
            <a:ext cx="27481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401" y="982133"/>
            <a:ext cx="4176834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4937" y="3031065"/>
            <a:ext cx="27481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85005" y="2912533"/>
            <a:ext cx="252806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7" y="1883832"/>
            <a:ext cx="3934886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4992" y="1032933"/>
            <a:ext cx="3173585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4938" y="3255432"/>
            <a:ext cx="3934884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915173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4938" y="915338"/>
            <a:ext cx="736529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7" y="2490136"/>
            <a:ext cx="7365297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6393" y="5960533"/>
            <a:ext cx="124397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AD5198-BC10-43DD-9F00-35163AFF14A1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4938" y="5960533"/>
            <a:ext cx="55300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1765" y="5960533"/>
            <a:ext cx="428469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0E3E48-9270-49B4-8929-5BF751587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6" y="819508"/>
            <a:ext cx="3726611" cy="4968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8" t="2181" r="8225" b="2181"/>
          <a:stretch/>
        </p:blipFill>
        <p:spPr>
          <a:xfrm>
            <a:off x="4459652" y="814743"/>
            <a:ext cx="5124295" cy="4973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458" y="6072996"/>
            <a:ext cx="7116792" cy="46166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Stencil" panose="040409050D0802020404" pitchFamily="82" charset="0"/>
              </a:rPr>
              <a:t>IT’S THE PLACE WHERE EXECUTION AND DESIGN </a:t>
            </a:r>
            <a:endParaRPr lang="en-IN" sz="24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2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7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Stencil</vt:lpstr>
      <vt:lpstr>Organic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2020-06-18T19:16:11Z</dcterms:created>
  <dcterms:modified xsi:type="dcterms:W3CDTF">2020-06-18T19:19:55Z</dcterms:modified>
</cp:coreProperties>
</file>