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65" r:id="rId2"/>
    <p:sldId id="295" r:id="rId3"/>
    <p:sldId id="309" r:id="rId4"/>
    <p:sldId id="310" r:id="rId5"/>
    <p:sldId id="294" r:id="rId6"/>
    <p:sldId id="311" r:id="rId7"/>
    <p:sldId id="312" r:id="rId8"/>
    <p:sldId id="266" r:id="rId9"/>
    <p:sldId id="267" r:id="rId10"/>
    <p:sldId id="308" r:id="rId11"/>
    <p:sldId id="313" r:id="rId12"/>
    <p:sldId id="303" r:id="rId13"/>
    <p:sldId id="307" r:id="rId14"/>
    <p:sldId id="269" r:id="rId15"/>
    <p:sldId id="270" r:id="rId16"/>
    <p:sldId id="281" r:id="rId17"/>
    <p:sldId id="282" r:id="rId18"/>
    <p:sldId id="301" r:id="rId19"/>
    <p:sldId id="306" r:id="rId20"/>
    <p:sldId id="271" r:id="rId21"/>
    <p:sldId id="299" r:id="rId22"/>
    <p:sldId id="283" r:id="rId23"/>
    <p:sldId id="272" r:id="rId24"/>
    <p:sldId id="284" r:id="rId25"/>
    <p:sldId id="298" r:id="rId26"/>
    <p:sldId id="279" r:id="rId27"/>
    <p:sldId id="285" r:id="rId28"/>
    <p:sldId id="315" r:id="rId29"/>
    <p:sldId id="286" r:id="rId30"/>
    <p:sldId id="314" r:id="rId31"/>
    <p:sldId id="27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A6F3D-79BE-420B-A7E1-EDCEDC28A3BA}" v="1" dt="2024-04-29T15:52:32.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73270" autoAdjust="0"/>
  </p:normalViewPr>
  <p:slideViewPr>
    <p:cSldViewPr snapToGrid="0">
      <p:cViewPr varScale="1">
        <p:scale>
          <a:sx n="81" d="100"/>
          <a:sy n="81" d="100"/>
        </p:scale>
        <p:origin x="3108" y="5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07BA6F3D-79BE-420B-A7E1-EDCEDC28A3BA}"/>
    <pc:docChg chg="custSel addSld delSld modSld sldOrd">
      <pc:chgData name="Ken Fogel" userId="902fafca27bddd1d" providerId="LiveId" clId="{07BA6F3D-79BE-420B-A7E1-EDCEDC28A3BA}" dt="2024-04-29T15:54:29.047" v="16" actId="255"/>
      <pc:docMkLst>
        <pc:docMk/>
      </pc:docMkLst>
      <pc:sldChg chg="modNotesTx">
        <pc:chgData name="Ken Fogel" userId="902fafca27bddd1d" providerId="LiveId" clId="{07BA6F3D-79BE-420B-A7E1-EDCEDC28A3BA}" dt="2024-04-29T15:50:45.105" v="7" actId="33524"/>
        <pc:sldMkLst>
          <pc:docMk/>
          <pc:sldMk cId="2580646326" sldId="270"/>
        </pc:sldMkLst>
      </pc:sldChg>
      <pc:sldChg chg="ord">
        <pc:chgData name="Ken Fogel" userId="902fafca27bddd1d" providerId="LiveId" clId="{07BA6F3D-79BE-420B-A7E1-EDCEDC28A3BA}" dt="2024-04-29T15:52:48.799" v="10"/>
        <pc:sldMkLst>
          <pc:docMk/>
          <pc:sldMk cId="3542579805" sldId="285"/>
        </pc:sldMkLst>
      </pc:sldChg>
      <pc:sldChg chg="modNotesTx">
        <pc:chgData name="Ken Fogel" userId="902fafca27bddd1d" providerId="LiveId" clId="{07BA6F3D-79BE-420B-A7E1-EDCEDC28A3BA}" dt="2024-04-29T15:48:53.609" v="5"/>
        <pc:sldMkLst>
          <pc:docMk/>
          <pc:sldMk cId="4015333367" sldId="294"/>
        </pc:sldMkLst>
      </pc:sldChg>
      <pc:sldChg chg="modNotesTx">
        <pc:chgData name="Ken Fogel" userId="902fafca27bddd1d" providerId="LiveId" clId="{07BA6F3D-79BE-420B-A7E1-EDCEDC28A3BA}" dt="2024-04-29T15:47:25.787" v="0"/>
        <pc:sldMkLst>
          <pc:docMk/>
          <pc:sldMk cId="3507144632" sldId="295"/>
        </pc:sldMkLst>
      </pc:sldChg>
      <pc:sldChg chg="del">
        <pc:chgData name="Ken Fogel" userId="902fafca27bddd1d" providerId="LiveId" clId="{07BA6F3D-79BE-420B-A7E1-EDCEDC28A3BA}" dt="2024-04-29T15:53:12.823" v="13" actId="47"/>
        <pc:sldMkLst>
          <pc:docMk/>
          <pc:sldMk cId="2086704257" sldId="297"/>
        </pc:sldMkLst>
      </pc:sldChg>
      <pc:sldChg chg="modSp mod modNotesTx">
        <pc:chgData name="Ken Fogel" userId="902fafca27bddd1d" providerId="LiveId" clId="{07BA6F3D-79BE-420B-A7E1-EDCEDC28A3BA}" dt="2024-04-29T15:48:13.888" v="3" actId="33524"/>
        <pc:sldMkLst>
          <pc:docMk/>
          <pc:sldMk cId="3426159974" sldId="309"/>
        </pc:sldMkLst>
        <pc:spChg chg="mod">
          <ac:chgData name="Ken Fogel" userId="902fafca27bddd1d" providerId="LiveId" clId="{07BA6F3D-79BE-420B-A7E1-EDCEDC28A3BA}" dt="2024-04-29T15:47:53.157" v="1"/>
          <ac:spMkLst>
            <pc:docMk/>
            <pc:sldMk cId="3426159974" sldId="309"/>
            <ac:spMk id="3" creationId="{C0110A83-5826-48DC-B4D9-C4547B373D07}"/>
          </ac:spMkLst>
        </pc:spChg>
      </pc:sldChg>
      <pc:sldChg chg="modNotesTx">
        <pc:chgData name="Ken Fogel" userId="902fafca27bddd1d" providerId="LiveId" clId="{07BA6F3D-79BE-420B-A7E1-EDCEDC28A3BA}" dt="2024-04-29T15:48:34.717" v="4"/>
        <pc:sldMkLst>
          <pc:docMk/>
          <pc:sldMk cId="275383326" sldId="310"/>
        </pc:sldMkLst>
      </pc:sldChg>
      <pc:sldChg chg="modNotesTx">
        <pc:chgData name="Ken Fogel" userId="902fafca27bddd1d" providerId="LiveId" clId="{07BA6F3D-79BE-420B-A7E1-EDCEDC28A3BA}" dt="2024-04-29T15:49:11.605" v="6"/>
        <pc:sldMkLst>
          <pc:docMk/>
          <pc:sldMk cId="3390387877" sldId="312"/>
        </pc:sldMkLst>
      </pc:sldChg>
      <pc:sldChg chg="modSp add mod ord">
        <pc:chgData name="Ken Fogel" userId="902fafca27bddd1d" providerId="LiveId" clId="{07BA6F3D-79BE-420B-A7E1-EDCEDC28A3BA}" dt="2024-04-29T15:54:29.047" v="16" actId="255"/>
        <pc:sldMkLst>
          <pc:docMk/>
          <pc:sldMk cId="2544208362" sldId="315"/>
        </pc:sldMkLst>
        <pc:spChg chg="mod">
          <ac:chgData name="Ken Fogel" userId="902fafca27bddd1d" providerId="LiveId" clId="{07BA6F3D-79BE-420B-A7E1-EDCEDC28A3BA}" dt="2024-04-29T15:54:13.008" v="15" actId="1036"/>
          <ac:spMkLst>
            <pc:docMk/>
            <pc:sldMk cId="2544208362" sldId="315"/>
            <ac:spMk id="10" creationId="{33F44A7D-3C6F-1449-B33C-405A4FD2BEFB}"/>
          </ac:spMkLst>
        </pc:spChg>
        <pc:spChg chg="mod">
          <ac:chgData name="Ken Fogel" userId="902fafca27bddd1d" providerId="LiveId" clId="{07BA6F3D-79BE-420B-A7E1-EDCEDC28A3BA}" dt="2024-04-29T15:54:29.047" v="16" actId="255"/>
          <ac:spMkLst>
            <pc:docMk/>
            <pc:sldMk cId="2544208362" sldId="315"/>
            <ac:spMk id="15" creationId="{1B69B38C-46E4-6E41-B1F5-C7E9411BABD4}"/>
          </ac:spMkLst>
        </pc:spChg>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2024-04-29</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2024-04-29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15</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Templates is a preview feature of JDK 21. Rather than use a placeholder as shown in String Formatted, in this new approach you can use the name of a String object enclosed in \{ and } and it will take the value of the named String. In Java 22 you can also use any primitive or any method call that returns either a string or a primitive</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33406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2024-04-29</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2024-04-29</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Version 2.2</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p:txBody>
      </p:sp>
    </p:spTree>
    <p:extLst>
      <p:ext uri="{BB962C8B-B14F-4D97-AF65-F5344CB8AC3E}">
        <p14:creationId xmlns:p14="http://schemas.microsoft.com/office/powerpoint/2010/main" val="3294938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132862"/>
            <a:ext cx="8021680"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 end is in sight for</a:t>
            </a:r>
          </a:p>
          <a:p>
            <a:pPr lvl="1" eaLnBrk="0" fontAlgn="base" hangingPunct="0">
              <a:lnSpc>
                <a:spcPct val="150000"/>
              </a:lnSpc>
              <a:spcBef>
                <a:spcPct val="0"/>
              </a:spcBef>
              <a:spcAft>
                <a:spcPct val="0"/>
              </a:spcAft>
            </a:pPr>
            <a:r>
              <a:rPr lang="en-US" altLang="en-US" sz="2600" b="1" dirty="0">
                <a:latin typeface="Consolas" panose="020B0609020204030204" pitchFamily="49" charset="0"/>
              </a:rPr>
              <a:t>public static void main(String[] </a:t>
            </a:r>
            <a:r>
              <a:rPr lang="en-US" altLang="en-US" sz="2600" b="1" dirty="0" err="1">
                <a:latin typeface="Consolas" panose="020B0609020204030204" pitchFamily="49" charset="0"/>
              </a:rPr>
              <a:t>args</a:t>
            </a:r>
            <a:r>
              <a:rPr lang="en-US" altLang="en-US" sz="2600" b="1" dirty="0">
                <a:latin typeface="Consolas" panose="020B0609020204030204" pitchFamily="49" charset="0"/>
              </a:rPr>
              <a:t>)</a:t>
            </a:r>
            <a:endParaRPr kumimoji="0" lang="en-US" altLang="en-US" sz="2600" b="1" i="0" u="none" strike="noStrike" cap="none" normalizeH="0" baseline="0" dirty="0">
              <a:ln>
                <a:noFill/>
              </a:ln>
              <a:effectLst/>
              <a:latin typeface="Consolas" panose="020B0609020204030204" pitchFamily="49" charset="0"/>
            </a:endParaRPr>
          </a:p>
          <a:p>
            <a:pPr eaLnBrk="0" fontAlgn="base" hangingPunct="0">
              <a:lnSpc>
                <a:spcPct val="150000"/>
              </a:lnSpc>
              <a:spcBef>
                <a:spcPct val="0"/>
              </a:spcBef>
              <a:spcAft>
                <a:spcPct val="0"/>
              </a:spcAft>
            </a:pPr>
            <a:r>
              <a:rPr kumimoji="0" lang="en-US" altLang="en-US" b="1" i="0" u="none" strike="noStrike" cap="none" normalizeH="0" baseline="0" dirty="0">
                <a:ln>
                  <a:noFill/>
                </a:ln>
                <a:effectLst/>
                <a:latin typeface="Consolas" panose="020B0609020204030204" pitchFamily="49" charset="0"/>
              </a:rPr>
              <a:t>main</a:t>
            </a:r>
            <a:r>
              <a:rPr kumimoji="0" lang="en-US" altLang="en-US"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dirty="0"/>
              <a:t>Can be used in any Java program</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    </a:t>
            </a:r>
            <a:r>
              <a:rPr kumimoji="0" lang="en-US" altLang="en-US" b="1" i="0" u="none" strike="noStrike" cap="none" normalizeH="0" baseline="0" dirty="0" err="1">
                <a:ln>
                  <a:noFill/>
                </a:ln>
                <a:effectLst/>
                <a:latin typeface="Consolas" panose="020B0609020204030204" pitchFamily="49" charset="0"/>
              </a:rPr>
              <a:t>System.out.println</a:t>
            </a:r>
            <a:r>
              <a:rPr kumimoji="0" lang="en-US" altLang="en-US" b="1"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55809" y="93626"/>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a:t>
            </a:r>
            <a:br>
              <a:rPr lang="en-CA" dirty="0">
                <a:solidFill>
                  <a:schemeClr val="bg1"/>
                </a:solidFill>
              </a:rPr>
            </a:br>
            <a:r>
              <a:rPr lang="en-CA" dirty="0">
                <a:solidFill>
                  <a:schemeClr val="bg1"/>
                </a:solidFill>
              </a:rPr>
              <a:t>JEP 459 - String Templates JDK 22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642675"/>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Arrow: Down 1">
            <a:extLst>
              <a:ext uri="{FF2B5EF4-FFF2-40B4-BE49-F238E27FC236}">
                <a16:creationId xmlns:a16="http://schemas.microsoft.com/office/drawing/2014/main" id="{66AE7A77-BEAD-6110-D9E7-7B31029E99C6}"/>
              </a:ext>
            </a:extLst>
          </p:cNvPr>
          <p:cNvSpPr/>
          <p:nvPr/>
        </p:nvSpPr>
        <p:spPr>
          <a:xfrm>
            <a:off x="1671144" y="1303029"/>
            <a:ext cx="417786" cy="3396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Arrow: Down 2">
            <a:extLst>
              <a:ext uri="{FF2B5EF4-FFF2-40B4-BE49-F238E27FC236}">
                <a16:creationId xmlns:a16="http://schemas.microsoft.com/office/drawing/2014/main" id="{A5AE1756-D57A-EA40-7363-51B390F58AFA}"/>
              </a:ext>
            </a:extLst>
          </p:cNvPr>
          <p:cNvSpPr/>
          <p:nvPr/>
        </p:nvSpPr>
        <p:spPr>
          <a:xfrm rot="10800000">
            <a:off x="2912993" y="5693615"/>
            <a:ext cx="457200" cy="52025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CA" sz="3600" i="1" dirty="0">
                <a:solidFill>
                  <a:srgbClr val="444444"/>
                </a:solidFill>
              </a:rPr>
              <a:t>This Just In! </a:t>
            </a:r>
            <a:r>
              <a:rPr lang="en-US" sz="3600" b="1" i="1" dirty="0">
                <a:solidFill>
                  <a:srgbClr val="444444"/>
                </a:solidFill>
              </a:rPr>
              <a:t>– Paving the on-ramp</a:t>
            </a:r>
            <a:endParaRPr lang="en-CA" sz="3600" b="1"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58636878"/>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17387</TotalTime>
  <Words>3803</Words>
  <Application>Microsoft Office PowerPoint</Application>
  <PresentationFormat>Widescreen</PresentationFormat>
  <Paragraphs>411</Paragraphs>
  <Slides>32</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Java 22 - Implicitly Declared Classes and Instance Main Methods</vt:lpstr>
      <vt:lpstr>Java 22 - Implicitly Declared Classes and Instance Main Methods</vt:lpstr>
      <vt:lpstr>var – reduction of redundancy reduction JDK 10</vt:lpstr>
      <vt:lpstr>text blocks (15)</vt:lpstr>
      <vt:lpstr>Old School Concatenation</vt:lpstr>
      <vt:lpstr>New School Text Block JDK 15</vt:lpstr>
      <vt:lpstr>But wait, there is more . . . String formatted JDK 15</vt:lpstr>
      <vt:lpstr>And still more . . .  JEP 459 - String Templates JDK 22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PowerPoint Presentation</vt:lpstr>
      <vt:lpstr>PowerPoint Presentation</vt:lpstr>
      <vt:lpstr>PowerPoint Presentation</vt:lpstr>
      <vt:lpstr>Why teach Java to  students?</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35</cp:revision>
  <cp:lastPrinted>2020-06-16T22:09:01Z</cp:lastPrinted>
  <dcterms:created xsi:type="dcterms:W3CDTF">2020-06-03T20:53:58Z</dcterms:created>
  <dcterms:modified xsi:type="dcterms:W3CDTF">2024-04-29T15:54:30Z</dcterms:modified>
</cp:coreProperties>
</file>