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308" r:id="rId26"/>
    <p:sldId id="309" r:id="rId27"/>
    <p:sldId id="310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simple program that calculates the monthly payment for money borrowed at a fixed rate.</a:t>
            </a:r>
          </a:p>
          <a:p>
            <a:endParaRPr lang="en-CA" dirty="0"/>
          </a:p>
          <a:p>
            <a:r>
              <a:rPr lang="en-CA" dirty="0"/>
              <a:t>In Python it appears quite straightforward.</a:t>
            </a:r>
          </a:p>
          <a:p>
            <a:endParaRPr lang="en-CA" dirty="0"/>
          </a:p>
          <a:p>
            <a:r>
              <a:rPr lang="en-CA" dirty="0"/>
              <a:t>Python is untyped so that data types of the variables are determined at runtime.,</a:t>
            </a:r>
          </a:p>
          <a:p>
            <a:endParaRPr lang="en-CA" dirty="0"/>
          </a:p>
          <a:p>
            <a:r>
              <a:rPr lang="en-CA" dirty="0"/>
              <a:t>Also notice that input variables have to be cast to a type.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wonder what will happen if the interest rate is ‘bob’?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same code in Java.</a:t>
            </a:r>
          </a:p>
          <a:p>
            <a:endParaRPr lang="en-CA" dirty="0"/>
          </a:p>
          <a:p>
            <a:r>
              <a:rPr lang="en-CA" dirty="0"/>
              <a:t>Its longer because output and input are separate actions.</a:t>
            </a:r>
          </a:p>
          <a:p>
            <a:endParaRPr lang="en-CA" dirty="0"/>
          </a:p>
          <a:p>
            <a:r>
              <a:rPr lang="en-CA" dirty="0"/>
              <a:t>What happens if I enter ‘bob’ as the interest rate? An exception will be thrown right where the invalid data is entered.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Nameless </a:t>
            </a:r>
            <a:r>
              <a:rPr lang="en-CA"/>
              <a:t>class version.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BF38C-B12A-DEB7-C2A7-0DCC212BE9C6}"/>
              </a:ext>
            </a:extLst>
          </p:cNvPr>
          <p:cNvSpPr txBox="1"/>
          <p:nvPr/>
        </p:nvSpPr>
        <p:spPr>
          <a:xfrm>
            <a:off x="3048000" y="1563862"/>
            <a:ext cx="89162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loan = 1000.0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interest 0.05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term = 5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= float(interest) / 12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result = float(loan) * \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   (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/ (1.0 - ((1.0 + 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) ** -float(</a:t>
            </a:r>
            <a:r>
              <a:rPr lang="en-US" sz="1600" b="1">
                <a:latin typeface="Consolas" panose="020B0609020204030204" pitchFamily="49" charset="0"/>
              </a:rPr>
              <a:t>term))))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print("Monthly Payment: %.2f" % result)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735015" y="817076"/>
            <a:ext cx="10456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1000.0;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interest = 0.05;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term = 5;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JavaCalculator01.java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286167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10114224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loan = 1000.0;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interest = 0.05;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term = 5;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--enable-preview --source 21 JavaCalculator01N.java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51252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3020</Words>
  <Application>Microsoft Office PowerPoint</Application>
  <PresentationFormat>Widescreen</PresentationFormat>
  <Paragraphs>426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37</cp:revision>
  <cp:lastPrinted>2020-06-16T22:09:01Z</cp:lastPrinted>
  <dcterms:created xsi:type="dcterms:W3CDTF">2020-06-03T20:53:58Z</dcterms:created>
  <dcterms:modified xsi:type="dcterms:W3CDTF">2023-11-08T19:46:17Z</dcterms:modified>
</cp:coreProperties>
</file>