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95" r:id="rId3"/>
    <p:sldId id="294" r:id="rId4"/>
    <p:sldId id="266" r:id="rId5"/>
    <p:sldId id="267" r:id="rId6"/>
    <p:sldId id="268" r:id="rId7"/>
    <p:sldId id="303" r:id="rId8"/>
    <p:sldId id="307" r:id="rId9"/>
    <p:sldId id="304" r:id="rId10"/>
    <p:sldId id="269" r:id="rId11"/>
    <p:sldId id="270" r:id="rId12"/>
    <p:sldId id="281" r:id="rId13"/>
    <p:sldId id="282" r:id="rId14"/>
    <p:sldId id="301" r:id="rId15"/>
    <p:sldId id="306" r:id="rId16"/>
    <p:sldId id="271" r:id="rId17"/>
    <p:sldId id="299" r:id="rId18"/>
    <p:sldId id="283" r:id="rId19"/>
    <p:sldId id="272" r:id="rId20"/>
    <p:sldId id="284" r:id="rId21"/>
    <p:sldId id="298" r:id="rId22"/>
    <p:sldId id="279" r:id="rId23"/>
    <p:sldId id="275" r:id="rId24"/>
    <p:sldId id="276" r:id="rId25"/>
    <p:sldId id="259" r:id="rId26"/>
    <p:sldId id="260" r:id="rId27"/>
    <p:sldId id="305" r:id="rId28"/>
    <p:sldId id="263" r:id="rId29"/>
    <p:sldId id="264" r:id="rId30"/>
    <p:sldId id="285" r:id="rId31"/>
    <p:sldId id="297" r:id="rId32"/>
    <p:sldId id="286" r:id="rId33"/>
    <p:sldId id="287" r:id="rId34"/>
    <p:sldId id="27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0"/>
    <a:srgbClr val="F49201"/>
    <a:srgbClr val="00A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7" autoAdjust="0"/>
    <p:restoredTop sz="73270" autoAdjust="0"/>
  </p:normalViewPr>
  <p:slideViewPr>
    <p:cSldViewPr snapToGrid="0">
      <p:cViewPr varScale="1">
        <p:scale>
          <a:sx n="98" d="100"/>
          <a:sy n="98" d="100"/>
        </p:scale>
        <p:origin x="3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8DFC-E1C8-4672-ACE6-ED2F8F79398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9D931B-C9E7-4BA3-BE19-C3C217D5C553}">
      <dgm:prSet/>
      <dgm:spPr>
        <a:solidFill>
          <a:srgbClr val="F49201"/>
        </a:solidFill>
      </dgm:spPr>
      <dgm:t>
        <a:bodyPr/>
        <a:lstStyle/>
        <a:p>
          <a:r>
            <a:rPr lang="en-CA" dirty="0"/>
            <a:t>This presentation looks at enhancements to the Java language</a:t>
          </a:r>
          <a:endParaRPr lang="en-US" dirty="0"/>
        </a:p>
      </dgm:t>
    </dgm:pt>
    <dgm:pt modelId="{79E8D2C9-9B1D-4E02-AB4B-5F2937375C79}" type="parTrans" cxnId="{5136064B-1D46-42EC-95CB-EF844166172D}">
      <dgm:prSet/>
      <dgm:spPr/>
      <dgm:t>
        <a:bodyPr/>
        <a:lstStyle/>
        <a:p>
          <a:endParaRPr lang="en-US"/>
        </a:p>
      </dgm:t>
    </dgm:pt>
    <dgm:pt modelId="{D25271B8-EA19-4CE5-AE33-9C56516740D7}" type="sibTrans" cxnId="{5136064B-1D46-42EC-95CB-EF844166172D}">
      <dgm:prSet/>
      <dgm:spPr/>
      <dgm:t>
        <a:bodyPr/>
        <a:lstStyle/>
        <a:p>
          <a:endParaRPr lang="en-US"/>
        </a:p>
      </dgm:t>
    </dgm:pt>
    <dgm:pt modelId="{A63EF9ED-6D07-43EE-9C16-5FA6A3EF822A}">
      <dgm:prSet/>
      <dgm:spPr>
        <a:solidFill>
          <a:srgbClr val="F49201">
            <a:alpha val="88000"/>
          </a:srgbClr>
        </a:solidFill>
      </dgm:spPr>
      <dgm:t>
        <a:bodyPr/>
        <a:lstStyle/>
        <a:p>
          <a:r>
            <a:rPr lang="en-CA" dirty="0"/>
            <a:t>These enhancements help dispel some of the myths surrounding Java.</a:t>
          </a:r>
          <a:endParaRPr lang="en-US" dirty="0"/>
        </a:p>
      </dgm:t>
    </dgm:pt>
    <dgm:pt modelId="{0FE61F39-E994-4804-9381-6D30EE17B0EE}" type="parTrans" cxnId="{430916C9-208C-44B4-A4BB-52FD6377ECC9}">
      <dgm:prSet/>
      <dgm:spPr/>
      <dgm:t>
        <a:bodyPr/>
        <a:lstStyle/>
        <a:p>
          <a:endParaRPr lang="en-US"/>
        </a:p>
      </dgm:t>
    </dgm:pt>
    <dgm:pt modelId="{73F5DFAB-69EB-4ADB-B79D-ACA8DEC0AEBA}" type="sibTrans" cxnId="{430916C9-208C-44B4-A4BB-52FD6377ECC9}">
      <dgm:prSet/>
      <dgm:spPr/>
      <dgm:t>
        <a:bodyPr/>
        <a:lstStyle/>
        <a:p>
          <a:endParaRPr lang="en-US"/>
        </a:p>
      </dgm:t>
    </dgm:pt>
    <dgm:pt modelId="{32216DE2-050F-44BB-825C-CBF972457061}">
      <dgm:prSet/>
      <dgm:spPr>
        <a:solidFill>
          <a:srgbClr val="F49201">
            <a:alpha val="80000"/>
          </a:srgbClr>
        </a:solidFill>
      </dgm:spPr>
      <dgm:t>
        <a:bodyPr/>
        <a:lstStyle/>
        <a:p>
          <a:r>
            <a:rPr lang="en-CA" dirty="0"/>
            <a:t>It is about why Java should be the language taught at all levels in schools today.</a:t>
          </a:r>
          <a:endParaRPr lang="en-US" dirty="0"/>
        </a:p>
      </dgm:t>
    </dgm:pt>
    <dgm:pt modelId="{0BC0FDFA-1605-42FF-86EE-3B83F84AC727}" type="parTrans" cxnId="{1D0F6C8D-C389-4506-B40B-753C94CECE25}">
      <dgm:prSet/>
      <dgm:spPr/>
      <dgm:t>
        <a:bodyPr/>
        <a:lstStyle/>
        <a:p>
          <a:endParaRPr lang="en-US"/>
        </a:p>
      </dgm:t>
    </dgm:pt>
    <dgm:pt modelId="{F08393E7-DBCF-4281-B6C6-5F0EFD74FEAD}" type="sibTrans" cxnId="{1D0F6C8D-C389-4506-B40B-753C94CECE25}">
      <dgm:prSet/>
      <dgm:spPr/>
      <dgm:t>
        <a:bodyPr/>
        <a:lstStyle/>
        <a:p>
          <a:endParaRPr lang="en-US"/>
        </a:p>
      </dgm:t>
    </dgm:pt>
    <dgm:pt modelId="{084EDFD9-8818-49EA-8199-193D32394E31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There is even a comparison of a program in Java and Python.</a:t>
          </a:r>
          <a:endParaRPr lang="en-US" dirty="0"/>
        </a:p>
      </dgm:t>
    </dgm:pt>
    <dgm:pt modelId="{CB8B5159-9CEE-4F5B-8F1A-6D7F719EDD7B}" type="parTrans" cxnId="{7685A1EC-E4A1-4158-B995-AC7929AA6736}">
      <dgm:prSet/>
      <dgm:spPr/>
      <dgm:t>
        <a:bodyPr/>
        <a:lstStyle/>
        <a:p>
          <a:endParaRPr lang="en-US"/>
        </a:p>
      </dgm:t>
    </dgm:pt>
    <dgm:pt modelId="{0D52DAFC-09BA-4271-A2D0-8A1CF23FB61F}" type="sibTrans" cxnId="{7685A1EC-E4A1-4158-B995-AC7929AA6736}">
      <dgm:prSet/>
      <dgm:spPr/>
      <dgm:t>
        <a:bodyPr/>
        <a:lstStyle/>
        <a:p>
          <a:endParaRPr lang="en-US"/>
        </a:p>
      </dgm:t>
    </dgm:pt>
    <dgm:pt modelId="{E0BD7C70-DD85-469D-B6A4-3D9CAC98F8E3}" type="pres">
      <dgm:prSet presAssocID="{CD2C8DFC-E1C8-4672-ACE6-ED2F8F79398C}" presName="diagram" presStyleCnt="0">
        <dgm:presLayoutVars>
          <dgm:dir/>
          <dgm:resizeHandles val="exact"/>
        </dgm:presLayoutVars>
      </dgm:prSet>
      <dgm:spPr/>
    </dgm:pt>
    <dgm:pt modelId="{1C5CCDCC-FD20-4AE9-BE79-A5D5810EB20E}" type="pres">
      <dgm:prSet presAssocID="{1E9D931B-C9E7-4BA3-BE19-C3C217D5C553}" presName="node" presStyleLbl="node1" presStyleIdx="0" presStyleCnt="4">
        <dgm:presLayoutVars>
          <dgm:bulletEnabled val="1"/>
        </dgm:presLayoutVars>
      </dgm:prSet>
      <dgm:spPr/>
    </dgm:pt>
    <dgm:pt modelId="{9E738ED0-E6EF-43A8-8EA0-A497D28CEE8A}" type="pres">
      <dgm:prSet presAssocID="{D25271B8-EA19-4CE5-AE33-9C56516740D7}" presName="sibTrans" presStyleCnt="0"/>
      <dgm:spPr/>
    </dgm:pt>
    <dgm:pt modelId="{FA9FC9BB-7426-438F-89E2-A9B4865F8F3A}" type="pres">
      <dgm:prSet presAssocID="{A63EF9ED-6D07-43EE-9C16-5FA6A3EF822A}" presName="node" presStyleLbl="node1" presStyleIdx="1" presStyleCnt="4">
        <dgm:presLayoutVars>
          <dgm:bulletEnabled val="1"/>
        </dgm:presLayoutVars>
      </dgm:prSet>
      <dgm:spPr/>
    </dgm:pt>
    <dgm:pt modelId="{80B7E16E-C02B-4CBD-B489-1721CC5DA7C4}" type="pres">
      <dgm:prSet presAssocID="{73F5DFAB-69EB-4ADB-B79D-ACA8DEC0AEBA}" presName="sibTrans" presStyleCnt="0"/>
      <dgm:spPr/>
    </dgm:pt>
    <dgm:pt modelId="{F9B12F6D-A1D8-46E9-A95C-C5D90C0E82C6}" type="pres">
      <dgm:prSet presAssocID="{32216DE2-050F-44BB-825C-CBF972457061}" presName="node" presStyleLbl="node1" presStyleIdx="2" presStyleCnt="4">
        <dgm:presLayoutVars>
          <dgm:bulletEnabled val="1"/>
        </dgm:presLayoutVars>
      </dgm:prSet>
      <dgm:spPr/>
    </dgm:pt>
    <dgm:pt modelId="{03C011AA-AA2C-4EB9-848F-55D324EED1C9}" type="pres">
      <dgm:prSet presAssocID="{F08393E7-DBCF-4281-B6C6-5F0EFD74FEAD}" presName="sibTrans" presStyleCnt="0"/>
      <dgm:spPr/>
    </dgm:pt>
    <dgm:pt modelId="{D4D77456-BAAC-4FA3-A394-A90384CBF9AC}" type="pres">
      <dgm:prSet presAssocID="{084EDFD9-8818-49EA-8199-193D32394E31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8841C-94F0-4728-B469-2007516D4155}" type="presOf" srcId="{CD2C8DFC-E1C8-4672-ACE6-ED2F8F79398C}" destId="{E0BD7C70-DD85-469D-B6A4-3D9CAC98F8E3}" srcOrd="0" destOrd="0" presId="urn:microsoft.com/office/officeart/2005/8/layout/default"/>
    <dgm:cxn modelId="{59EEFD4A-7570-46CB-B924-E2701F6C2864}" type="presOf" srcId="{32216DE2-050F-44BB-825C-CBF972457061}" destId="{F9B12F6D-A1D8-46E9-A95C-C5D90C0E82C6}" srcOrd="0" destOrd="0" presId="urn:microsoft.com/office/officeart/2005/8/layout/default"/>
    <dgm:cxn modelId="{5136064B-1D46-42EC-95CB-EF844166172D}" srcId="{CD2C8DFC-E1C8-4672-ACE6-ED2F8F79398C}" destId="{1E9D931B-C9E7-4BA3-BE19-C3C217D5C553}" srcOrd="0" destOrd="0" parTransId="{79E8D2C9-9B1D-4E02-AB4B-5F2937375C79}" sibTransId="{D25271B8-EA19-4CE5-AE33-9C56516740D7}"/>
    <dgm:cxn modelId="{6AE44855-1259-43E2-9C17-AAE1202043A1}" type="presOf" srcId="{1E9D931B-C9E7-4BA3-BE19-C3C217D5C553}" destId="{1C5CCDCC-FD20-4AE9-BE79-A5D5810EB20E}" srcOrd="0" destOrd="0" presId="urn:microsoft.com/office/officeart/2005/8/layout/default"/>
    <dgm:cxn modelId="{1D0F6C8D-C389-4506-B40B-753C94CECE25}" srcId="{CD2C8DFC-E1C8-4672-ACE6-ED2F8F79398C}" destId="{32216DE2-050F-44BB-825C-CBF972457061}" srcOrd="2" destOrd="0" parTransId="{0BC0FDFA-1605-42FF-86EE-3B83F84AC727}" sibTransId="{F08393E7-DBCF-4281-B6C6-5F0EFD74FEAD}"/>
    <dgm:cxn modelId="{3DD64CBF-AF8B-4316-A256-42BCC448CF72}" type="presOf" srcId="{A63EF9ED-6D07-43EE-9C16-5FA6A3EF822A}" destId="{FA9FC9BB-7426-438F-89E2-A9B4865F8F3A}" srcOrd="0" destOrd="0" presId="urn:microsoft.com/office/officeart/2005/8/layout/default"/>
    <dgm:cxn modelId="{430916C9-208C-44B4-A4BB-52FD6377ECC9}" srcId="{CD2C8DFC-E1C8-4672-ACE6-ED2F8F79398C}" destId="{A63EF9ED-6D07-43EE-9C16-5FA6A3EF822A}" srcOrd="1" destOrd="0" parTransId="{0FE61F39-E994-4804-9381-6D30EE17B0EE}" sibTransId="{73F5DFAB-69EB-4ADB-B79D-ACA8DEC0AEBA}"/>
    <dgm:cxn modelId="{225EFAD4-EB20-4C9B-B257-0D504DCB1F0C}" type="presOf" srcId="{084EDFD9-8818-49EA-8199-193D32394E31}" destId="{D4D77456-BAAC-4FA3-A394-A90384CBF9AC}" srcOrd="0" destOrd="0" presId="urn:microsoft.com/office/officeart/2005/8/layout/default"/>
    <dgm:cxn modelId="{7685A1EC-E4A1-4158-B995-AC7929AA6736}" srcId="{CD2C8DFC-E1C8-4672-ACE6-ED2F8F79398C}" destId="{084EDFD9-8818-49EA-8199-193D32394E31}" srcOrd="3" destOrd="0" parTransId="{CB8B5159-9CEE-4F5B-8F1A-6D7F719EDD7B}" sibTransId="{0D52DAFC-09BA-4271-A2D0-8A1CF23FB61F}"/>
    <dgm:cxn modelId="{BAB95310-36D3-42B5-8671-4CAA4832130C}" type="presParOf" srcId="{E0BD7C70-DD85-469D-B6A4-3D9CAC98F8E3}" destId="{1C5CCDCC-FD20-4AE9-BE79-A5D5810EB20E}" srcOrd="0" destOrd="0" presId="urn:microsoft.com/office/officeart/2005/8/layout/default"/>
    <dgm:cxn modelId="{A3A1199C-A001-4FEF-B0C7-E370A7DE6DCE}" type="presParOf" srcId="{E0BD7C70-DD85-469D-B6A4-3D9CAC98F8E3}" destId="{9E738ED0-E6EF-43A8-8EA0-A497D28CEE8A}" srcOrd="1" destOrd="0" presId="urn:microsoft.com/office/officeart/2005/8/layout/default"/>
    <dgm:cxn modelId="{7590147C-22F1-4B6D-A093-AFA1BAF3B1C1}" type="presParOf" srcId="{E0BD7C70-DD85-469D-B6A4-3D9CAC98F8E3}" destId="{FA9FC9BB-7426-438F-89E2-A9B4865F8F3A}" srcOrd="2" destOrd="0" presId="urn:microsoft.com/office/officeart/2005/8/layout/default"/>
    <dgm:cxn modelId="{3AF9934B-56A4-4D43-B7E5-A191F4DC2B17}" type="presParOf" srcId="{E0BD7C70-DD85-469D-B6A4-3D9CAC98F8E3}" destId="{80B7E16E-C02B-4CBD-B489-1721CC5DA7C4}" srcOrd="3" destOrd="0" presId="urn:microsoft.com/office/officeart/2005/8/layout/default"/>
    <dgm:cxn modelId="{EA742C61-F4F3-4A1E-A6F0-EFAE08052BA7}" type="presParOf" srcId="{E0BD7C70-DD85-469D-B6A4-3D9CAC98F8E3}" destId="{F9B12F6D-A1D8-46E9-A95C-C5D90C0E82C6}" srcOrd="4" destOrd="0" presId="urn:microsoft.com/office/officeart/2005/8/layout/default"/>
    <dgm:cxn modelId="{C90DFE7A-B3EC-4CF3-BBEE-3A6654B5C372}" type="presParOf" srcId="{E0BD7C70-DD85-469D-B6A4-3D9CAC98F8E3}" destId="{03C011AA-AA2C-4EB9-848F-55D324EED1C9}" srcOrd="5" destOrd="0" presId="urn:microsoft.com/office/officeart/2005/8/layout/default"/>
    <dgm:cxn modelId="{018D7609-C470-4389-88B6-E299CB905CF0}" type="presParOf" srcId="{E0BD7C70-DD85-469D-B6A4-3D9CAC98F8E3}" destId="{D4D77456-BAAC-4FA3-A394-A90384CBF9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1BF7E8-FEEB-4BF7-9D43-6162F7B220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6FAD65-C228-41FC-B8FA-1BC442926F87}">
      <dgm:prSet/>
      <dgm:spPr/>
      <dgm:t>
        <a:bodyPr/>
        <a:lstStyle/>
        <a:p>
          <a:r>
            <a:rPr lang="en-CA" dirty="0"/>
            <a:t>Many financial institutions depend on Java to run their backend</a:t>
          </a:r>
          <a:endParaRPr lang="en-US" dirty="0"/>
        </a:p>
      </dgm:t>
    </dgm:pt>
    <dgm:pt modelId="{3669530C-7256-474E-98CF-A2DE451B53B3}" type="parTrans" cxnId="{F2388042-F302-402F-A735-A034286384E9}">
      <dgm:prSet/>
      <dgm:spPr/>
      <dgm:t>
        <a:bodyPr/>
        <a:lstStyle/>
        <a:p>
          <a:endParaRPr lang="en-US"/>
        </a:p>
      </dgm:t>
    </dgm:pt>
    <dgm:pt modelId="{770A5C64-5600-4A39-AA3C-9A214FDCA7C9}" type="sibTrans" cxnId="{F2388042-F302-402F-A735-A034286384E9}">
      <dgm:prSet/>
      <dgm:spPr/>
      <dgm:t>
        <a:bodyPr/>
        <a:lstStyle/>
        <a:p>
          <a:endParaRPr lang="en-US"/>
        </a:p>
      </dgm:t>
    </dgm:pt>
    <dgm:pt modelId="{EAC07989-1D4D-4786-937F-CD3CC32B7708}">
      <dgm:prSet/>
      <dgm:spPr/>
      <dgm:t>
        <a:bodyPr/>
        <a:lstStyle/>
        <a:p>
          <a:r>
            <a:rPr lang="en-CA"/>
            <a:t>Twitter, LinkedIn, Amazon and others use Java</a:t>
          </a:r>
          <a:endParaRPr lang="en-US"/>
        </a:p>
      </dgm:t>
    </dgm:pt>
    <dgm:pt modelId="{F15A9F12-5349-4809-943C-A863CE315B5B}" type="parTrans" cxnId="{CBC8DFC8-CE78-4062-A466-586D893E15C5}">
      <dgm:prSet/>
      <dgm:spPr/>
      <dgm:t>
        <a:bodyPr/>
        <a:lstStyle/>
        <a:p>
          <a:endParaRPr lang="en-US"/>
        </a:p>
      </dgm:t>
    </dgm:pt>
    <dgm:pt modelId="{3E314427-D9AA-4E76-92E7-0A22612A9D9A}" type="sibTrans" cxnId="{CBC8DFC8-CE78-4062-A466-586D893E15C5}">
      <dgm:prSet/>
      <dgm:spPr/>
      <dgm:t>
        <a:bodyPr/>
        <a:lstStyle/>
        <a:p>
          <a:endParaRPr lang="en-US"/>
        </a:p>
      </dgm:t>
    </dgm:pt>
    <dgm:pt modelId="{9822C34D-D0F6-445D-A603-CA2EE1462A72}">
      <dgm:prSet/>
      <dgm:spPr/>
      <dgm:t>
        <a:bodyPr/>
        <a:lstStyle/>
        <a:p>
          <a:r>
            <a:rPr lang="en-CA"/>
            <a:t>Your prospects are a function of how well you code</a:t>
          </a:r>
          <a:endParaRPr lang="en-US"/>
        </a:p>
      </dgm:t>
    </dgm:pt>
    <dgm:pt modelId="{02ED9424-0DAC-426D-A1D4-6EE208179FC6}" type="parTrans" cxnId="{D8854FEE-D104-4C51-A67D-63AF8AB1AA38}">
      <dgm:prSet/>
      <dgm:spPr/>
      <dgm:t>
        <a:bodyPr/>
        <a:lstStyle/>
        <a:p>
          <a:endParaRPr lang="en-US"/>
        </a:p>
      </dgm:t>
    </dgm:pt>
    <dgm:pt modelId="{9709F502-3F44-4EC3-97CB-49B361897658}" type="sibTrans" cxnId="{D8854FEE-D104-4C51-A67D-63AF8AB1AA38}">
      <dgm:prSet/>
      <dgm:spPr/>
      <dgm:t>
        <a:bodyPr/>
        <a:lstStyle/>
        <a:p>
          <a:endParaRPr lang="en-US"/>
        </a:p>
      </dgm:t>
    </dgm:pt>
    <dgm:pt modelId="{4485C276-F7BE-48FE-B3A8-CD617BC42AE5}">
      <dgm:prSet/>
      <dgm:spPr/>
      <dgm:t>
        <a:bodyPr/>
        <a:lstStyle/>
        <a:p>
          <a:r>
            <a:rPr lang="en-CA"/>
            <a:t>Learning Java is the best language to learn to prepare you to work with any language during your career.</a:t>
          </a:r>
          <a:endParaRPr lang="en-US"/>
        </a:p>
      </dgm:t>
    </dgm:pt>
    <dgm:pt modelId="{AFA08BD0-A22B-45D1-983F-8574BB8EFF59}" type="parTrans" cxnId="{98F5A47C-F80E-4139-A091-91C83527DC08}">
      <dgm:prSet/>
      <dgm:spPr/>
      <dgm:t>
        <a:bodyPr/>
        <a:lstStyle/>
        <a:p>
          <a:endParaRPr lang="en-US"/>
        </a:p>
      </dgm:t>
    </dgm:pt>
    <dgm:pt modelId="{9D756B32-5943-4E4F-8E4C-962633DD5E20}" type="sibTrans" cxnId="{98F5A47C-F80E-4139-A091-91C83527DC08}">
      <dgm:prSet/>
      <dgm:spPr/>
      <dgm:t>
        <a:bodyPr/>
        <a:lstStyle/>
        <a:p>
          <a:endParaRPr lang="en-US"/>
        </a:p>
      </dgm:t>
    </dgm:pt>
    <dgm:pt modelId="{F8D26F40-E183-4122-9261-D761065BAFA7}">
      <dgm:prSet/>
      <dgm:spPr/>
      <dgm:t>
        <a:bodyPr/>
        <a:lstStyle/>
        <a:p>
          <a:r>
            <a:rPr lang="en-CA" dirty="0"/>
            <a:t>It’s the best language to teach to give students a clear understanding of what it means to program.</a:t>
          </a:r>
          <a:endParaRPr lang="en-US" dirty="0"/>
        </a:p>
      </dgm:t>
    </dgm:pt>
    <dgm:pt modelId="{AF52F9CF-5619-45E3-9A79-CC00EFE976CF}" type="parTrans" cxnId="{C5004C2C-500B-4B8E-9709-03895CB52AFB}">
      <dgm:prSet/>
      <dgm:spPr/>
      <dgm:t>
        <a:bodyPr/>
        <a:lstStyle/>
        <a:p>
          <a:endParaRPr lang="en-US"/>
        </a:p>
      </dgm:t>
    </dgm:pt>
    <dgm:pt modelId="{4011727B-92F5-4CDC-95AE-3478BEBB8B3D}" type="sibTrans" cxnId="{C5004C2C-500B-4B8E-9709-03895CB52AFB}">
      <dgm:prSet/>
      <dgm:spPr/>
      <dgm:t>
        <a:bodyPr/>
        <a:lstStyle/>
        <a:p>
          <a:endParaRPr lang="en-US"/>
        </a:p>
      </dgm:t>
    </dgm:pt>
    <dgm:pt modelId="{82280157-A654-4341-8D38-EC5CBC40DDBE}" type="pres">
      <dgm:prSet presAssocID="{531BF7E8-FEEB-4BF7-9D43-6162F7B220F0}" presName="root" presStyleCnt="0">
        <dgm:presLayoutVars>
          <dgm:dir/>
          <dgm:resizeHandles val="exact"/>
        </dgm:presLayoutVars>
      </dgm:prSet>
      <dgm:spPr/>
    </dgm:pt>
    <dgm:pt modelId="{2AB9DF53-F8B9-4EF8-9653-2DA70091F529}" type="pres">
      <dgm:prSet presAssocID="{2C6FAD65-C228-41FC-B8FA-1BC442926F87}" presName="compNode" presStyleCnt="0"/>
      <dgm:spPr/>
    </dgm:pt>
    <dgm:pt modelId="{E051448D-4F0B-4AF0-AAF8-4F7705971A4D}" type="pres">
      <dgm:prSet presAssocID="{2C6FAD65-C228-41FC-B8FA-1BC442926F87}" presName="bgRect" presStyleLbl="bgShp" presStyleIdx="0" presStyleCnt="5" custLinFactNeighborY="-2104"/>
      <dgm:spPr/>
    </dgm:pt>
    <dgm:pt modelId="{3F53F061-C3A8-4969-A471-4F08EB644AEF}" type="pres">
      <dgm:prSet presAssocID="{2C6FAD65-C228-41FC-B8FA-1BC442926F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1AC6C5E-77FE-44DC-A1C0-6312CAFA47FC}" type="pres">
      <dgm:prSet presAssocID="{2C6FAD65-C228-41FC-B8FA-1BC442926F87}" presName="spaceRect" presStyleCnt="0"/>
      <dgm:spPr/>
    </dgm:pt>
    <dgm:pt modelId="{D1ECBEAB-07D7-4F1C-925E-1A0D3AF9045A}" type="pres">
      <dgm:prSet presAssocID="{2C6FAD65-C228-41FC-B8FA-1BC442926F87}" presName="parTx" presStyleLbl="revTx" presStyleIdx="0" presStyleCnt="5">
        <dgm:presLayoutVars>
          <dgm:chMax val="0"/>
          <dgm:chPref val="0"/>
        </dgm:presLayoutVars>
      </dgm:prSet>
      <dgm:spPr/>
    </dgm:pt>
    <dgm:pt modelId="{C83E88C0-3D3D-41C4-A252-DBCB6DEB3F18}" type="pres">
      <dgm:prSet presAssocID="{770A5C64-5600-4A39-AA3C-9A214FDCA7C9}" presName="sibTrans" presStyleCnt="0"/>
      <dgm:spPr/>
    </dgm:pt>
    <dgm:pt modelId="{ECB74D08-4F60-4FE0-ACBE-66950AE66447}" type="pres">
      <dgm:prSet presAssocID="{EAC07989-1D4D-4786-937F-CD3CC32B7708}" presName="compNode" presStyleCnt="0"/>
      <dgm:spPr/>
    </dgm:pt>
    <dgm:pt modelId="{720C477B-8192-430E-9B36-65E481013621}" type="pres">
      <dgm:prSet presAssocID="{EAC07989-1D4D-4786-937F-CD3CC32B7708}" presName="bgRect" presStyleLbl="bgShp" presStyleIdx="1" presStyleCnt="5"/>
      <dgm:spPr/>
    </dgm:pt>
    <dgm:pt modelId="{7B3F0BC4-813A-4F75-AF2F-A80CA292D609}" type="pres">
      <dgm:prSet presAssocID="{EAC07989-1D4D-4786-937F-CD3CC32B7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B7FE315-ADE0-4AE6-B8F3-E822B3FD4F2B}" type="pres">
      <dgm:prSet presAssocID="{EAC07989-1D4D-4786-937F-CD3CC32B7708}" presName="spaceRect" presStyleCnt="0"/>
      <dgm:spPr/>
    </dgm:pt>
    <dgm:pt modelId="{2805DF26-FD66-46C0-B86C-AC29A025CB43}" type="pres">
      <dgm:prSet presAssocID="{EAC07989-1D4D-4786-937F-CD3CC32B7708}" presName="parTx" presStyleLbl="revTx" presStyleIdx="1" presStyleCnt="5">
        <dgm:presLayoutVars>
          <dgm:chMax val="0"/>
          <dgm:chPref val="0"/>
        </dgm:presLayoutVars>
      </dgm:prSet>
      <dgm:spPr/>
    </dgm:pt>
    <dgm:pt modelId="{B7876CE0-0990-465C-8D71-38DA549DF94D}" type="pres">
      <dgm:prSet presAssocID="{3E314427-D9AA-4E76-92E7-0A22612A9D9A}" presName="sibTrans" presStyleCnt="0"/>
      <dgm:spPr/>
    </dgm:pt>
    <dgm:pt modelId="{203E5B95-B20B-4218-A66F-675EA611065D}" type="pres">
      <dgm:prSet presAssocID="{9822C34D-D0F6-445D-A603-CA2EE1462A72}" presName="compNode" presStyleCnt="0"/>
      <dgm:spPr/>
    </dgm:pt>
    <dgm:pt modelId="{43439741-A0A2-43DE-8477-1358EA0A91B5}" type="pres">
      <dgm:prSet presAssocID="{9822C34D-D0F6-445D-A603-CA2EE1462A72}" presName="bgRect" presStyleLbl="bgShp" presStyleIdx="2" presStyleCnt="5"/>
      <dgm:spPr/>
    </dgm:pt>
    <dgm:pt modelId="{548746F4-667E-46A1-A190-523A080B5E10}" type="pres">
      <dgm:prSet presAssocID="{9822C34D-D0F6-445D-A603-CA2EE1462A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4457ECD-834A-4CAD-B862-663175D6E93A}" type="pres">
      <dgm:prSet presAssocID="{9822C34D-D0F6-445D-A603-CA2EE1462A72}" presName="spaceRect" presStyleCnt="0"/>
      <dgm:spPr/>
    </dgm:pt>
    <dgm:pt modelId="{99ADA41B-871D-4762-B94A-1EFC0AD6472C}" type="pres">
      <dgm:prSet presAssocID="{9822C34D-D0F6-445D-A603-CA2EE1462A72}" presName="parTx" presStyleLbl="revTx" presStyleIdx="2" presStyleCnt="5">
        <dgm:presLayoutVars>
          <dgm:chMax val="0"/>
          <dgm:chPref val="0"/>
        </dgm:presLayoutVars>
      </dgm:prSet>
      <dgm:spPr/>
    </dgm:pt>
    <dgm:pt modelId="{C89CF2BE-DCD0-41A2-8221-99FB18A1C513}" type="pres">
      <dgm:prSet presAssocID="{9709F502-3F44-4EC3-97CB-49B361897658}" presName="sibTrans" presStyleCnt="0"/>
      <dgm:spPr/>
    </dgm:pt>
    <dgm:pt modelId="{BB1B790B-7CE6-4ADC-928D-B806658FCEED}" type="pres">
      <dgm:prSet presAssocID="{4485C276-F7BE-48FE-B3A8-CD617BC42AE5}" presName="compNode" presStyleCnt="0"/>
      <dgm:spPr/>
    </dgm:pt>
    <dgm:pt modelId="{A81A9C17-8725-4AB7-9D3C-F41D28A2FB22}" type="pres">
      <dgm:prSet presAssocID="{4485C276-F7BE-48FE-B3A8-CD617BC42AE5}" presName="bgRect" presStyleLbl="bgShp" presStyleIdx="3" presStyleCnt="5"/>
      <dgm:spPr/>
    </dgm:pt>
    <dgm:pt modelId="{E7E4B9E7-F122-4B5B-AD45-9BC33417E37D}" type="pres">
      <dgm:prSet presAssocID="{4485C276-F7BE-48FE-B3A8-CD617BC42A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746EC2-47C3-4EC3-AC1E-247E722837A5}" type="pres">
      <dgm:prSet presAssocID="{4485C276-F7BE-48FE-B3A8-CD617BC42AE5}" presName="spaceRect" presStyleCnt="0"/>
      <dgm:spPr/>
    </dgm:pt>
    <dgm:pt modelId="{3653ED65-FC6E-4408-9D94-B5F4E74C6776}" type="pres">
      <dgm:prSet presAssocID="{4485C276-F7BE-48FE-B3A8-CD617BC42AE5}" presName="parTx" presStyleLbl="revTx" presStyleIdx="3" presStyleCnt="5">
        <dgm:presLayoutVars>
          <dgm:chMax val="0"/>
          <dgm:chPref val="0"/>
        </dgm:presLayoutVars>
      </dgm:prSet>
      <dgm:spPr/>
    </dgm:pt>
    <dgm:pt modelId="{41AEB7EE-7F5F-4629-A8CD-4D36F9D21C9A}" type="pres">
      <dgm:prSet presAssocID="{9D756B32-5943-4E4F-8E4C-962633DD5E20}" presName="sibTrans" presStyleCnt="0"/>
      <dgm:spPr/>
    </dgm:pt>
    <dgm:pt modelId="{E7517EAF-62C4-478E-9ECE-63AFD06C2D49}" type="pres">
      <dgm:prSet presAssocID="{F8D26F40-E183-4122-9261-D761065BAFA7}" presName="compNode" presStyleCnt="0"/>
      <dgm:spPr/>
    </dgm:pt>
    <dgm:pt modelId="{0D18010C-99BF-448C-93E0-00DEA645A1D6}" type="pres">
      <dgm:prSet presAssocID="{F8D26F40-E183-4122-9261-D761065BAFA7}" presName="bgRect" presStyleLbl="bgShp" presStyleIdx="4" presStyleCnt="5"/>
      <dgm:spPr/>
    </dgm:pt>
    <dgm:pt modelId="{9556F67C-B671-4CD1-BEEC-D2DA734EE056}" type="pres">
      <dgm:prSet presAssocID="{F8D26F40-E183-4122-9261-D761065BAF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EAA7E8-6F12-4A62-85ED-4D340398A46B}" type="pres">
      <dgm:prSet presAssocID="{F8D26F40-E183-4122-9261-D761065BAFA7}" presName="spaceRect" presStyleCnt="0"/>
      <dgm:spPr/>
    </dgm:pt>
    <dgm:pt modelId="{003EFA84-B886-47AA-A7F1-B0E43A408063}" type="pres">
      <dgm:prSet presAssocID="{F8D26F40-E183-4122-9261-D761065BAF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004C2C-500B-4B8E-9709-03895CB52AFB}" srcId="{531BF7E8-FEEB-4BF7-9D43-6162F7B220F0}" destId="{F8D26F40-E183-4122-9261-D761065BAFA7}" srcOrd="4" destOrd="0" parTransId="{AF52F9CF-5619-45E3-9A79-CC00EFE976CF}" sibTransId="{4011727B-92F5-4CDC-95AE-3478BEBB8B3D}"/>
    <dgm:cxn modelId="{F2388042-F302-402F-A735-A034286384E9}" srcId="{531BF7E8-FEEB-4BF7-9D43-6162F7B220F0}" destId="{2C6FAD65-C228-41FC-B8FA-1BC442926F87}" srcOrd="0" destOrd="0" parTransId="{3669530C-7256-474E-98CF-A2DE451B53B3}" sibTransId="{770A5C64-5600-4A39-AA3C-9A214FDCA7C9}"/>
    <dgm:cxn modelId="{2BC2D964-0F2E-456E-86D1-0DDCF59F6D88}" type="presOf" srcId="{2C6FAD65-C228-41FC-B8FA-1BC442926F87}" destId="{D1ECBEAB-07D7-4F1C-925E-1A0D3AF9045A}" srcOrd="0" destOrd="0" presId="urn:microsoft.com/office/officeart/2018/2/layout/IconVerticalSolidList"/>
    <dgm:cxn modelId="{C08B3448-6A22-4606-9938-C12B57DB2B73}" type="presOf" srcId="{EAC07989-1D4D-4786-937F-CD3CC32B7708}" destId="{2805DF26-FD66-46C0-B86C-AC29A025CB43}" srcOrd="0" destOrd="0" presId="urn:microsoft.com/office/officeart/2018/2/layout/IconVerticalSolidList"/>
    <dgm:cxn modelId="{542E0F4C-1A0C-4806-9A71-60104727A615}" type="presOf" srcId="{9822C34D-D0F6-445D-A603-CA2EE1462A72}" destId="{99ADA41B-871D-4762-B94A-1EFC0AD6472C}" srcOrd="0" destOrd="0" presId="urn:microsoft.com/office/officeart/2018/2/layout/IconVerticalSolidList"/>
    <dgm:cxn modelId="{CF88FF72-3F3E-46A8-9AC0-EDA583972B1D}" type="presOf" srcId="{4485C276-F7BE-48FE-B3A8-CD617BC42AE5}" destId="{3653ED65-FC6E-4408-9D94-B5F4E74C6776}" srcOrd="0" destOrd="0" presId="urn:microsoft.com/office/officeart/2018/2/layout/IconVerticalSolidList"/>
    <dgm:cxn modelId="{98F5A47C-F80E-4139-A091-91C83527DC08}" srcId="{531BF7E8-FEEB-4BF7-9D43-6162F7B220F0}" destId="{4485C276-F7BE-48FE-B3A8-CD617BC42AE5}" srcOrd="3" destOrd="0" parTransId="{AFA08BD0-A22B-45D1-983F-8574BB8EFF59}" sibTransId="{9D756B32-5943-4E4F-8E4C-962633DD5E20}"/>
    <dgm:cxn modelId="{45777CA8-F094-4F23-A87B-D1D493F9136A}" type="presOf" srcId="{531BF7E8-FEEB-4BF7-9D43-6162F7B220F0}" destId="{82280157-A654-4341-8D38-EC5CBC40DDBE}" srcOrd="0" destOrd="0" presId="urn:microsoft.com/office/officeart/2018/2/layout/IconVerticalSolidList"/>
    <dgm:cxn modelId="{DF42B0BF-B246-4DCF-A7AB-80D2891E679C}" type="presOf" srcId="{F8D26F40-E183-4122-9261-D761065BAFA7}" destId="{003EFA84-B886-47AA-A7F1-B0E43A408063}" srcOrd="0" destOrd="0" presId="urn:microsoft.com/office/officeart/2018/2/layout/IconVerticalSolidList"/>
    <dgm:cxn modelId="{CBC8DFC8-CE78-4062-A466-586D893E15C5}" srcId="{531BF7E8-FEEB-4BF7-9D43-6162F7B220F0}" destId="{EAC07989-1D4D-4786-937F-CD3CC32B7708}" srcOrd="1" destOrd="0" parTransId="{F15A9F12-5349-4809-943C-A863CE315B5B}" sibTransId="{3E314427-D9AA-4E76-92E7-0A22612A9D9A}"/>
    <dgm:cxn modelId="{D8854FEE-D104-4C51-A67D-63AF8AB1AA38}" srcId="{531BF7E8-FEEB-4BF7-9D43-6162F7B220F0}" destId="{9822C34D-D0F6-445D-A603-CA2EE1462A72}" srcOrd="2" destOrd="0" parTransId="{02ED9424-0DAC-426D-A1D4-6EE208179FC6}" sibTransId="{9709F502-3F44-4EC3-97CB-49B361897658}"/>
    <dgm:cxn modelId="{13E29240-1FCA-4F4D-B60E-088D564906E5}" type="presParOf" srcId="{82280157-A654-4341-8D38-EC5CBC40DDBE}" destId="{2AB9DF53-F8B9-4EF8-9653-2DA70091F529}" srcOrd="0" destOrd="0" presId="urn:microsoft.com/office/officeart/2018/2/layout/IconVerticalSolidList"/>
    <dgm:cxn modelId="{508FB088-2857-415E-8C0E-433E79FBB55B}" type="presParOf" srcId="{2AB9DF53-F8B9-4EF8-9653-2DA70091F529}" destId="{E051448D-4F0B-4AF0-AAF8-4F7705971A4D}" srcOrd="0" destOrd="0" presId="urn:microsoft.com/office/officeart/2018/2/layout/IconVerticalSolidList"/>
    <dgm:cxn modelId="{4C7A3E0B-2666-429B-9BF5-D182F9F46482}" type="presParOf" srcId="{2AB9DF53-F8B9-4EF8-9653-2DA70091F529}" destId="{3F53F061-C3A8-4969-A471-4F08EB644AEF}" srcOrd="1" destOrd="0" presId="urn:microsoft.com/office/officeart/2018/2/layout/IconVerticalSolidList"/>
    <dgm:cxn modelId="{223E325C-B34B-405C-8E2F-249075A9A2ED}" type="presParOf" srcId="{2AB9DF53-F8B9-4EF8-9653-2DA70091F529}" destId="{11AC6C5E-77FE-44DC-A1C0-6312CAFA47FC}" srcOrd="2" destOrd="0" presId="urn:microsoft.com/office/officeart/2018/2/layout/IconVerticalSolidList"/>
    <dgm:cxn modelId="{206B614D-344E-48BC-9F1A-43C3BF6D2846}" type="presParOf" srcId="{2AB9DF53-F8B9-4EF8-9653-2DA70091F529}" destId="{D1ECBEAB-07D7-4F1C-925E-1A0D3AF9045A}" srcOrd="3" destOrd="0" presId="urn:microsoft.com/office/officeart/2018/2/layout/IconVerticalSolidList"/>
    <dgm:cxn modelId="{C4E64799-5FF9-4771-BC84-3C04D888498E}" type="presParOf" srcId="{82280157-A654-4341-8D38-EC5CBC40DDBE}" destId="{C83E88C0-3D3D-41C4-A252-DBCB6DEB3F18}" srcOrd="1" destOrd="0" presId="urn:microsoft.com/office/officeart/2018/2/layout/IconVerticalSolidList"/>
    <dgm:cxn modelId="{1799839E-0A4C-4CF0-A58A-22D40C8C07AA}" type="presParOf" srcId="{82280157-A654-4341-8D38-EC5CBC40DDBE}" destId="{ECB74D08-4F60-4FE0-ACBE-66950AE66447}" srcOrd="2" destOrd="0" presId="urn:microsoft.com/office/officeart/2018/2/layout/IconVerticalSolidList"/>
    <dgm:cxn modelId="{2F0FF4D2-B659-4169-AF25-7D90C02D7B8C}" type="presParOf" srcId="{ECB74D08-4F60-4FE0-ACBE-66950AE66447}" destId="{720C477B-8192-430E-9B36-65E481013621}" srcOrd="0" destOrd="0" presId="urn:microsoft.com/office/officeart/2018/2/layout/IconVerticalSolidList"/>
    <dgm:cxn modelId="{466EF9AE-8914-41B1-B406-2454B2C0AB84}" type="presParOf" srcId="{ECB74D08-4F60-4FE0-ACBE-66950AE66447}" destId="{7B3F0BC4-813A-4F75-AF2F-A80CA292D609}" srcOrd="1" destOrd="0" presId="urn:microsoft.com/office/officeart/2018/2/layout/IconVerticalSolidList"/>
    <dgm:cxn modelId="{4D7289C1-9A91-4B58-9EA1-92D29E959872}" type="presParOf" srcId="{ECB74D08-4F60-4FE0-ACBE-66950AE66447}" destId="{8B7FE315-ADE0-4AE6-B8F3-E822B3FD4F2B}" srcOrd="2" destOrd="0" presId="urn:microsoft.com/office/officeart/2018/2/layout/IconVerticalSolidList"/>
    <dgm:cxn modelId="{C5C0B683-9C26-4280-A659-8E37697E4DEA}" type="presParOf" srcId="{ECB74D08-4F60-4FE0-ACBE-66950AE66447}" destId="{2805DF26-FD66-46C0-B86C-AC29A025CB43}" srcOrd="3" destOrd="0" presId="urn:microsoft.com/office/officeart/2018/2/layout/IconVerticalSolidList"/>
    <dgm:cxn modelId="{B390235B-CC6F-420C-9F00-36419D90958B}" type="presParOf" srcId="{82280157-A654-4341-8D38-EC5CBC40DDBE}" destId="{B7876CE0-0990-465C-8D71-38DA549DF94D}" srcOrd="3" destOrd="0" presId="urn:microsoft.com/office/officeart/2018/2/layout/IconVerticalSolidList"/>
    <dgm:cxn modelId="{F0D025BD-C782-4A01-AB71-4EA73B04BE66}" type="presParOf" srcId="{82280157-A654-4341-8D38-EC5CBC40DDBE}" destId="{203E5B95-B20B-4218-A66F-675EA611065D}" srcOrd="4" destOrd="0" presId="urn:microsoft.com/office/officeart/2018/2/layout/IconVerticalSolidList"/>
    <dgm:cxn modelId="{06AE2A90-269C-42C1-932E-34D98B063EA2}" type="presParOf" srcId="{203E5B95-B20B-4218-A66F-675EA611065D}" destId="{43439741-A0A2-43DE-8477-1358EA0A91B5}" srcOrd="0" destOrd="0" presId="urn:microsoft.com/office/officeart/2018/2/layout/IconVerticalSolidList"/>
    <dgm:cxn modelId="{26FA3D58-737E-49E8-AE44-A8E28159A1EF}" type="presParOf" srcId="{203E5B95-B20B-4218-A66F-675EA611065D}" destId="{548746F4-667E-46A1-A190-523A080B5E10}" srcOrd="1" destOrd="0" presId="urn:microsoft.com/office/officeart/2018/2/layout/IconVerticalSolidList"/>
    <dgm:cxn modelId="{64F77255-BEAF-4DD6-9B96-F864FBFA0570}" type="presParOf" srcId="{203E5B95-B20B-4218-A66F-675EA611065D}" destId="{94457ECD-834A-4CAD-B862-663175D6E93A}" srcOrd="2" destOrd="0" presId="urn:microsoft.com/office/officeart/2018/2/layout/IconVerticalSolidList"/>
    <dgm:cxn modelId="{6598B9F4-DAB1-4B78-B72C-1563A138AC31}" type="presParOf" srcId="{203E5B95-B20B-4218-A66F-675EA611065D}" destId="{99ADA41B-871D-4762-B94A-1EFC0AD6472C}" srcOrd="3" destOrd="0" presId="urn:microsoft.com/office/officeart/2018/2/layout/IconVerticalSolidList"/>
    <dgm:cxn modelId="{397863C2-55CF-4550-B2A7-0D48202C86B4}" type="presParOf" srcId="{82280157-A654-4341-8D38-EC5CBC40DDBE}" destId="{C89CF2BE-DCD0-41A2-8221-99FB18A1C513}" srcOrd="5" destOrd="0" presId="urn:microsoft.com/office/officeart/2018/2/layout/IconVerticalSolidList"/>
    <dgm:cxn modelId="{0584A80A-5FBC-47C0-B27F-5186A78F4893}" type="presParOf" srcId="{82280157-A654-4341-8D38-EC5CBC40DDBE}" destId="{BB1B790B-7CE6-4ADC-928D-B806658FCEED}" srcOrd="6" destOrd="0" presId="urn:microsoft.com/office/officeart/2018/2/layout/IconVerticalSolidList"/>
    <dgm:cxn modelId="{9CC2C198-32FC-4D85-B9E7-30211AB32703}" type="presParOf" srcId="{BB1B790B-7CE6-4ADC-928D-B806658FCEED}" destId="{A81A9C17-8725-4AB7-9D3C-F41D28A2FB22}" srcOrd="0" destOrd="0" presId="urn:microsoft.com/office/officeart/2018/2/layout/IconVerticalSolidList"/>
    <dgm:cxn modelId="{6B2DA869-6035-437D-8FD2-17EE32455C25}" type="presParOf" srcId="{BB1B790B-7CE6-4ADC-928D-B806658FCEED}" destId="{E7E4B9E7-F122-4B5B-AD45-9BC33417E37D}" srcOrd="1" destOrd="0" presId="urn:microsoft.com/office/officeart/2018/2/layout/IconVerticalSolidList"/>
    <dgm:cxn modelId="{4CB4B2B0-B622-4E1B-810F-670BF6E9FC22}" type="presParOf" srcId="{BB1B790B-7CE6-4ADC-928D-B806658FCEED}" destId="{49746EC2-47C3-4EC3-AC1E-247E722837A5}" srcOrd="2" destOrd="0" presId="urn:microsoft.com/office/officeart/2018/2/layout/IconVerticalSolidList"/>
    <dgm:cxn modelId="{E5D5DE56-A1AC-4225-B692-825313D0615D}" type="presParOf" srcId="{BB1B790B-7CE6-4ADC-928D-B806658FCEED}" destId="{3653ED65-FC6E-4408-9D94-B5F4E74C6776}" srcOrd="3" destOrd="0" presId="urn:microsoft.com/office/officeart/2018/2/layout/IconVerticalSolidList"/>
    <dgm:cxn modelId="{A55D339B-A461-419A-A0DC-DDD4EC829ABC}" type="presParOf" srcId="{82280157-A654-4341-8D38-EC5CBC40DDBE}" destId="{41AEB7EE-7F5F-4629-A8CD-4D36F9D21C9A}" srcOrd="7" destOrd="0" presId="urn:microsoft.com/office/officeart/2018/2/layout/IconVerticalSolidList"/>
    <dgm:cxn modelId="{333E4278-0A8D-4771-AFD6-2001468371A2}" type="presParOf" srcId="{82280157-A654-4341-8D38-EC5CBC40DDBE}" destId="{E7517EAF-62C4-478E-9ECE-63AFD06C2D49}" srcOrd="8" destOrd="0" presId="urn:microsoft.com/office/officeart/2018/2/layout/IconVerticalSolidList"/>
    <dgm:cxn modelId="{7EA6CE45-6824-4712-BCA4-8FCFABAF1612}" type="presParOf" srcId="{E7517EAF-62C4-478E-9ECE-63AFD06C2D49}" destId="{0D18010C-99BF-448C-93E0-00DEA645A1D6}" srcOrd="0" destOrd="0" presId="urn:microsoft.com/office/officeart/2018/2/layout/IconVerticalSolidList"/>
    <dgm:cxn modelId="{DB331B8D-3C89-4BBD-BD2B-6E9172AE7488}" type="presParOf" srcId="{E7517EAF-62C4-478E-9ECE-63AFD06C2D49}" destId="{9556F67C-B671-4CD1-BEEC-D2DA734EE056}" srcOrd="1" destOrd="0" presId="urn:microsoft.com/office/officeart/2018/2/layout/IconVerticalSolidList"/>
    <dgm:cxn modelId="{EB2C567F-DC85-4D4A-BF94-A10B028BCDC5}" type="presParOf" srcId="{E7517EAF-62C4-478E-9ECE-63AFD06C2D49}" destId="{57EAA7E8-6F12-4A62-85ED-4D340398A46B}" srcOrd="2" destOrd="0" presId="urn:microsoft.com/office/officeart/2018/2/layout/IconVerticalSolidList"/>
    <dgm:cxn modelId="{330422DA-6C88-497D-A037-F45128E6AF9C}" type="presParOf" srcId="{E7517EAF-62C4-478E-9ECE-63AFD06C2D49}" destId="{003EFA84-B886-47AA-A7F1-B0E43A4080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C51B2E-D067-4C99-8DF8-50BBC8EDAE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4942B-06CC-41E9-8993-9900D138A1E9}">
      <dgm:prSet/>
      <dgm:spPr/>
      <dgm:t>
        <a:bodyPr/>
        <a:lstStyle/>
        <a:p>
          <a:r>
            <a:rPr lang="en-CA" dirty="0"/>
            <a:t>Encourage students to join your JUG</a:t>
          </a:r>
          <a:endParaRPr lang="en-US" dirty="0"/>
        </a:p>
      </dgm:t>
    </dgm:pt>
    <dgm:pt modelId="{A0A60563-B3F1-4AEE-BC5E-A6332503D1D6}" type="parTrans" cxnId="{03C4E4B9-5FCA-42B2-9145-DDB5B0E3CC19}">
      <dgm:prSet/>
      <dgm:spPr/>
      <dgm:t>
        <a:bodyPr/>
        <a:lstStyle/>
        <a:p>
          <a:endParaRPr lang="en-US"/>
        </a:p>
      </dgm:t>
    </dgm:pt>
    <dgm:pt modelId="{B4F8D86D-2517-449A-A811-D81CD3804791}" type="sibTrans" cxnId="{03C4E4B9-5FCA-42B2-9145-DDB5B0E3CC19}">
      <dgm:prSet/>
      <dgm:spPr/>
      <dgm:t>
        <a:bodyPr/>
        <a:lstStyle/>
        <a:p>
          <a:endParaRPr lang="en-US"/>
        </a:p>
      </dgm:t>
    </dgm:pt>
    <dgm:pt modelId="{AC0F00D0-F97A-4ADE-B7CD-CCC26CE1A34D}">
      <dgm:prSet/>
      <dgm:spPr/>
      <dgm:t>
        <a:bodyPr/>
        <a:lstStyle/>
        <a:p>
          <a:r>
            <a:rPr lang="en-CA"/>
            <a:t>Encourage faculty in computer science programs to join your jug.</a:t>
          </a:r>
          <a:endParaRPr lang="en-US"/>
        </a:p>
      </dgm:t>
    </dgm:pt>
    <dgm:pt modelId="{4BA2D619-8716-4BFF-B1EE-C5A92D4A47FE}" type="parTrans" cxnId="{F38B8420-32BD-48EC-AF29-BABDA56AA900}">
      <dgm:prSet/>
      <dgm:spPr/>
      <dgm:t>
        <a:bodyPr/>
        <a:lstStyle/>
        <a:p>
          <a:endParaRPr lang="en-US"/>
        </a:p>
      </dgm:t>
    </dgm:pt>
    <dgm:pt modelId="{080E3C20-9DCE-41AB-92B9-D60AA0A4C6F9}" type="sibTrans" cxnId="{F38B8420-32BD-48EC-AF29-BABDA56AA900}">
      <dgm:prSet/>
      <dgm:spPr/>
      <dgm:t>
        <a:bodyPr/>
        <a:lstStyle/>
        <a:p>
          <a:endParaRPr lang="en-US"/>
        </a:p>
      </dgm:t>
    </dgm:pt>
    <dgm:pt modelId="{CD90E8ED-700D-454A-A332-D9EB7351803D}">
      <dgm:prSet/>
      <dgm:spPr/>
      <dgm:t>
        <a:bodyPr/>
        <a:lstStyle/>
        <a:p>
          <a:r>
            <a:rPr lang="en-CA"/>
            <a:t>Reach out to Computer Science Student Associations</a:t>
          </a:r>
          <a:endParaRPr lang="en-US"/>
        </a:p>
      </dgm:t>
    </dgm:pt>
    <dgm:pt modelId="{B71DB283-F9D1-42E8-ACE8-83449FFA9F82}" type="parTrans" cxnId="{A4DFE81D-F15E-417F-8851-765A8278960D}">
      <dgm:prSet/>
      <dgm:spPr/>
      <dgm:t>
        <a:bodyPr/>
        <a:lstStyle/>
        <a:p>
          <a:endParaRPr lang="en-US"/>
        </a:p>
      </dgm:t>
    </dgm:pt>
    <dgm:pt modelId="{9D3B60AE-1475-4F95-B89E-CE61A32CE391}" type="sibTrans" cxnId="{A4DFE81D-F15E-417F-8851-765A8278960D}">
      <dgm:prSet/>
      <dgm:spPr/>
      <dgm:t>
        <a:bodyPr/>
        <a:lstStyle/>
        <a:p>
          <a:endParaRPr lang="en-US"/>
        </a:p>
      </dgm:t>
    </dgm:pt>
    <dgm:pt modelId="{F02A5E01-8DC0-42CC-AE66-8AAEE52F5CA6}">
      <dgm:prSet/>
      <dgm:spPr/>
      <dgm:t>
        <a:bodyPr/>
        <a:lstStyle/>
        <a:p>
          <a:r>
            <a:rPr lang="en-CA" dirty="0"/>
            <a:t>Have a meeting on a campus.</a:t>
          </a:r>
          <a:endParaRPr lang="en-US" dirty="0"/>
        </a:p>
      </dgm:t>
    </dgm:pt>
    <dgm:pt modelId="{8D82C406-BDA0-46B0-B896-6557EB8A6199}" type="parTrans" cxnId="{C8CE0A08-FDA4-4F0C-830C-626D7CA64294}">
      <dgm:prSet/>
      <dgm:spPr/>
      <dgm:t>
        <a:bodyPr/>
        <a:lstStyle/>
        <a:p>
          <a:endParaRPr lang="en-US"/>
        </a:p>
      </dgm:t>
    </dgm:pt>
    <dgm:pt modelId="{F272958F-8863-4A05-B921-BB9BE2DFD92A}" type="sibTrans" cxnId="{C8CE0A08-FDA4-4F0C-830C-626D7CA64294}">
      <dgm:prSet/>
      <dgm:spPr/>
      <dgm:t>
        <a:bodyPr/>
        <a:lstStyle/>
        <a:p>
          <a:endParaRPr lang="en-US"/>
        </a:p>
      </dgm:t>
    </dgm:pt>
    <dgm:pt modelId="{00D0A81C-11F5-4D1E-8224-DABF4CCB53DD}">
      <dgm:prSet/>
      <dgm:spPr/>
      <dgm:t>
        <a:bodyPr/>
        <a:lstStyle/>
        <a:p>
          <a:r>
            <a:rPr lang="en-CA"/>
            <a:t>Promote resources for teachers.</a:t>
          </a:r>
          <a:endParaRPr lang="en-US"/>
        </a:p>
      </dgm:t>
    </dgm:pt>
    <dgm:pt modelId="{AD8D79C0-D6BE-42D0-B95B-28E6ADA5C4F4}" type="parTrans" cxnId="{BB2C4E7E-15DD-4CE7-A8C2-5A76619BD002}">
      <dgm:prSet/>
      <dgm:spPr/>
      <dgm:t>
        <a:bodyPr/>
        <a:lstStyle/>
        <a:p>
          <a:endParaRPr lang="en-US"/>
        </a:p>
      </dgm:t>
    </dgm:pt>
    <dgm:pt modelId="{6FB5B828-DBC4-45BF-8987-706504A3A082}" type="sibTrans" cxnId="{BB2C4E7E-15DD-4CE7-A8C2-5A76619BD002}">
      <dgm:prSet/>
      <dgm:spPr/>
      <dgm:t>
        <a:bodyPr/>
        <a:lstStyle/>
        <a:p>
          <a:endParaRPr lang="en-US"/>
        </a:p>
      </dgm:t>
    </dgm:pt>
    <dgm:pt modelId="{8A21A594-40C7-4C5A-9091-662D92ABEE9A}">
      <dgm:prSet/>
      <dgm:spPr/>
      <dgm:t>
        <a:bodyPr/>
        <a:lstStyle/>
        <a:p>
          <a:r>
            <a:rPr lang="en-CA"/>
            <a:t>Hold seminars or JUG meetings just for teachers/professors.</a:t>
          </a:r>
          <a:endParaRPr lang="en-US"/>
        </a:p>
      </dgm:t>
    </dgm:pt>
    <dgm:pt modelId="{A8FFB007-21B1-4C9B-BBF2-04597A1A2DB5}" type="parTrans" cxnId="{7139D4A8-EDC6-47B3-AC9C-A709703289A7}">
      <dgm:prSet/>
      <dgm:spPr/>
      <dgm:t>
        <a:bodyPr/>
        <a:lstStyle/>
        <a:p>
          <a:endParaRPr lang="en-US"/>
        </a:p>
      </dgm:t>
    </dgm:pt>
    <dgm:pt modelId="{B83B0F17-74EE-45FF-B1D5-32895D85E53F}" type="sibTrans" cxnId="{7139D4A8-EDC6-47B3-AC9C-A709703289A7}">
      <dgm:prSet/>
      <dgm:spPr/>
      <dgm:t>
        <a:bodyPr/>
        <a:lstStyle/>
        <a:p>
          <a:endParaRPr lang="en-US"/>
        </a:p>
      </dgm:t>
    </dgm:pt>
    <dgm:pt modelId="{E8E1C38A-4978-414E-ABD0-6D59886C1452}">
      <dgm:prSet/>
      <dgm:spPr/>
      <dgm:t>
        <a:bodyPr/>
        <a:lstStyle/>
        <a:p>
          <a:r>
            <a:rPr lang="en-CA"/>
            <a:t>Get involved in education.</a:t>
          </a:r>
          <a:endParaRPr lang="en-US"/>
        </a:p>
      </dgm:t>
    </dgm:pt>
    <dgm:pt modelId="{429C4B10-1F71-4FA9-B7BF-9C3BD41B3EF3}" type="parTrans" cxnId="{561769E9-3925-44A6-B281-9FE8BE6712C8}">
      <dgm:prSet/>
      <dgm:spPr/>
      <dgm:t>
        <a:bodyPr/>
        <a:lstStyle/>
        <a:p>
          <a:endParaRPr lang="en-US"/>
        </a:p>
      </dgm:t>
    </dgm:pt>
    <dgm:pt modelId="{9386102A-D1FE-45F9-B698-6467148961E3}" type="sibTrans" cxnId="{561769E9-3925-44A6-B281-9FE8BE6712C8}">
      <dgm:prSet/>
      <dgm:spPr/>
      <dgm:t>
        <a:bodyPr/>
        <a:lstStyle/>
        <a:p>
          <a:endParaRPr lang="en-US"/>
        </a:p>
      </dgm:t>
    </dgm:pt>
    <dgm:pt modelId="{296ED71E-3373-4148-8BEA-A3BEC9CC423A}">
      <dgm:prSet/>
      <dgm:spPr/>
      <dgm:t>
        <a:bodyPr/>
        <a:lstStyle/>
        <a:p>
          <a:r>
            <a:rPr lang="en-CA"/>
            <a:t>Run Java hackathons for students.</a:t>
          </a:r>
          <a:endParaRPr lang="en-US"/>
        </a:p>
      </dgm:t>
    </dgm:pt>
    <dgm:pt modelId="{DD19AE28-0813-46B2-8352-6E8EC5389C63}" type="parTrans" cxnId="{D45A3C1A-D2B8-4F89-B2E8-445C787C891C}">
      <dgm:prSet/>
      <dgm:spPr/>
      <dgm:t>
        <a:bodyPr/>
        <a:lstStyle/>
        <a:p>
          <a:endParaRPr lang="en-US"/>
        </a:p>
      </dgm:t>
    </dgm:pt>
    <dgm:pt modelId="{460AA0E8-FB2F-466C-A308-18204707F1DF}" type="sibTrans" cxnId="{D45A3C1A-D2B8-4F89-B2E8-445C787C891C}">
      <dgm:prSet/>
      <dgm:spPr/>
      <dgm:t>
        <a:bodyPr/>
        <a:lstStyle/>
        <a:p>
          <a:endParaRPr lang="en-US"/>
        </a:p>
      </dgm:t>
    </dgm:pt>
    <dgm:pt modelId="{430B22CA-22A7-41A8-9870-9699D2410FBE}">
      <dgm:prSet/>
      <dgm:spPr/>
      <dgm:t>
        <a:bodyPr/>
        <a:lstStyle/>
        <a:p>
          <a:r>
            <a:rPr lang="en-CA"/>
            <a:t>After all, students will be your fellow employees soon enough.</a:t>
          </a:r>
          <a:endParaRPr lang="en-US"/>
        </a:p>
      </dgm:t>
    </dgm:pt>
    <dgm:pt modelId="{F39AEB35-92A5-4984-B5C9-6553B1F40D8A}" type="parTrans" cxnId="{0F250B18-895F-4218-A90D-2E75A48E8572}">
      <dgm:prSet/>
      <dgm:spPr/>
      <dgm:t>
        <a:bodyPr/>
        <a:lstStyle/>
        <a:p>
          <a:endParaRPr lang="en-US"/>
        </a:p>
      </dgm:t>
    </dgm:pt>
    <dgm:pt modelId="{4CA547A3-A932-414B-8576-84C1324E3DB5}" type="sibTrans" cxnId="{0F250B18-895F-4218-A90D-2E75A48E8572}">
      <dgm:prSet/>
      <dgm:spPr/>
      <dgm:t>
        <a:bodyPr/>
        <a:lstStyle/>
        <a:p>
          <a:endParaRPr lang="en-US"/>
        </a:p>
      </dgm:t>
    </dgm:pt>
    <dgm:pt modelId="{076436D7-4D39-4279-89F3-74BAD27AE2E4}" type="pres">
      <dgm:prSet presAssocID="{38C51B2E-D067-4C99-8DF8-50BBC8EDAEFE}" presName="Name0" presStyleCnt="0">
        <dgm:presLayoutVars>
          <dgm:dir/>
          <dgm:resizeHandles val="exact"/>
        </dgm:presLayoutVars>
      </dgm:prSet>
      <dgm:spPr/>
    </dgm:pt>
    <dgm:pt modelId="{12DB0CA1-5607-4427-9FD3-69010117C919}" type="pres">
      <dgm:prSet presAssocID="{6414942B-06CC-41E9-8993-9900D138A1E9}" presName="node" presStyleLbl="node1" presStyleIdx="0" presStyleCnt="9">
        <dgm:presLayoutVars>
          <dgm:bulletEnabled val="1"/>
        </dgm:presLayoutVars>
      </dgm:prSet>
      <dgm:spPr/>
    </dgm:pt>
    <dgm:pt modelId="{740FB745-8FE8-45A4-AD77-664D95C5329C}" type="pres">
      <dgm:prSet presAssocID="{B4F8D86D-2517-449A-A811-D81CD3804791}" presName="sibTrans" presStyleLbl="sibTrans1D1" presStyleIdx="0" presStyleCnt="8"/>
      <dgm:spPr/>
    </dgm:pt>
    <dgm:pt modelId="{DFB1A67B-DC52-4A4C-B2CF-90B4735D5EB6}" type="pres">
      <dgm:prSet presAssocID="{B4F8D86D-2517-449A-A811-D81CD3804791}" presName="connectorText" presStyleLbl="sibTrans1D1" presStyleIdx="0" presStyleCnt="8"/>
      <dgm:spPr/>
    </dgm:pt>
    <dgm:pt modelId="{DB06B718-0EAB-4AD6-B34D-7E996BAD2630}" type="pres">
      <dgm:prSet presAssocID="{AC0F00D0-F97A-4ADE-B7CD-CCC26CE1A34D}" presName="node" presStyleLbl="node1" presStyleIdx="1" presStyleCnt="9">
        <dgm:presLayoutVars>
          <dgm:bulletEnabled val="1"/>
        </dgm:presLayoutVars>
      </dgm:prSet>
      <dgm:spPr/>
    </dgm:pt>
    <dgm:pt modelId="{2FA96ECD-0325-45C8-8FED-4AE2BEB4B3AC}" type="pres">
      <dgm:prSet presAssocID="{080E3C20-9DCE-41AB-92B9-D60AA0A4C6F9}" presName="sibTrans" presStyleLbl="sibTrans1D1" presStyleIdx="1" presStyleCnt="8"/>
      <dgm:spPr/>
    </dgm:pt>
    <dgm:pt modelId="{F79632D9-41B4-4C41-8FB8-A61C76E87FF2}" type="pres">
      <dgm:prSet presAssocID="{080E3C20-9DCE-41AB-92B9-D60AA0A4C6F9}" presName="connectorText" presStyleLbl="sibTrans1D1" presStyleIdx="1" presStyleCnt="8"/>
      <dgm:spPr/>
    </dgm:pt>
    <dgm:pt modelId="{B5503D77-0634-4EF7-832A-AF840A5A6C81}" type="pres">
      <dgm:prSet presAssocID="{CD90E8ED-700D-454A-A332-D9EB7351803D}" presName="node" presStyleLbl="node1" presStyleIdx="2" presStyleCnt="9">
        <dgm:presLayoutVars>
          <dgm:bulletEnabled val="1"/>
        </dgm:presLayoutVars>
      </dgm:prSet>
      <dgm:spPr/>
    </dgm:pt>
    <dgm:pt modelId="{BDB66A90-7CDB-413C-9EC5-332FAC3C252C}" type="pres">
      <dgm:prSet presAssocID="{9D3B60AE-1475-4F95-B89E-CE61A32CE391}" presName="sibTrans" presStyleLbl="sibTrans1D1" presStyleIdx="2" presStyleCnt="8"/>
      <dgm:spPr/>
    </dgm:pt>
    <dgm:pt modelId="{EFCBA5BF-B1EB-4274-BD7D-A35CFE1ECEA2}" type="pres">
      <dgm:prSet presAssocID="{9D3B60AE-1475-4F95-B89E-CE61A32CE391}" presName="connectorText" presStyleLbl="sibTrans1D1" presStyleIdx="2" presStyleCnt="8"/>
      <dgm:spPr/>
    </dgm:pt>
    <dgm:pt modelId="{C7875D47-AE5F-4741-AE59-78BADD36D59B}" type="pres">
      <dgm:prSet presAssocID="{F02A5E01-8DC0-42CC-AE66-8AAEE52F5CA6}" presName="node" presStyleLbl="node1" presStyleIdx="3" presStyleCnt="9">
        <dgm:presLayoutVars>
          <dgm:bulletEnabled val="1"/>
        </dgm:presLayoutVars>
      </dgm:prSet>
      <dgm:spPr/>
    </dgm:pt>
    <dgm:pt modelId="{3D1179B5-03AF-493A-88B3-8FCBF3A15EAA}" type="pres">
      <dgm:prSet presAssocID="{F272958F-8863-4A05-B921-BB9BE2DFD92A}" presName="sibTrans" presStyleLbl="sibTrans1D1" presStyleIdx="3" presStyleCnt="8"/>
      <dgm:spPr/>
    </dgm:pt>
    <dgm:pt modelId="{79591BC8-FF90-42D9-9247-5D89B5A99390}" type="pres">
      <dgm:prSet presAssocID="{F272958F-8863-4A05-B921-BB9BE2DFD92A}" presName="connectorText" presStyleLbl="sibTrans1D1" presStyleIdx="3" presStyleCnt="8"/>
      <dgm:spPr/>
    </dgm:pt>
    <dgm:pt modelId="{F993E031-C3CC-45A6-B5DB-B14ED955244B}" type="pres">
      <dgm:prSet presAssocID="{00D0A81C-11F5-4D1E-8224-DABF4CCB53DD}" presName="node" presStyleLbl="node1" presStyleIdx="4" presStyleCnt="9">
        <dgm:presLayoutVars>
          <dgm:bulletEnabled val="1"/>
        </dgm:presLayoutVars>
      </dgm:prSet>
      <dgm:spPr/>
    </dgm:pt>
    <dgm:pt modelId="{BC6E1370-619A-451A-A777-31EBDDB95504}" type="pres">
      <dgm:prSet presAssocID="{6FB5B828-DBC4-45BF-8987-706504A3A082}" presName="sibTrans" presStyleLbl="sibTrans1D1" presStyleIdx="4" presStyleCnt="8"/>
      <dgm:spPr/>
    </dgm:pt>
    <dgm:pt modelId="{D0D98549-1332-4FEF-BA9E-2BB5D14B62BA}" type="pres">
      <dgm:prSet presAssocID="{6FB5B828-DBC4-45BF-8987-706504A3A082}" presName="connectorText" presStyleLbl="sibTrans1D1" presStyleIdx="4" presStyleCnt="8"/>
      <dgm:spPr/>
    </dgm:pt>
    <dgm:pt modelId="{F7AFF415-0696-48A0-A84D-AD8765ECE694}" type="pres">
      <dgm:prSet presAssocID="{8A21A594-40C7-4C5A-9091-662D92ABEE9A}" presName="node" presStyleLbl="node1" presStyleIdx="5" presStyleCnt="9">
        <dgm:presLayoutVars>
          <dgm:bulletEnabled val="1"/>
        </dgm:presLayoutVars>
      </dgm:prSet>
      <dgm:spPr/>
    </dgm:pt>
    <dgm:pt modelId="{EF57255B-5577-4CD9-8355-7B20CC69F518}" type="pres">
      <dgm:prSet presAssocID="{B83B0F17-74EE-45FF-B1D5-32895D85E53F}" presName="sibTrans" presStyleLbl="sibTrans1D1" presStyleIdx="5" presStyleCnt="8"/>
      <dgm:spPr/>
    </dgm:pt>
    <dgm:pt modelId="{36C90E7F-3538-4316-8B1B-4A83C9424CB8}" type="pres">
      <dgm:prSet presAssocID="{B83B0F17-74EE-45FF-B1D5-32895D85E53F}" presName="connectorText" presStyleLbl="sibTrans1D1" presStyleIdx="5" presStyleCnt="8"/>
      <dgm:spPr/>
    </dgm:pt>
    <dgm:pt modelId="{931E6086-25BE-4FAE-81E6-7B5EB3F1B7A9}" type="pres">
      <dgm:prSet presAssocID="{E8E1C38A-4978-414E-ABD0-6D59886C1452}" presName="node" presStyleLbl="node1" presStyleIdx="6" presStyleCnt="9">
        <dgm:presLayoutVars>
          <dgm:bulletEnabled val="1"/>
        </dgm:presLayoutVars>
      </dgm:prSet>
      <dgm:spPr/>
    </dgm:pt>
    <dgm:pt modelId="{3F331B67-CAC2-41D0-A486-EE6C828ADF4E}" type="pres">
      <dgm:prSet presAssocID="{9386102A-D1FE-45F9-B698-6467148961E3}" presName="sibTrans" presStyleLbl="sibTrans1D1" presStyleIdx="6" presStyleCnt="8"/>
      <dgm:spPr/>
    </dgm:pt>
    <dgm:pt modelId="{01E684DD-0DAC-4B52-9C2C-2C4308533AA3}" type="pres">
      <dgm:prSet presAssocID="{9386102A-D1FE-45F9-B698-6467148961E3}" presName="connectorText" presStyleLbl="sibTrans1D1" presStyleIdx="6" presStyleCnt="8"/>
      <dgm:spPr/>
    </dgm:pt>
    <dgm:pt modelId="{9C5AF6D6-952B-43B3-8232-BD6F2CCB7600}" type="pres">
      <dgm:prSet presAssocID="{296ED71E-3373-4148-8BEA-A3BEC9CC423A}" presName="node" presStyleLbl="node1" presStyleIdx="7" presStyleCnt="9">
        <dgm:presLayoutVars>
          <dgm:bulletEnabled val="1"/>
        </dgm:presLayoutVars>
      </dgm:prSet>
      <dgm:spPr/>
    </dgm:pt>
    <dgm:pt modelId="{F6597A91-CB9E-40A9-B4B2-507D3AF7BA10}" type="pres">
      <dgm:prSet presAssocID="{460AA0E8-FB2F-466C-A308-18204707F1DF}" presName="sibTrans" presStyleLbl="sibTrans1D1" presStyleIdx="7" presStyleCnt="8"/>
      <dgm:spPr/>
    </dgm:pt>
    <dgm:pt modelId="{84318B43-939A-46EF-9616-FB2AA29FBEE9}" type="pres">
      <dgm:prSet presAssocID="{460AA0E8-FB2F-466C-A308-18204707F1DF}" presName="connectorText" presStyleLbl="sibTrans1D1" presStyleIdx="7" presStyleCnt="8"/>
      <dgm:spPr/>
    </dgm:pt>
    <dgm:pt modelId="{F65BFBC4-C7A2-498A-9AAC-9C931720F2E9}" type="pres">
      <dgm:prSet presAssocID="{430B22CA-22A7-41A8-9870-9699D2410FBE}" presName="node" presStyleLbl="node1" presStyleIdx="8" presStyleCnt="9">
        <dgm:presLayoutVars>
          <dgm:bulletEnabled val="1"/>
        </dgm:presLayoutVars>
      </dgm:prSet>
      <dgm:spPr/>
    </dgm:pt>
  </dgm:ptLst>
  <dgm:cxnLst>
    <dgm:cxn modelId="{F16C8D00-BD53-45C7-9287-4803F853D616}" type="presOf" srcId="{080E3C20-9DCE-41AB-92B9-D60AA0A4C6F9}" destId="{F79632D9-41B4-4C41-8FB8-A61C76E87FF2}" srcOrd="1" destOrd="0" presId="urn:microsoft.com/office/officeart/2016/7/layout/RepeatingBendingProcessNew"/>
    <dgm:cxn modelId="{769EC202-EF60-478C-AA93-78C5399A1E19}" type="presOf" srcId="{9386102A-D1FE-45F9-B698-6467148961E3}" destId="{3F331B67-CAC2-41D0-A486-EE6C828ADF4E}" srcOrd="0" destOrd="0" presId="urn:microsoft.com/office/officeart/2016/7/layout/RepeatingBendingProcessNew"/>
    <dgm:cxn modelId="{0C682D06-C376-4FC7-80C3-735B5EEA77BA}" type="presOf" srcId="{F272958F-8863-4A05-B921-BB9BE2DFD92A}" destId="{3D1179B5-03AF-493A-88B3-8FCBF3A15EAA}" srcOrd="0" destOrd="0" presId="urn:microsoft.com/office/officeart/2016/7/layout/RepeatingBendingProcessNew"/>
    <dgm:cxn modelId="{C8CE0A08-FDA4-4F0C-830C-626D7CA64294}" srcId="{38C51B2E-D067-4C99-8DF8-50BBC8EDAEFE}" destId="{F02A5E01-8DC0-42CC-AE66-8AAEE52F5CA6}" srcOrd="3" destOrd="0" parTransId="{8D82C406-BDA0-46B0-B896-6557EB8A6199}" sibTransId="{F272958F-8863-4A05-B921-BB9BE2DFD92A}"/>
    <dgm:cxn modelId="{7A13AA0F-C4EA-49C0-90E2-571ED2830AA6}" type="presOf" srcId="{AC0F00D0-F97A-4ADE-B7CD-CCC26CE1A34D}" destId="{DB06B718-0EAB-4AD6-B34D-7E996BAD2630}" srcOrd="0" destOrd="0" presId="urn:microsoft.com/office/officeart/2016/7/layout/RepeatingBendingProcessNew"/>
    <dgm:cxn modelId="{7C035415-B9D4-40BD-AA63-E3C8F4434335}" type="presOf" srcId="{460AA0E8-FB2F-466C-A308-18204707F1DF}" destId="{F6597A91-CB9E-40A9-B4B2-507D3AF7BA10}" srcOrd="0" destOrd="0" presId="urn:microsoft.com/office/officeart/2016/7/layout/RepeatingBendingProcessNew"/>
    <dgm:cxn modelId="{0F250B18-895F-4218-A90D-2E75A48E8572}" srcId="{38C51B2E-D067-4C99-8DF8-50BBC8EDAEFE}" destId="{430B22CA-22A7-41A8-9870-9699D2410FBE}" srcOrd="8" destOrd="0" parTransId="{F39AEB35-92A5-4984-B5C9-6553B1F40D8A}" sibTransId="{4CA547A3-A932-414B-8576-84C1324E3DB5}"/>
    <dgm:cxn modelId="{D45A3C1A-D2B8-4F89-B2E8-445C787C891C}" srcId="{38C51B2E-D067-4C99-8DF8-50BBC8EDAEFE}" destId="{296ED71E-3373-4148-8BEA-A3BEC9CC423A}" srcOrd="7" destOrd="0" parTransId="{DD19AE28-0813-46B2-8352-6E8EC5389C63}" sibTransId="{460AA0E8-FB2F-466C-A308-18204707F1DF}"/>
    <dgm:cxn modelId="{A4DFE81D-F15E-417F-8851-765A8278960D}" srcId="{38C51B2E-D067-4C99-8DF8-50BBC8EDAEFE}" destId="{CD90E8ED-700D-454A-A332-D9EB7351803D}" srcOrd="2" destOrd="0" parTransId="{B71DB283-F9D1-42E8-ACE8-83449FFA9F82}" sibTransId="{9D3B60AE-1475-4F95-B89E-CE61A32CE391}"/>
    <dgm:cxn modelId="{F38B8420-32BD-48EC-AF29-BABDA56AA900}" srcId="{38C51B2E-D067-4C99-8DF8-50BBC8EDAEFE}" destId="{AC0F00D0-F97A-4ADE-B7CD-CCC26CE1A34D}" srcOrd="1" destOrd="0" parTransId="{4BA2D619-8716-4BFF-B1EE-C5A92D4A47FE}" sibTransId="{080E3C20-9DCE-41AB-92B9-D60AA0A4C6F9}"/>
    <dgm:cxn modelId="{58453F27-7498-4D13-8D11-412049A40E1F}" type="presOf" srcId="{B4F8D86D-2517-449A-A811-D81CD3804791}" destId="{DFB1A67B-DC52-4A4C-B2CF-90B4735D5EB6}" srcOrd="1" destOrd="0" presId="urn:microsoft.com/office/officeart/2016/7/layout/RepeatingBendingProcessNew"/>
    <dgm:cxn modelId="{52686D28-5905-4A80-A573-A3E477D0E231}" type="presOf" srcId="{9386102A-D1FE-45F9-B698-6467148961E3}" destId="{01E684DD-0DAC-4B52-9C2C-2C4308533AA3}" srcOrd="1" destOrd="0" presId="urn:microsoft.com/office/officeart/2016/7/layout/RepeatingBendingProcessNew"/>
    <dgm:cxn modelId="{980A082D-AABF-47F3-86EF-70BDE6667E4E}" type="presOf" srcId="{460AA0E8-FB2F-466C-A308-18204707F1DF}" destId="{84318B43-939A-46EF-9616-FB2AA29FBEE9}" srcOrd="1" destOrd="0" presId="urn:microsoft.com/office/officeart/2016/7/layout/RepeatingBendingProcessNew"/>
    <dgm:cxn modelId="{5913C863-1A51-41B7-AD90-92C8DCA10F74}" type="presOf" srcId="{6FB5B828-DBC4-45BF-8987-706504A3A082}" destId="{BC6E1370-619A-451A-A777-31EBDDB95504}" srcOrd="0" destOrd="0" presId="urn:microsoft.com/office/officeart/2016/7/layout/RepeatingBendingProcessNew"/>
    <dgm:cxn modelId="{D60D1247-896D-41F1-BB49-A9D74DEA748B}" type="presOf" srcId="{080E3C20-9DCE-41AB-92B9-D60AA0A4C6F9}" destId="{2FA96ECD-0325-45C8-8FED-4AE2BEB4B3AC}" srcOrd="0" destOrd="0" presId="urn:microsoft.com/office/officeart/2016/7/layout/RepeatingBendingProcessNew"/>
    <dgm:cxn modelId="{1BA2D448-E871-4BB8-BBBD-AFB98E9B7F81}" type="presOf" srcId="{6414942B-06CC-41E9-8993-9900D138A1E9}" destId="{12DB0CA1-5607-4427-9FD3-69010117C919}" srcOrd="0" destOrd="0" presId="urn:microsoft.com/office/officeart/2016/7/layout/RepeatingBendingProcessNew"/>
    <dgm:cxn modelId="{9171C449-96CD-48C3-B6C7-FD77804338BC}" type="presOf" srcId="{38C51B2E-D067-4C99-8DF8-50BBC8EDAEFE}" destId="{076436D7-4D39-4279-89F3-74BAD27AE2E4}" srcOrd="0" destOrd="0" presId="urn:microsoft.com/office/officeart/2016/7/layout/RepeatingBendingProcessNew"/>
    <dgm:cxn modelId="{BBD81559-2E8F-43E7-86F0-D82CE441AAE4}" type="presOf" srcId="{F02A5E01-8DC0-42CC-AE66-8AAEE52F5CA6}" destId="{C7875D47-AE5F-4741-AE59-78BADD36D59B}" srcOrd="0" destOrd="0" presId="urn:microsoft.com/office/officeart/2016/7/layout/RepeatingBendingProcessNew"/>
    <dgm:cxn modelId="{B4669679-2E7C-40EE-9CF3-89BC48B509E2}" type="presOf" srcId="{00D0A81C-11F5-4D1E-8224-DABF4CCB53DD}" destId="{F993E031-C3CC-45A6-B5DB-B14ED955244B}" srcOrd="0" destOrd="0" presId="urn:microsoft.com/office/officeart/2016/7/layout/RepeatingBendingProcessNew"/>
    <dgm:cxn modelId="{0E72657B-BC76-43F7-B61C-168F5CD27EEA}" type="presOf" srcId="{CD90E8ED-700D-454A-A332-D9EB7351803D}" destId="{B5503D77-0634-4EF7-832A-AF840A5A6C81}" srcOrd="0" destOrd="0" presId="urn:microsoft.com/office/officeart/2016/7/layout/RepeatingBendingProcessNew"/>
    <dgm:cxn modelId="{D738007C-8489-4EE3-9031-37311A669334}" type="presOf" srcId="{B83B0F17-74EE-45FF-B1D5-32895D85E53F}" destId="{36C90E7F-3538-4316-8B1B-4A83C9424CB8}" srcOrd="1" destOrd="0" presId="urn:microsoft.com/office/officeart/2016/7/layout/RepeatingBendingProcessNew"/>
    <dgm:cxn modelId="{BB2C4E7E-15DD-4CE7-A8C2-5A76619BD002}" srcId="{38C51B2E-D067-4C99-8DF8-50BBC8EDAEFE}" destId="{00D0A81C-11F5-4D1E-8224-DABF4CCB53DD}" srcOrd="4" destOrd="0" parTransId="{AD8D79C0-D6BE-42D0-B95B-28E6ADA5C4F4}" sibTransId="{6FB5B828-DBC4-45BF-8987-706504A3A082}"/>
    <dgm:cxn modelId="{7139D4A8-EDC6-47B3-AC9C-A709703289A7}" srcId="{38C51B2E-D067-4C99-8DF8-50BBC8EDAEFE}" destId="{8A21A594-40C7-4C5A-9091-662D92ABEE9A}" srcOrd="5" destOrd="0" parTransId="{A8FFB007-21B1-4C9B-BBF2-04597A1A2DB5}" sibTransId="{B83B0F17-74EE-45FF-B1D5-32895D85E53F}"/>
    <dgm:cxn modelId="{070933AF-8C7D-4E5F-94EE-F25D79548F2D}" type="presOf" srcId="{8A21A594-40C7-4C5A-9091-662D92ABEE9A}" destId="{F7AFF415-0696-48A0-A84D-AD8765ECE694}" srcOrd="0" destOrd="0" presId="urn:microsoft.com/office/officeart/2016/7/layout/RepeatingBendingProcessNew"/>
    <dgm:cxn modelId="{994D7CB2-E89E-40C2-8CC2-9FE9287FECE1}" type="presOf" srcId="{296ED71E-3373-4148-8BEA-A3BEC9CC423A}" destId="{9C5AF6D6-952B-43B3-8232-BD6F2CCB7600}" srcOrd="0" destOrd="0" presId="urn:microsoft.com/office/officeart/2016/7/layout/RepeatingBendingProcessNew"/>
    <dgm:cxn modelId="{73C1BDB6-D36E-4B1C-8600-DF6ECF823012}" type="presOf" srcId="{9D3B60AE-1475-4F95-B89E-CE61A32CE391}" destId="{BDB66A90-7CDB-413C-9EC5-332FAC3C252C}" srcOrd="0" destOrd="0" presId="urn:microsoft.com/office/officeart/2016/7/layout/RepeatingBendingProcessNew"/>
    <dgm:cxn modelId="{03C4E4B9-5FCA-42B2-9145-DDB5B0E3CC19}" srcId="{38C51B2E-D067-4C99-8DF8-50BBC8EDAEFE}" destId="{6414942B-06CC-41E9-8993-9900D138A1E9}" srcOrd="0" destOrd="0" parTransId="{A0A60563-B3F1-4AEE-BC5E-A6332503D1D6}" sibTransId="{B4F8D86D-2517-449A-A811-D81CD3804791}"/>
    <dgm:cxn modelId="{72A4D2C4-2E56-45E0-A762-1F29974F2B08}" type="presOf" srcId="{E8E1C38A-4978-414E-ABD0-6D59886C1452}" destId="{931E6086-25BE-4FAE-81E6-7B5EB3F1B7A9}" srcOrd="0" destOrd="0" presId="urn:microsoft.com/office/officeart/2016/7/layout/RepeatingBendingProcessNew"/>
    <dgm:cxn modelId="{1B8342C5-2046-4E54-8E57-BB6D2EA36EF9}" type="presOf" srcId="{9D3B60AE-1475-4F95-B89E-CE61A32CE391}" destId="{EFCBA5BF-B1EB-4274-BD7D-A35CFE1ECEA2}" srcOrd="1" destOrd="0" presId="urn:microsoft.com/office/officeart/2016/7/layout/RepeatingBendingProcessNew"/>
    <dgm:cxn modelId="{EB6AC6CF-BF2C-4DE1-8DAE-7DEC0B069999}" type="presOf" srcId="{B4F8D86D-2517-449A-A811-D81CD3804791}" destId="{740FB745-8FE8-45A4-AD77-664D95C5329C}" srcOrd="0" destOrd="0" presId="urn:microsoft.com/office/officeart/2016/7/layout/RepeatingBendingProcessNew"/>
    <dgm:cxn modelId="{A2EF3ED9-1DCD-4240-B2DA-AD8067FD0694}" type="presOf" srcId="{6FB5B828-DBC4-45BF-8987-706504A3A082}" destId="{D0D98549-1332-4FEF-BA9E-2BB5D14B62BA}" srcOrd="1" destOrd="0" presId="urn:microsoft.com/office/officeart/2016/7/layout/RepeatingBendingProcessNew"/>
    <dgm:cxn modelId="{561769E9-3925-44A6-B281-9FE8BE6712C8}" srcId="{38C51B2E-D067-4C99-8DF8-50BBC8EDAEFE}" destId="{E8E1C38A-4978-414E-ABD0-6D59886C1452}" srcOrd="6" destOrd="0" parTransId="{429C4B10-1F71-4FA9-B7BF-9C3BD41B3EF3}" sibTransId="{9386102A-D1FE-45F9-B698-6467148961E3}"/>
    <dgm:cxn modelId="{195C5BEA-C57C-44FD-898C-D087700D1A63}" type="presOf" srcId="{B83B0F17-74EE-45FF-B1D5-32895D85E53F}" destId="{EF57255B-5577-4CD9-8355-7B20CC69F518}" srcOrd="0" destOrd="0" presId="urn:microsoft.com/office/officeart/2016/7/layout/RepeatingBendingProcessNew"/>
    <dgm:cxn modelId="{DB171EEE-A953-48E6-8541-5EB0BD393D1B}" type="presOf" srcId="{430B22CA-22A7-41A8-9870-9699D2410FBE}" destId="{F65BFBC4-C7A2-498A-9AAC-9C931720F2E9}" srcOrd="0" destOrd="0" presId="urn:microsoft.com/office/officeart/2016/7/layout/RepeatingBendingProcessNew"/>
    <dgm:cxn modelId="{DC35A3F4-E052-4C54-A245-569B4CE28BE4}" type="presOf" srcId="{F272958F-8863-4A05-B921-BB9BE2DFD92A}" destId="{79591BC8-FF90-42D9-9247-5D89B5A99390}" srcOrd="1" destOrd="0" presId="urn:microsoft.com/office/officeart/2016/7/layout/RepeatingBendingProcessNew"/>
    <dgm:cxn modelId="{01238741-25D7-4F79-B614-1B3FB2DFFC42}" type="presParOf" srcId="{076436D7-4D39-4279-89F3-74BAD27AE2E4}" destId="{12DB0CA1-5607-4427-9FD3-69010117C919}" srcOrd="0" destOrd="0" presId="urn:microsoft.com/office/officeart/2016/7/layout/RepeatingBendingProcessNew"/>
    <dgm:cxn modelId="{F8A3FAB5-7B7D-4357-BA7E-50F9FE5929FA}" type="presParOf" srcId="{076436D7-4D39-4279-89F3-74BAD27AE2E4}" destId="{740FB745-8FE8-45A4-AD77-664D95C5329C}" srcOrd="1" destOrd="0" presId="urn:microsoft.com/office/officeart/2016/7/layout/RepeatingBendingProcessNew"/>
    <dgm:cxn modelId="{05E2C39B-0A53-4FDC-91DD-939A34DA06A3}" type="presParOf" srcId="{740FB745-8FE8-45A4-AD77-664D95C5329C}" destId="{DFB1A67B-DC52-4A4C-B2CF-90B4735D5EB6}" srcOrd="0" destOrd="0" presId="urn:microsoft.com/office/officeart/2016/7/layout/RepeatingBendingProcessNew"/>
    <dgm:cxn modelId="{D66A6B9D-FD7F-462D-A6EB-9F4136E4CDEA}" type="presParOf" srcId="{076436D7-4D39-4279-89F3-74BAD27AE2E4}" destId="{DB06B718-0EAB-4AD6-B34D-7E996BAD2630}" srcOrd="2" destOrd="0" presId="urn:microsoft.com/office/officeart/2016/7/layout/RepeatingBendingProcessNew"/>
    <dgm:cxn modelId="{87C73FEB-4488-4689-834E-21DC61058167}" type="presParOf" srcId="{076436D7-4D39-4279-89F3-74BAD27AE2E4}" destId="{2FA96ECD-0325-45C8-8FED-4AE2BEB4B3AC}" srcOrd="3" destOrd="0" presId="urn:microsoft.com/office/officeart/2016/7/layout/RepeatingBendingProcessNew"/>
    <dgm:cxn modelId="{751BEB4B-5C45-46E5-9038-EB05503FC1BE}" type="presParOf" srcId="{2FA96ECD-0325-45C8-8FED-4AE2BEB4B3AC}" destId="{F79632D9-41B4-4C41-8FB8-A61C76E87FF2}" srcOrd="0" destOrd="0" presId="urn:microsoft.com/office/officeart/2016/7/layout/RepeatingBendingProcessNew"/>
    <dgm:cxn modelId="{B0AD172C-9D29-420A-85DE-92666A5CFCF6}" type="presParOf" srcId="{076436D7-4D39-4279-89F3-74BAD27AE2E4}" destId="{B5503D77-0634-4EF7-832A-AF840A5A6C81}" srcOrd="4" destOrd="0" presId="urn:microsoft.com/office/officeart/2016/7/layout/RepeatingBendingProcessNew"/>
    <dgm:cxn modelId="{7D4D2BB3-C34D-4221-97EE-BF8A4D936822}" type="presParOf" srcId="{076436D7-4D39-4279-89F3-74BAD27AE2E4}" destId="{BDB66A90-7CDB-413C-9EC5-332FAC3C252C}" srcOrd="5" destOrd="0" presId="urn:microsoft.com/office/officeart/2016/7/layout/RepeatingBendingProcessNew"/>
    <dgm:cxn modelId="{D7F3B6E5-A144-407D-B3C9-7CC262A4ADE3}" type="presParOf" srcId="{BDB66A90-7CDB-413C-9EC5-332FAC3C252C}" destId="{EFCBA5BF-B1EB-4274-BD7D-A35CFE1ECEA2}" srcOrd="0" destOrd="0" presId="urn:microsoft.com/office/officeart/2016/7/layout/RepeatingBendingProcessNew"/>
    <dgm:cxn modelId="{845887DD-9CC3-4A0C-A21D-C2B1C21CE600}" type="presParOf" srcId="{076436D7-4D39-4279-89F3-74BAD27AE2E4}" destId="{C7875D47-AE5F-4741-AE59-78BADD36D59B}" srcOrd="6" destOrd="0" presId="urn:microsoft.com/office/officeart/2016/7/layout/RepeatingBendingProcessNew"/>
    <dgm:cxn modelId="{4E759E4C-048A-44CE-B03E-22B89C88B537}" type="presParOf" srcId="{076436D7-4D39-4279-89F3-74BAD27AE2E4}" destId="{3D1179B5-03AF-493A-88B3-8FCBF3A15EAA}" srcOrd="7" destOrd="0" presId="urn:microsoft.com/office/officeart/2016/7/layout/RepeatingBendingProcessNew"/>
    <dgm:cxn modelId="{F0FB47FF-9C88-4D6E-89F0-A34FD733CB2F}" type="presParOf" srcId="{3D1179B5-03AF-493A-88B3-8FCBF3A15EAA}" destId="{79591BC8-FF90-42D9-9247-5D89B5A99390}" srcOrd="0" destOrd="0" presId="urn:microsoft.com/office/officeart/2016/7/layout/RepeatingBendingProcessNew"/>
    <dgm:cxn modelId="{DF230F0F-7A53-4933-9472-7FE07ECF5F69}" type="presParOf" srcId="{076436D7-4D39-4279-89F3-74BAD27AE2E4}" destId="{F993E031-C3CC-45A6-B5DB-B14ED955244B}" srcOrd="8" destOrd="0" presId="urn:microsoft.com/office/officeart/2016/7/layout/RepeatingBendingProcessNew"/>
    <dgm:cxn modelId="{43BF327D-7A56-4169-8B66-61BB1C14E0D1}" type="presParOf" srcId="{076436D7-4D39-4279-89F3-74BAD27AE2E4}" destId="{BC6E1370-619A-451A-A777-31EBDDB95504}" srcOrd="9" destOrd="0" presId="urn:microsoft.com/office/officeart/2016/7/layout/RepeatingBendingProcessNew"/>
    <dgm:cxn modelId="{55EC243E-0209-46E6-AE40-C86E502A6EAB}" type="presParOf" srcId="{BC6E1370-619A-451A-A777-31EBDDB95504}" destId="{D0D98549-1332-4FEF-BA9E-2BB5D14B62BA}" srcOrd="0" destOrd="0" presId="urn:microsoft.com/office/officeart/2016/7/layout/RepeatingBendingProcessNew"/>
    <dgm:cxn modelId="{118AA320-726B-4576-8DBA-3DADDB3961CE}" type="presParOf" srcId="{076436D7-4D39-4279-89F3-74BAD27AE2E4}" destId="{F7AFF415-0696-48A0-A84D-AD8765ECE694}" srcOrd="10" destOrd="0" presId="urn:microsoft.com/office/officeart/2016/7/layout/RepeatingBendingProcessNew"/>
    <dgm:cxn modelId="{4E7F7516-3720-46E0-BE04-849D15D571C0}" type="presParOf" srcId="{076436D7-4D39-4279-89F3-74BAD27AE2E4}" destId="{EF57255B-5577-4CD9-8355-7B20CC69F518}" srcOrd="11" destOrd="0" presId="urn:microsoft.com/office/officeart/2016/7/layout/RepeatingBendingProcessNew"/>
    <dgm:cxn modelId="{AA80FF04-AF14-4AF4-AD47-06ABB59AF7C4}" type="presParOf" srcId="{EF57255B-5577-4CD9-8355-7B20CC69F518}" destId="{36C90E7F-3538-4316-8B1B-4A83C9424CB8}" srcOrd="0" destOrd="0" presId="urn:microsoft.com/office/officeart/2016/7/layout/RepeatingBendingProcessNew"/>
    <dgm:cxn modelId="{88D54C30-A744-4001-B93A-CE2A55061273}" type="presParOf" srcId="{076436D7-4D39-4279-89F3-74BAD27AE2E4}" destId="{931E6086-25BE-4FAE-81E6-7B5EB3F1B7A9}" srcOrd="12" destOrd="0" presId="urn:microsoft.com/office/officeart/2016/7/layout/RepeatingBendingProcessNew"/>
    <dgm:cxn modelId="{BACBC171-B31D-4F3C-BB58-A0E968D19D1E}" type="presParOf" srcId="{076436D7-4D39-4279-89F3-74BAD27AE2E4}" destId="{3F331B67-CAC2-41D0-A486-EE6C828ADF4E}" srcOrd="13" destOrd="0" presId="urn:microsoft.com/office/officeart/2016/7/layout/RepeatingBendingProcessNew"/>
    <dgm:cxn modelId="{1E6F1DBF-6CE3-49E8-B9B4-75E6CFE2A508}" type="presParOf" srcId="{3F331B67-CAC2-41D0-A486-EE6C828ADF4E}" destId="{01E684DD-0DAC-4B52-9C2C-2C4308533AA3}" srcOrd="0" destOrd="0" presId="urn:microsoft.com/office/officeart/2016/7/layout/RepeatingBendingProcessNew"/>
    <dgm:cxn modelId="{D5B257D6-08CB-4456-9634-FC14822BAD23}" type="presParOf" srcId="{076436D7-4D39-4279-89F3-74BAD27AE2E4}" destId="{9C5AF6D6-952B-43B3-8232-BD6F2CCB7600}" srcOrd="14" destOrd="0" presId="urn:microsoft.com/office/officeart/2016/7/layout/RepeatingBendingProcessNew"/>
    <dgm:cxn modelId="{8D5B5EBA-414A-4997-9EF6-51F0A8EF3AEA}" type="presParOf" srcId="{076436D7-4D39-4279-89F3-74BAD27AE2E4}" destId="{F6597A91-CB9E-40A9-B4B2-507D3AF7BA10}" srcOrd="15" destOrd="0" presId="urn:microsoft.com/office/officeart/2016/7/layout/RepeatingBendingProcessNew"/>
    <dgm:cxn modelId="{23E5BB43-5292-48BF-A80D-F26DC21B5E7A}" type="presParOf" srcId="{F6597A91-CB9E-40A9-B4B2-507D3AF7BA10}" destId="{84318B43-939A-46EF-9616-FB2AA29FBEE9}" srcOrd="0" destOrd="0" presId="urn:microsoft.com/office/officeart/2016/7/layout/RepeatingBendingProcessNew"/>
    <dgm:cxn modelId="{D8368885-7A77-4AA7-BDCB-BBC691AAD93E}" type="presParOf" srcId="{076436D7-4D39-4279-89F3-74BAD27AE2E4}" destId="{F65BFBC4-C7A2-498A-9AAC-9C931720F2E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0AD74-CFD7-4DA4-8579-0E0DFC80D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0212F-CA03-43E5-974E-7426950EA5B8}">
      <dgm:prSet/>
      <dgm:spPr/>
      <dgm:t>
        <a:bodyPr/>
        <a:lstStyle/>
        <a:p>
          <a:r>
            <a:rPr lang="en-CA" dirty="0"/>
            <a:t>A tool for simplifying instruction.</a:t>
          </a:r>
          <a:endParaRPr lang="en-US" dirty="0"/>
        </a:p>
      </dgm:t>
    </dgm:pt>
    <dgm:pt modelId="{BF138114-A34D-46FD-91E9-57EE6C450F50}" type="parTrans" cxnId="{E31486F1-9A65-4B0F-A8FD-8F1609013155}">
      <dgm:prSet/>
      <dgm:spPr/>
      <dgm:t>
        <a:bodyPr/>
        <a:lstStyle/>
        <a:p>
          <a:endParaRPr lang="en-US"/>
        </a:p>
      </dgm:t>
    </dgm:pt>
    <dgm:pt modelId="{62CE588C-B445-40A1-B236-F3762B404F49}" type="sibTrans" cxnId="{E31486F1-9A65-4B0F-A8FD-8F1609013155}">
      <dgm:prSet/>
      <dgm:spPr/>
      <dgm:t>
        <a:bodyPr/>
        <a:lstStyle/>
        <a:p>
          <a:endParaRPr lang="en-US"/>
        </a:p>
      </dgm:t>
    </dgm:pt>
    <dgm:pt modelId="{8D4B9EA0-86A1-409A-8138-AC5268C56692}">
      <dgm:prSet/>
      <dgm:spPr/>
      <dgm:t>
        <a:bodyPr/>
        <a:lstStyle/>
        <a:p>
          <a:r>
            <a:rPr lang="en-CA" dirty="0"/>
            <a:t>Execution as you enter code and press return.</a:t>
          </a:r>
          <a:endParaRPr lang="en-US" dirty="0"/>
        </a:p>
      </dgm:t>
    </dgm:pt>
    <dgm:pt modelId="{1F2C8C0C-989F-48AF-9FC9-0DCD582CA497}" type="parTrans" cxnId="{AE91A3C5-6D9E-4AD4-942A-5CE73A484609}">
      <dgm:prSet/>
      <dgm:spPr/>
      <dgm:t>
        <a:bodyPr/>
        <a:lstStyle/>
        <a:p>
          <a:endParaRPr lang="en-US"/>
        </a:p>
      </dgm:t>
    </dgm:pt>
    <dgm:pt modelId="{24ED4A79-03F4-4413-AFF0-A9508E33DBBC}" type="sibTrans" cxnId="{AE91A3C5-6D9E-4AD4-942A-5CE73A484609}">
      <dgm:prSet/>
      <dgm:spPr/>
      <dgm:t>
        <a:bodyPr/>
        <a:lstStyle/>
        <a:p>
          <a:endParaRPr lang="en-US"/>
        </a:p>
      </dgm:t>
    </dgm:pt>
    <dgm:pt modelId="{2227665B-BEC5-4D8A-89D9-D8556E358C11}">
      <dgm:prSet/>
      <dgm:spPr/>
      <dgm:t>
        <a:bodyPr/>
        <a:lstStyle/>
        <a:p>
          <a:r>
            <a:rPr lang="en-CA" dirty="0"/>
            <a:t>Immediate response line by line.</a:t>
          </a:r>
          <a:endParaRPr lang="en-US" dirty="0"/>
        </a:p>
      </dgm:t>
    </dgm:pt>
    <dgm:pt modelId="{17FD95AA-6C15-49BE-A52D-CBCE74FCE412}" type="parTrans" cxnId="{6E59F1EC-93D1-448A-9429-CAA85F48D25E}">
      <dgm:prSet/>
      <dgm:spPr/>
      <dgm:t>
        <a:bodyPr/>
        <a:lstStyle/>
        <a:p>
          <a:endParaRPr lang="en-US"/>
        </a:p>
      </dgm:t>
    </dgm:pt>
    <dgm:pt modelId="{713BF1F5-7FFF-41BF-9A36-F39EF0AC8EEA}" type="sibTrans" cxnId="{6E59F1EC-93D1-448A-9429-CAA85F48D25E}">
      <dgm:prSet/>
      <dgm:spPr/>
      <dgm:t>
        <a:bodyPr/>
        <a:lstStyle/>
        <a:p>
          <a:endParaRPr lang="en-US"/>
        </a:p>
      </dgm:t>
    </dgm:pt>
    <dgm:pt modelId="{9EE1F659-D0A8-4CB2-A6C1-2030E066E280}">
      <dgm:prSet/>
      <dgm:spPr/>
      <dgm:t>
        <a:bodyPr/>
        <a:lstStyle/>
        <a:p>
          <a:r>
            <a:rPr lang="en-CA" dirty="0"/>
            <a:t>You can also write entire methods first and then execute them.</a:t>
          </a:r>
          <a:endParaRPr lang="en-US" dirty="0"/>
        </a:p>
      </dgm:t>
    </dgm:pt>
    <dgm:pt modelId="{253AA000-60A5-4A29-B32A-3384692B2EEB}" type="parTrans" cxnId="{D75D050D-B46E-4F97-8B1E-DC52D0B2C6EB}">
      <dgm:prSet/>
      <dgm:spPr/>
      <dgm:t>
        <a:bodyPr/>
        <a:lstStyle/>
        <a:p>
          <a:endParaRPr lang="en-US"/>
        </a:p>
      </dgm:t>
    </dgm:pt>
    <dgm:pt modelId="{FAAF0C9E-7177-4E11-91F2-5A5256A77AD4}" type="sibTrans" cxnId="{D75D050D-B46E-4F97-8B1E-DC52D0B2C6EB}">
      <dgm:prSet/>
      <dgm:spPr/>
      <dgm:t>
        <a:bodyPr/>
        <a:lstStyle/>
        <a:p>
          <a:endParaRPr lang="en-US"/>
        </a:p>
      </dgm:t>
    </dgm:pt>
    <dgm:pt modelId="{45AAC7F7-D4AF-4F56-AAC1-6E93EE92B4F3}">
      <dgm:prSet/>
      <dgm:spPr/>
      <dgm:t>
        <a:bodyPr/>
        <a:lstStyle/>
        <a:p>
          <a:r>
            <a:rPr lang="en-CA" dirty="0"/>
            <a:t>Ideal in teaching Java one line at a time.</a:t>
          </a:r>
          <a:endParaRPr lang="en-US" dirty="0"/>
        </a:p>
      </dgm:t>
    </dgm:pt>
    <dgm:pt modelId="{E675243D-EF22-4B27-B369-E5A072A230A2}" type="parTrans" cxnId="{E1BFFC8F-F4A0-47D5-9393-D5949130B3FE}">
      <dgm:prSet/>
      <dgm:spPr/>
      <dgm:t>
        <a:bodyPr/>
        <a:lstStyle/>
        <a:p>
          <a:endParaRPr lang="en-US"/>
        </a:p>
      </dgm:t>
    </dgm:pt>
    <dgm:pt modelId="{261FB301-96E4-4768-BF70-B27ACFDD51FF}" type="sibTrans" cxnId="{E1BFFC8F-F4A0-47D5-9393-D5949130B3FE}">
      <dgm:prSet/>
      <dgm:spPr/>
      <dgm:t>
        <a:bodyPr/>
        <a:lstStyle/>
        <a:p>
          <a:endParaRPr lang="en-US"/>
        </a:p>
      </dgm:t>
    </dgm:pt>
    <dgm:pt modelId="{F2884767-5D78-4747-B3AC-A8D960C51E07}" type="pres">
      <dgm:prSet presAssocID="{FF00AD74-CFD7-4DA4-8579-0E0DFC80D3F5}" presName="vert0" presStyleCnt="0">
        <dgm:presLayoutVars>
          <dgm:dir/>
          <dgm:animOne val="branch"/>
          <dgm:animLvl val="lvl"/>
        </dgm:presLayoutVars>
      </dgm:prSet>
      <dgm:spPr/>
    </dgm:pt>
    <dgm:pt modelId="{C05ABD22-4AC1-4E2A-B131-CCC67A30EF07}" type="pres">
      <dgm:prSet presAssocID="{E380212F-CA03-43E5-974E-7426950EA5B8}" presName="thickLine" presStyleLbl="alignNode1" presStyleIdx="0" presStyleCnt="5"/>
      <dgm:spPr/>
    </dgm:pt>
    <dgm:pt modelId="{F13C8969-85E3-469F-B96D-CB34DA4E93D6}" type="pres">
      <dgm:prSet presAssocID="{E380212F-CA03-43E5-974E-7426950EA5B8}" presName="horz1" presStyleCnt="0"/>
      <dgm:spPr/>
    </dgm:pt>
    <dgm:pt modelId="{D66126E4-4563-49BE-9E0B-06A53A9C0857}" type="pres">
      <dgm:prSet presAssocID="{E380212F-CA03-43E5-974E-7426950EA5B8}" presName="tx1" presStyleLbl="revTx" presStyleIdx="0" presStyleCnt="5"/>
      <dgm:spPr/>
    </dgm:pt>
    <dgm:pt modelId="{EE1C7D84-1F8C-4169-AE3A-CD1D673AA93C}" type="pres">
      <dgm:prSet presAssocID="{E380212F-CA03-43E5-974E-7426950EA5B8}" presName="vert1" presStyleCnt="0"/>
      <dgm:spPr/>
    </dgm:pt>
    <dgm:pt modelId="{9216A449-A885-44B4-ADD4-F0BDF7E7BFA0}" type="pres">
      <dgm:prSet presAssocID="{8D4B9EA0-86A1-409A-8138-AC5268C56692}" presName="thickLine" presStyleLbl="alignNode1" presStyleIdx="1" presStyleCnt="5"/>
      <dgm:spPr/>
    </dgm:pt>
    <dgm:pt modelId="{760D313E-9194-4B5D-BD7C-1F6A2E16986C}" type="pres">
      <dgm:prSet presAssocID="{8D4B9EA0-86A1-409A-8138-AC5268C56692}" presName="horz1" presStyleCnt="0"/>
      <dgm:spPr/>
    </dgm:pt>
    <dgm:pt modelId="{6C4EEF23-6467-45C6-9527-F1E7A0B208B9}" type="pres">
      <dgm:prSet presAssocID="{8D4B9EA0-86A1-409A-8138-AC5268C56692}" presName="tx1" presStyleLbl="revTx" presStyleIdx="1" presStyleCnt="5"/>
      <dgm:spPr/>
    </dgm:pt>
    <dgm:pt modelId="{CCAA30B4-E9AF-406B-9BE3-EE170ACF3A5E}" type="pres">
      <dgm:prSet presAssocID="{8D4B9EA0-86A1-409A-8138-AC5268C56692}" presName="vert1" presStyleCnt="0"/>
      <dgm:spPr/>
    </dgm:pt>
    <dgm:pt modelId="{36D5C27A-0570-49F7-B839-331205C2A63D}" type="pres">
      <dgm:prSet presAssocID="{2227665B-BEC5-4D8A-89D9-D8556E358C11}" presName="thickLine" presStyleLbl="alignNode1" presStyleIdx="2" presStyleCnt="5"/>
      <dgm:spPr/>
    </dgm:pt>
    <dgm:pt modelId="{EDA777D4-CEB2-4780-B21B-0F41F0C0C627}" type="pres">
      <dgm:prSet presAssocID="{2227665B-BEC5-4D8A-89D9-D8556E358C11}" presName="horz1" presStyleCnt="0"/>
      <dgm:spPr/>
    </dgm:pt>
    <dgm:pt modelId="{FADA1890-AC3E-4E8D-B38C-604B1C2E382A}" type="pres">
      <dgm:prSet presAssocID="{2227665B-BEC5-4D8A-89D9-D8556E358C11}" presName="tx1" presStyleLbl="revTx" presStyleIdx="2" presStyleCnt="5"/>
      <dgm:spPr/>
    </dgm:pt>
    <dgm:pt modelId="{9E5070CF-EF40-4065-AB67-E826DB788FBB}" type="pres">
      <dgm:prSet presAssocID="{2227665B-BEC5-4D8A-89D9-D8556E358C11}" presName="vert1" presStyleCnt="0"/>
      <dgm:spPr/>
    </dgm:pt>
    <dgm:pt modelId="{58996D5E-2D6E-459B-985B-3169FF2E7078}" type="pres">
      <dgm:prSet presAssocID="{9EE1F659-D0A8-4CB2-A6C1-2030E066E280}" presName="thickLine" presStyleLbl="alignNode1" presStyleIdx="3" presStyleCnt="5"/>
      <dgm:spPr/>
    </dgm:pt>
    <dgm:pt modelId="{8B9A93BA-5FB9-4C40-9706-D147EA5090A0}" type="pres">
      <dgm:prSet presAssocID="{9EE1F659-D0A8-4CB2-A6C1-2030E066E280}" presName="horz1" presStyleCnt="0"/>
      <dgm:spPr/>
    </dgm:pt>
    <dgm:pt modelId="{B3CF9693-1B56-44C7-8C22-E69B83792EEC}" type="pres">
      <dgm:prSet presAssocID="{9EE1F659-D0A8-4CB2-A6C1-2030E066E280}" presName="tx1" presStyleLbl="revTx" presStyleIdx="3" presStyleCnt="5"/>
      <dgm:spPr/>
    </dgm:pt>
    <dgm:pt modelId="{855E1470-251F-48C0-A3F9-B5295060E602}" type="pres">
      <dgm:prSet presAssocID="{9EE1F659-D0A8-4CB2-A6C1-2030E066E280}" presName="vert1" presStyleCnt="0"/>
      <dgm:spPr/>
    </dgm:pt>
    <dgm:pt modelId="{B0835B5C-2AD9-41CA-AEAA-235B67E3C1D2}" type="pres">
      <dgm:prSet presAssocID="{45AAC7F7-D4AF-4F56-AAC1-6E93EE92B4F3}" presName="thickLine" presStyleLbl="alignNode1" presStyleIdx="4" presStyleCnt="5"/>
      <dgm:spPr/>
    </dgm:pt>
    <dgm:pt modelId="{C43EFC16-FBAB-493E-9C9D-8AA10761C25F}" type="pres">
      <dgm:prSet presAssocID="{45AAC7F7-D4AF-4F56-AAC1-6E93EE92B4F3}" presName="horz1" presStyleCnt="0"/>
      <dgm:spPr/>
    </dgm:pt>
    <dgm:pt modelId="{6EA67E0F-239A-45A6-8D86-F420ACBF7F72}" type="pres">
      <dgm:prSet presAssocID="{45AAC7F7-D4AF-4F56-AAC1-6E93EE92B4F3}" presName="tx1" presStyleLbl="revTx" presStyleIdx="4" presStyleCnt="5"/>
      <dgm:spPr/>
    </dgm:pt>
    <dgm:pt modelId="{620B3F8D-1EEB-455B-9519-B12B35E0A661}" type="pres">
      <dgm:prSet presAssocID="{45AAC7F7-D4AF-4F56-AAC1-6E93EE92B4F3}" presName="vert1" presStyleCnt="0"/>
      <dgm:spPr/>
    </dgm:pt>
  </dgm:ptLst>
  <dgm:cxnLst>
    <dgm:cxn modelId="{D75D050D-B46E-4F97-8B1E-DC52D0B2C6EB}" srcId="{FF00AD74-CFD7-4DA4-8579-0E0DFC80D3F5}" destId="{9EE1F659-D0A8-4CB2-A6C1-2030E066E280}" srcOrd="3" destOrd="0" parTransId="{253AA000-60A5-4A29-B32A-3384692B2EEB}" sibTransId="{FAAF0C9E-7177-4E11-91F2-5A5256A77AD4}"/>
    <dgm:cxn modelId="{F1637D1D-84B6-41FC-9610-0FE0CE7FADF9}" type="presOf" srcId="{FF00AD74-CFD7-4DA4-8579-0E0DFC80D3F5}" destId="{F2884767-5D78-4747-B3AC-A8D960C51E07}" srcOrd="0" destOrd="0" presId="urn:microsoft.com/office/officeart/2008/layout/LinedList"/>
    <dgm:cxn modelId="{DEF73473-5B5D-46F7-96BE-9EEE0BC7D599}" type="presOf" srcId="{45AAC7F7-D4AF-4F56-AAC1-6E93EE92B4F3}" destId="{6EA67E0F-239A-45A6-8D86-F420ACBF7F72}" srcOrd="0" destOrd="0" presId="urn:microsoft.com/office/officeart/2008/layout/LinedList"/>
    <dgm:cxn modelId="{40F9C555-BC27-488F-9AF0-6A9AA2312559}" type="presOf" srcId="{E380212F-CA03-43E5-974E-7426950EA5B8}" destId="{D66126E4-4563-49BE-9E0B-06A53A9C0857}" srcOrd="0" destOrd="0" presId="urn:microsoft.com/office/officeart/2008/layout/LinedList"/>
    <dgm:cxn modelId="{E1BFFC8F-F4A0-47D5-9393-D5949130B3FE}" srcId="{FF00AD74-CFD7-4DA4-8579-0E0DFC80D3F5}" destId="{45AAC7F7-D4AF-4F56-AAC1-6E93EE92B4F3}" srcOrd="4" destOrd="0" parTransId="{E675243D-EF22-4B27-B369-E5A072A230A2}" sibTransId="{261FB301-96E4-4768-BF70-B27ACFDD51FF}"/>
    <dgm:cxn modelId="{FC56D2A2-CBEF-42FE-AD4D-09E0AD223AF0}" type="presOf" srcId="{9EE1F659-D0A8-4CB2-A6C1-2030E066E280}" destId="{B3CF9693-1B56-44C7-8C22-E69B83792EEC}" srcOrd="0" destOrd="0" presId="urn:microsoft.com/office/officeart/2008/layout/LinedList"/>
    <dgm:cxn modelId="{AE91A3C5-6D9E-4AD4-942A-5CE73A484609}" srcId="{FF00AD74-CFD7-4DA4-8579-0E0DFC80D3F5}" destId="{8D4B9EA0-86A1-409A-8138-AC5268C56692}" srcOrd="1" destOrd="0" parTransId="{1F2C8C0C-989F-48AF-9FC9-0DCD582CA497}" sibTransId="{24ED4A79-03F4-4413-AFF0-A9508E33DBBC}"/>
    <dgm:cxn modelId="{8B5488DE-49C5-4B03-B8AC-326DA3340DCB}" type="presOf" srcId="{2227665B-BEC5-4D8A-89D9-D8556E358C11}" destId="{FADA1890-AC3E-4E8D-B38C-604B1C2E382A}" srcOrd="0" destOrd="0" presId="urn:microsoft.com/office/officeart/2008/layout/LinedList"/>
    <dgm:cxn modelId="{9D6BBDE2-BF06-4EE9-BA7A-24315AA534FA}" type="presOf" srcId="{8D4B9EA0-86A1-409A-8138-AC5268C56692}" destId="{6C4EEF23-6467-45C6-9527-F1E7A0B208B9}" srcOrd="0" destOrd="0" presId="urn:microsoft.com/office/officeart/2008/layout/LinedList"/>
    <dgm:cxn modelId="{6E59F1EC-93D1-448A-9429-CAA85F48D25E}" srcId="{FF00AD74-CFD7-4DA4-8579-0E0DFC80D3F5}" destId="{2227665B-BEC5-4D8A-89D9-D8556E358C11}" srcOrd="2" destOrd="0" parTransId="{17FD95AA-6C15-49BE-A52D-CBCE74FCE412}" sibTransId="{713BF1F5-7FFF-41BF-9A36-F39EF0AC8EEA}"/>
    <dgm:cxn modelId="{E31486F1-9A65-4B0F-A8FD-8F1609013155}" srcId="{FF00AD74-CFD7-4DA4-8579-0E0DFC80D3F5}" destId="{E380212F-CA03-43E5-974E-7426950EA5B8}" srcOrd="0" destOrd="0" parTransId="{BF138114-A34D-46FD-91E9-57EE6C450F50}" sibTransId="{62CE588C-B445-40A1-B236-F3762B404F49}"/>
    <dgm:cxn modelId="{36699CDD-545D-468B-9890-DCD61BF7B0D6}" type="presParOf" srcId="{F2884767-5D78-4747-B3AC-A8D960C51E07}" destId="{C05ABD22-4AC1-4E2A-B131-CCC67A30EF07}" srcOrd="0" destOrd="0" presId="urn:microsoft.com/office/officeart/2008/layout/LinedList"/>
    <dgm:cxn modelId="{DDD57B0F-1A62-4D17-8859-DDBE811E7171}" type="presParOf" srcId="{F2884767-5D78-4747-B3AC-A8D960C51E07}" destId="{F13C8969-85E3-469F-B96D-CB34DA4E93D6}" srcOrd="1" destOrd="0" presId="urn:microsoft.com/office/officeart/2008/layout/LinedList"/>
    <dgm:cxn modelId="{1977C697-14C7-4C84-BB0D-1FEB538BE6F6}" type="presParOf" srcId="{F13C8969-85E3-469F-B96D-CB34DA4E93D6}" destId="{D66126E4-4563-49BE-9E0B-06A53A9C0857}" srcOrd="0" destOrd="0" presId="urn:microsoft.com/office/officeart/2008/layout/LinedList"/>
    <dgm:cxn modelId="{02421A41-35DA-4FEB-987C-961284F0382F}" type="presParOf" srcId="{F13C8969-85E3-469F-B96D-CB34DA4E93D6}" destId="{EE1C7D84-1F8C-4169-AE3A-CD1D673AA93C}" srcOrd="1" destOrd="0" presId="urn:microsoft.com/office/officeart/2008/layout/LinedList"/>
    <dgm:cxn modelId="{B11C3064-2278-44BC-8F96-680E70356712}" type="presParOf" srcId="{F2884767-5D78-4747-B3AC-A8D960C51E07}" destId="{9216A449-A885-44B4-ADD4-F0BDF7E7BFA0}" srcOrd="2" destOrd="0" presId="urn:microsoft.com/office/officeart/2008/layout/LinedList"/>
    <dgm:cxn modelId="{E0633492-C706-401B-BF40-894192E4FD51}" type="presParOf" srcId="{F2884767-5D78-4747-B3AC-A8D960C51E07}" destId="{760D313E-9194-4B5D-BD7C-1F6A2E16986C}" srcOrd="3" destOrd="0" presId="urn:microsoft.com/office/officeart/2008/layout/LinedList"/>
    <dgm:cxn modelId="{49AD265B-203F-45BC-964A-B273758C31CE}" type="presParOf" srcId="{760D313E-9194-4B5D-BD7C-1F6A2E16986C}" destId="{6C4EEF23-6467-45C6-9527-F1E7A0B208B9}" srcOrd="0" destOrd="0" presId="urn:microsoft.com/office/officeart/2008/layout/LinedList"/>
    <dgm:cxn modelId="{DB2A030D-2541-4639-B026-5A6CA737AD47}" type="presParOf" srcId="{760D313E-9194-4B5D-BD7C-1F6A2E16986C}" destId="{CCAA30B4-E9AF-406B-9BE3-EE170ACF3A5E}" srcOrd="1" destOrd="0" presId="urn:microsoft.com/office/officeart/2008/layout/LinedList"/>
    <dgm:cxn modelId="{357D2A37-0D43-4300-91CD-F944FC038524}" type="presParOf" srcId="{F2884767-5D78-4747-B3AC-A8D960C51E07}" destId="{36D5C27A-0570-49F7-B839-331205C2A63D}" srcOrd="4" destOrd="0" presId="urn:microsoft.com/office/officeart/2008/layout/LinedList"/>
    <dgm:cxn modelId="{DF5E0E33-5303-46E0-9F14-2DDC76FDC91D}" type="presParOf" srcId="{F2884767-5D78-4747-B3AC-A8D960C51E07}" destId="{EDA777D4-CEB2-4780-B21B-0F41F0C0C627}" srcOrd="5" destOrd="0" presId="urn:microsoft.com/office/officeart/2008/layout/LinedList"/>
    <dgm:cxn modelId="{27B2AFB5-CB20-4FAE-A68B-039AA6869F90}" type="presParOf" srcId="{EDA777D4-CEB2-4780-B21B-0F41F0C0C627}" destId="{FADA1890-AC3E-4E8D-B38C-604B1C2E382A}" srcOrd="0" destOrd="0" presId="urn:microsoft.com/office/officeart/2008/layout/LinedList"/>
    <dgm:cxn modelId="{15C08727-FE07-480C-8D1A-154940F58954}" type="presParOf" srcId="{EDA777D4-CEB2-4780-B21B-0F41F0C0C627}" destId="{9E5070CF-EF40-4065-AB67-E826DB788FBB}" srcOrd="1" destOrd="0" presId="urn:microsoft.com/office/officeart/2008/layout/LinedList"/>
    <dgm:cxn modelId="{22BD3F4E-F67F-422D-AD0B-555218EB9135}" type="presParOf" srcId="{F2884767-5D78-4747-B3AC-A8D960C51E07}" destId="{58996D5E-2D6E-459B-985B-3169FF2E7078}" srcOrd="6" destOrd="0" presId="urn:microsoft.com/office/officeart/2008/layout/LinedList"/>
    <dgm:cxn modelId="{BEEA088D-560B-43F6-A15B-A08B6830E2CE}" type="presParOf" srcId="{F2884767-5D78-4747-B3AC-A8D960C51E07}" destId="{8B9A93BA-5FB9-4C40-9706-D147EA5090A0}" srcOrd="7" destOrd="0" presId="urn:microsoft.com/office/officeart/2008/layout/LinedList"/>
    <dgm:cxn modelId="{878018D0-4358-4596-A76C-697459733656}" type="presParOf" srcId="{8B9A93BA-5FB9-4C40-9706-D147EA5090A0}" destId="{B3CF9693-1B56-44C7-8C22-E69B83792EEC}" srcOrd="0" destOrd="0" presId="urn:microsoft.com/office/officeart/2008/layout/LinedList"/>
    <dgm:cxn modelId="{838F72A6-F60E-4C0E-9433-972163EEFF4D}" type="presParOf" srcId="{8B9A93BA-5FB9-4C40-9706-D147EA5090A0}" destId="{855E1470-251F-48C0-A3F9-B5295060E602}" srcOrd="1" destOrd="0" presId="urn:microsoft.com/office/officeart/2008/layout/LinedList"/>
    <dgm:cxn modelId="{1595FD4D-2EC9-4C61-87CC-354AFD905B6D}" type="presParOf" srcId="{F2884767-5D78-4747-B3AC-A8D960C51E07}" destId="{B0835B5C-2AD9-41CA-AEAA-235B67E3C1D2}" srcOrd="8" destOrd="0" presId="urn:microsoft.com/office/officeart/2008/layout/LinedList"/>
    <dgm:cxn modelId="{7505A2B8-6249-445A-B195-7E75D3D007F2}" type="presParOf" srcId="{F2884767-5D78-4747-B3AC-A8D960C51E07}" destId="{C43EFC16-FBAB-493E-9C9D-8AA10761C25F}" srcOrd="9" destOrd="0" presId="urn:microsoft.com/office/officeart/2008/layout/LinedList"/>
    <dgm:cxn modelId="{4ED6EEB9-60DD-4C2B-9271-4786CE9CFF9D}" type="presParOf" srcId="{C43EFC16-FBAB-493E-9C9D-8AA10761C25F}" destId="{6EA67E0F-239A-45A6-8D86-F420ACBF7F72}" srcOrd="0" destOrd="0" presId="urn:microsoft.com/office/officeart/2008/layout/LinedList"/>
    <dgm:cxn modelId="{3861F469-DB20-4F56-B26E-EF576FFDE1F1}" type="presParOf" srcId="{C43EFC16-FBAB-493E-9C9D-8AA10761C25F}" destId="{620B3F8D-1EEB-455B-9519-B12B35E0A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21596-0E93-4110-AD72-29AFFA34AF2D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2D1BAF-B118-4660-95F3-1E004DC2BC49}">
      <dgm:prSet/>
      <dgm:spPr>
        <a:solidFill>
          <a:srgbClr val="F49201"/>
        </a:solidFill>
      </dgm:spPr>
      <dgm:t>
        <a:bodyPr/>
        <a:lstStyle/>
        <a:p>
          <a:r>
            <a:rPr lang="en-CA"/>
            <a:t>No more:</a:t>
          </a:r>
          <a:endParaRPr lang="en-US"/>
        </a:p>
      </dgm:t>
    </dgm:pt>
    <dgm:pt modelId="{4E091E2F-EDD6-471A-93EB-A4FC9BC27042}" type="parTrans" cxnId="{E4E47B3A-9005-4304-871F-AB5F739E2658}">
      <dgm:prSet/>
      <dgm:spPr/>
      <dgm:t>
        <a:bodyPr/>
        <a:lstStyle/>
        <a:p>
          <a:endParaRPr lang="en-US"/>
        </a:p>
      </dgm:t>
    </dgm:pt>
    <dgm:pt modelId="{2D881FD6-4DC5-4577-9C34-3F595445B198}" type="sibTrans" cxnId="{E4E47B3A-9005-4304-871F-AB5F739E2658}">
      <dgm:prSet/>
      <dgm:spPr/>
      <dgm:t>
        <a:bodyPr/>
        <a:lstStyle/>
        <a:p>
          <a:endParaRPr lang="en-US"/>
        </a:p>
      </dgm:t>
    </dgm:pt>
    <dgm:pt modelId="{6914C0E9-F070-44A1-B0F8-4D1499308726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D68BCA51-42FA-49B1-B67D-CA7BE3E34FD3}" type="parTrans" cxnId="{48416A80-834A-435B-86A6-A2991CA19C3F}">
      <dgm:prSet/>
      <dgm:spPr/>
      <dgm:t>
        <a:bodyPr/>
        <a:lstStyle/>
        <a:p>
          <a:endParaRPr lang="en-US"/>
        </a:p>
      </dgm:t>
    </dgm:pt>
    <dgm:pt modelId="{C1591DFF-5E1A-4EA6-95C2-988CAE074F74}" type="sibTrans" cxnId="{48416A80-834A-435B-86A6-A2991CA19C3F}">
      <dgm:prSet/>
      <dgm:spPr/>
      <dgm:t>
        <a:bodyPr/>
        <a:lstStyle/>
        <a:p>
          <a:endParaRPr lang="en-US"/>
        </a:p>
      </dgm:t>
    </dgm:pt>
    <dgm:pt modelId="{16BE3AC6-2CDE-471E-B5A9-51D4A243F06E}">
      <dgm:prSet/>
      <dgm:spPr>
        <a:solidFill>
          <a:srgbClr val="F49201">
            <a:alpha val="91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It now becomes:</a:t>
          </a:r>
          <a:endParaRPr lang="en-US"/>
        </a:p>
      </dgm:t>
    </dgm:pt>
    <dgm:pt modelId="{26212244-23F3-4F98-81E9-C6E0234C6503}" type="parTrans" cxnId="{046CFEC7-7A34-45BB-9887-F6F2D574D296}">
      <dgm:prSet/>
      <dgm:spPr/>
      <dgm:t>
        <a:bodyPr/>
        <a:lstStyle/>
        <a:p>
          <a:endParaRPr lang="en-US"/>
        </a:p>
      </dgm:t>
    </dgm:pt>
    <dgm:pt modelId="{6D6B1E1C-395F-4C72-AD69-C7CA44AA6117}" type="sibTrans" cxnId="{046CFEC7-7A34-45BB-9887-F6F2D574D296}">
      <dgm:prSet/>
      <dgm:spPr/>
      <dgm:t>
        <a:bodyPr/>
        <a:lstStyle/>
        <a:p>
          <a:endParaRPr lang="en-US"/>
        </a:p>
      </dgm:t>
    </dgm:pt>
    <dgm:pt modelId="{E2DF1BD2-7DBB-49B9-938D-64DB1C8415B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>
              <a:latin typeface="Consolas" panose="020B0609020204030204" pitchFamily="49" charset="0"/>
            </a:rPr>
            <a:t>var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2170BA5E-DDCA-443E-B29F-C53F99CF58BA}" type="parTrans" cxnId="{708B2316-44EA-4CB8-AB96-2BC55C026A71}">
      <dgm:prSet/>
      <dgm:spPr/>
      <dgm:t>
        <a:bodyPr/>
        <a:lstStyle/>
        <a:p>
          <a:endParaRPr lang="en-US"/>
        </a:p>
      </dgm:t>
    </dgm:pt>
    <dgm:pt modelId="{73CA29B5-6BEC-47E0-A86B-3B9B3D2EDA2A}" type="sibTrans" cxnId="{708B2316-44EA-4CB8-AB96-2BC55C026A71}">
      <dgm:prSet/>
      <dgm:spPr/>
      <dgm:t>
        <a:bodyPr/>
        <a:lstStyle/>
        <a:p>
          <a:endParaRPr lang="en-US"/>
        </a:p>
      </dgm:t>
    </dgm:pt>
    <dgm:pt modelId="{7124156B-B13B-439E-BDA6-17D9F25DC315}">
      <dgm:prSet/>
      <dgm:spPr>
        <a:solidFill>
          <a:srgbClr val="F49201">
            <a:alpha val="74000"/>
          </a:srgbClr>
        </a:solidFill>
      </dgm:spPr>
      <dgm:t>
        <a:bodyPr/>
        <a:lstStyle/>
        <a:p>
          <a:r>
            <a:rPr lang="en-CA"/>
            <a:t>Encourages only creating objects with initialization</a:t>
          </a:r>
          <a:endParaRPr lang="en-US"/>
        </a:p>
      </dgm:t>
    </dgm:pt>
    <dgm:pt modelId="{AA940367-D571-4218-8C1A-DAC5EA4D3F13}" type="parTrans" cxnId="{669B96C9-CDC6-4CF0-8612-C1FFE605E56A}">
      <dgm:prSet/>
      <dgm:spPr/>
      <dgm:t>
        <a:bodyPr/>
        <a:lstStyle/>
        <a:p>
          <a:endParaRPr lang="en-US"/>
        </a:p>
      </dgm:t>
    </dgm:pt>
    <dgm:pt modelId="{84A0D4A7-2108-4C16-A508-E17EE39FED83}" type="sibTrans" cxnId="{669B96C9-CDC6-4CF0-8612-C1FFE605E56A}">
      <dgm:prSet/>
      <dgm:spPr/>
      <dgm:t>
        <a:bodyPr/>
        <a:lstStyle/>
        <a:p>
          <a:endParaRPr lang="en-US"/>
        </a:p>
      </dgm:t>
    </dgm:pt>
    <dgm:pt modelId="{51C5695D-6A59-4928-8432-B12F2390673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/>
            <a:t>Will reduce the occurrence of the dreaded </a:t>
          </a:r>
          <a:r>
            <a:rPr lang="en-CA" dirty="0" err="1"/>
            <a:t>NullPointerException</a:t>
          </a:r>
          <a:endParaRPr lang="en-US" dirty="0"/>
        </a:p>
      </dgm:t>
    </dgm:pt>
    <dgm:pt modelId="{DA87ED6D-8321-4158-BB6D-481541646A12}" type="parTrans" cxnId="{8BFB8F93-9B74-4FDD-99A1-E6AC46F842A7}">
      <dgm:prSet/>
      <dgm:spPr/>
      <dgm:t>
        <a:bodyPr/>
        <a:lstStyle/>
        <a:p>
          <a:endParaRPr lang="en-US"/>
        </a:p>
      </dgm:t>
    </dgm:pt>
    <dgm:pt modelId="{3277F37B-10DC-4202-99C2-14751905733D}" type="sibTrans" cxnId="{8BFB8F93-9B74-4FDD-99A1-E6AC46F842A7}">
      <dgm:prSet/>
      <dgm:spPr/>
      <dgm:t>
        <a:bodyPr/>
        <a:lstStyle/>
        <a:p>
          <a:endParaRPr lang="en-US"/>
        </a:p>
      </dgm:t>
    </dgm:pt>
    <dgm:pt modelId="{2CE81B4F-E05D-445D-9CC1-4ADC33892B65}" type="pres">
      <dgm:prSet presAssocID="{8F521596-0E93-4110-AD72-29AFFA34AF2D}" presName="Name0" presStyleCnt="0">
        <dgm:presLayoutVars>
          <dgm:dir/>
          <dgm:animLvl val="lvl"/>
          <dgm:resizeHandles val="exact"/>
        </dgm:presLayoutVars>
      </dgm:prSet>
      <dgm:spPr/>
    </dgm:pt>
    <dgm:pt modelId="{CDAC32BE-DEE9-4DD4-B49B-068E38AF9CE1}" type="pres">
      <dgm:prSet presAssocID="{4B2D1BAF-B118-4660-95F3-1E004DC2BC49}" presName="linNode" presStyleCnt="0"/>
      <dgm:spPr/>
    </dgm:pt>
    <dgm:pt modelId="{71970499-935C-43B4-8D3B-145588179C77}" type="pres">
      <dgm:prSet presAssocID="{4B2D1BAF-B118-4660-95F3-1E004DC2BC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8D312A-669E-4A52-9482-5ACC707CF812}" type="pres">
      <dgm:prSet presAssocID="{4B2D1BAF-B118-4660-95F3-1E004DC2BC49}" presName="descendantText" presStyleLbl="alignAccFollowNode1" presStyleIdx="0" presStyleCnt="3">
        <dgm:presLayoutVars>
          <dgm:bulletEnabled val="1"/>
        </dgm:presLayoutVars>
      </dgm:prSet>
      <dgm:spPr/>
    </dgm:pt>
    <dgm:pt modelId="{8FC7559B-587E-47A3-AC19-E9368AFF0CC8}" type="pres">
      <dgm:prSet presAssocID="{2D881FD6-4DC5-4577-9C34-3F595445B198}" presName="sp" presStyleCnt="0"/>
      <dgm:spPr/>
    </dgm:pt>
    <dgm:pt modelId="{7650AB30-462D-4C9E-8CD7-113B5AAE42EE}" type="pres">
      <dgm:prSet presAssocID="{16BE3AC6-2CDE-471E-B5A9-51D4A243F06E}" presName="linNode" presStyleCnt="0"/>
      <dgm:spPr/>
    </dgm:pt>
    <dgm:pt modelId="{F9358187-C30A-4E00-BE99-C8F4F50F694F}" type="pres">
      <dgm:prSet presAssocID="{16BE3AC6-2CDE-471E-B5A9-51D4A243F0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CBA34C-C477-469C-9017-B50B8874BDDD}" type="pres">
      <dgm:prSet presAssocID="{16BE3AC6-2CDE-471E-B5A9-51D4A243F06E}" presName="descendantText" presStyleLbl="alignAccFollowNode1" presStyleIdx="1" presStyleCnt="3">
        <dgm:presLayoutVars>
          <dgm:bulletEnabled val="1"/>
        </dgm:presLayoutVars>
      </dgm:prSet>
      <dgm:spPr/>
    </dgm:pt>
    <dgm:pt modelId="{5D1869F3-D181-4D24-9622-8D4278D56110}" type="pres">
      <dgm:prSet presAssocID="{6D6B1E1C-395F-4C72-AD69-C7CA44AA6117}" presName="sp" presStyleCnt="0"/>
      <dgm:spPr/>
    </dgm:pt>
    <dgm:pt modelId="{B8B38704-797B-448A-B995-1BB6D2E181CF}" type="pres">
      <dgm:prSet presAssocID="{7124156B-B13B-439E-BDA6-17D9F25DC315}" presName="linNode" presStyleCnt="0"/>
      <dgm:spPr/>
    </dgm:pt>
    <dgm:pt modelId="{3F849B3B-BC95-4AEC-805B-2D47FE3455F6}" type="pres">
      <dgm:prSet presAssocID="{7124156B-B13B-439E-BDA6-17D9F25DC31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2392FA-5864-49F2-8CA2-52B5AA699977}" type="pres">
      <dgm:prSet presAssocID="{7124156B-B13B-439E-BDA6-17D9F25DC31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08B2316-44EA-4CB8-AB96-2BC55C026A71}" srcId="{16BE3AC6-2CDE-471E-B5A9-51D4A243F06E}" destId="{E2DF1BD2-7DBB-49B9-938D-64DB1C8415B3}" srcOrd="0" destOrd="0" parTransId="{2170BA5E-DDCA-443E-B29F-C53F99CF58BA}" sibTransId="{73CA29B5-6BEC-47E0-A86B-3B9B3D2EDA2A}"/>
    <dgm:cxn modelId="{F0937422-5899-4081-AEE9-19F74107BBF2}" type="presOf" srcId="{16BE3AC6-2CDE-471E-B5A9-51D4A243F06E}" destId="{F9358187-C30A-4E00-BE99-C8F4F50F694F}" srcOrd="0" destOrd="0" presId="urn:microsoft.com/office/officeart/2005/8/layout/vList5"/>
    <dgm:cxn modelId="{E4E47B3A-9005-4304-871F-AB5F739E2658}" srcId="{8F521596-0E93-4110-AD72-29AFFA34AF2D}" destId="{4B2D1BAF-B118-4660-95F3-1E004DC2BC49}" srcOrd="0" destOrd="0" parTransId="{4E091E2F-EDD6-471A-93EB-A4FC9BC27042}" sibTransId="{2D881FD6-4DC5-4577-9C34-3F595445B198}"/>
    <dgm:cxn modelId="{F8113F4F-E6A7-4857-837B-F679F1E263C5}" type="presOf" srcId="{4B2D1BAF-B118-4660-95F3-1E004DC2BC49}" destId="{71970499-935C-43B4-8D3B-145588179C77}" srcOrd="0" destOrd="0" presId="urn:microsoft.com/office/officeart/2005/8/layout/vList5"/>
    <dgm:cxn modelId="{637E8976-2C12-49EB-91D9-F507AD9EA7D5}" type="presOf" srcId="{51C5695D-6A59-4928-8432-B12F23906733}" destId="{722392FA-5864-49F2-8CA2-52B5AA699977}" srcOrd="0" destOrd="0" presId="urn:microsoft.com/office/officeart/2005/8/layout/vList5"/>
    <dgm:cxn modelId="{A1FBC65A-94FE-4A43-AFA4-9DB869C36CB1}" type="presOf" srcId="{E2DF1BD2-7DBB-49B9-938D-64DB1C8415B3}" destId="{8ACBA34C-C477-469C-9017-B50B8874BDDD}" srcOrd="0" destOrd="0" presId="urn:microsoft.com/office/officeart/2005/8/layout/vList5"/>
    <dgm:cxn modelId="{D51C0780-92D1-40E3-8154-A5813F71C1B4}" type="presOf" srcId="{8F521596-0E93-4110-AD72-29AFFA34AF2D}" destId="{2CE81B4F-E05D-445D-9CC1-4ADC33892B65}" srcOrd="0" destOrd="0" presId="urn:microsoft.com/office/officeart/2005/8/layout/vList5"/>
    <dgm:cxn modelId="{48416A80-834A-435B-86A6-A2991CA19C3F}" srcId="{4B2D1BAF-B118-4660-95F3-1E004DC2BC49}" destId="{6914C0E9-F070-44A1-B0F8-4D1499308726}" srcOrd="0" destOrd="0" parTransId="{D68BCA51-42FA-49B1-B67D-CA7BE3E34FD3}" sibTransId="{C1591DFF-5E1A-4EA6-95C2-988CAE074F74}"/>
    <dgm:cxn modelId="{8BFB8F93-9B74-4FDD-99A1-E6AC46F842A7}" srcId="{7124156B-B13B-439E-BDA6-17D9F25DC315}" destId="{51C5695D-6A59-4928-8432-B12F23906733}" srcOrd="0" destOrd="0" parTransId="{DA87ED6D-8321-4158-BB6D-481541646A12}" sibTransId="{3277F37B-10DC-4202-99C2-14751905733D}"/>
    <dgm:cxn modelId="{7AF1AFC5-2FA1-4A9B-9280-47FA8DDCC409}" type="presOf" srcId="{7124156B-B13B-439E-BDA6-17D9F25DC315}" destId="{3F849B3B-BC95-4AEC-805B-2D47FE3455F6}" srcOrd="0" destOrd="0" presId="urn:microsoft.com/office/officeart/2005/8/layout/vList5"/>
    <dgm:cxn modelId="{046CFEC7-7A34-45BB-9887-F6F2D574D296}" srcId="{8F521596-0E93-4110-AD72-29AFFA34AF2D}" destId="{16BE3AC6-2CDE-471E-B5A9-51D4A243F06E}" srcOrd="1" destOrd="0" parTransId="{26212244-23F3-4F98-81E9-C6E0234C6503}" sibTransId="{6D6B1E1C-395F-4C72-AD69-C7CA44AA6117}"/>
    <dgm:cxn modelId="{669B96C9-CDC6-4CF0-8612-C1FFE605E56A}" srcId="{8F521596-0E93-4110-AD72-29AFFA34AF2D}" destId="{7124156B-B13B-439E-BDA6-17D9F25DC315}" srcOrd="2" destOrd="0" parTransId="{AA940367-D571-4218-8C1A-DAC5EA4D3F13}" sibTransId="{84A0D4A7-2108-4C16-A508-E17EE39FED83}"/>
    <dgm:cxn modelId="{D3288ACD-CB2A-46F8-BCF1-9683910883BF}" type="presOf" srcId="{6914C0E9-F070-44A1-B0F8-4D1499308726}" destId="{328D312A-669E-4A52-9482-5ACC707CF812}" srcOrd="0" destOrd="0" presId="urn:microsoft.com/office/officeart/2005/8/layout/vList5"/>
    <dgm:cxn modelId="{2A4F0DBE-90E2-4405-93E9-AC95893857D1}" type="presParOf" srcId="{2CE81B4F-E05D-445D-9CC1-4ADC33892B65}" destId="{CDAC32BE-DEE9-4DD4-B49B-068E38AF9CE1}" srcOrd="0" destOrd="0" presId="urn:microsoft.com/office/officeart/2005/8/layout/vList5"/>
    <dgm:cxn modelId="{CCD12414-FFB2-4394-AD79-B5D7BF432B0D}" type="presParOf" srcId="{CDAC32BE-DEE9-4DD4-B49B-068E38AF9CE1}" destId="{71970499-935C-43B4-8D3B-145588179C77}" srcOrd="0" destOrd="0" presId="urn:microsoft.com/office/officeart/2005/8/layout/vList5"/>
    <dgm:cxn modelId="{68262B68-A42C-4766-94E6-69694AA03304}" type="presParOf" srcId="{CDAC32BE-DEE9-4DD4-B49B-068E38AF9CE1}" destId="{328D312A-669E-4A52-9482-5ACC707CF812}" srcOrd="1" destOrd="0" presId="urn:microsoft.com/office/officeart/2005/8/layout/vList5"/>
    <dgm:cxn modelId="{402020AD-25F5-4B97-9DA3-407F37394631}" type="presParOf" srcId="{2CE81B4F-E05D-445D-9CC1-4ADC33892B65}" destId="{8FC7559B-587E-47A3-AC19-E9368AFF0CC8}" srcOrd="1" destOrd="0" presId="urn:microsoft.com/office/officeart/2005/8/layout/vList5"/>
    <dgm:cxn modelId="{5AEDBB1E-EFB2-494E-AC44-BA04FD45395B}" type="presParOf" srcId="{2CE81B4F-E05D-445D-9CC1-4ADC33892B65}" destId="{7650AB30-462D-4C9E-8CD7-113B5AAE42EE}" srcOrd="2" destOrd="0" presId="urn:microsoft.com/office/officeart/2005/8/layout/vList5"/>
    <dgm:cxn modelId="{398E271E-AD5E-40C8-92D5-1257D57397A3}" type="presParOf" srcId="{7650AB30-462D-4C9E-8CD7-113B5AAE42EE}" destId="{F9358187-C30A-4E00-BE99-C8F4F50F694F}" srcOrd="0" destOrd="0" presId="urn:microsoft.com/office/officeart/2005/8/layout/vList5"/>
    <dgm:cxn modelId="{F5D940FD-DD3F-4D6E-8DFB-F8B0599FEBAA}" type="presParOf" srcId="{7650AB30-462D-4C9E-8CD7-113B5AAE42EE}" destId="{8ACBA34C-C477-469C-9017-B50B8874BDDD}" srcOrd="1" destOrd="0" presId="urn:microsoft.com/office/officeart/2005/8/layout/vList5"/>
    <dgm:cxn modelId="{F6E66D94-94DB-435D-B4C9-BA5EF67B54A8}" type="presParOf" srcId="{2CE81B4F-E05D-445D-9CC1-4ADC33892B65}" destId="{5D1869F3-D181-4D24-9622-8D4278D56110}" srcOrd="3" destOrd="0" presId="urn:microsoft.com/office/officeart/2005/8/layout/vList5"/>
    <dgm:cxn modelId="{0761D3A9-0686-402A-ADFC-5B3C30F4B396}" type="presParOf" srcId="{2CE81B4F-E05D-445D-9CC1-4ADC33892B65}" destId="{B8B38704-797B-448A-B995-1BB6D2E181CF}" srcOrd="4" destOrd="0" presId="urn:microsoft.com/office/officeart/2005/8/layout/vList5"/>
    <dgm:cxn modelId="{E035DEB6-D1C8-473F-A674-E6FFA443FE31}" type="presParOf" srcId="{B8B38704-797B-448A-B995-1BB6D2E181CF}" destId="{3F849B3B-BC95-4AEC-805B-2D47FE3455F6}" srcOrd="0" destOrd="0" presId="urn:microsoft.com/office/officeart/2005/8/layout/vList5"/>
    <dgm:cxn modelId="{6CB634B0-BFEA-4831-AACB-0EAA2AEF514C}" type="presParOf" srcId="{B8B38704-797B-448A-B995-1BB6D2E181CF}" destId="{722392FA-5864-49F2-8CA2-52B5AA6999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D5D93-C1F8-461E-9FF1-2D1808B3E44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2D6E61-F999-43D1-B55A-CEDDF4FEF58C}">
      <dgm:prSet/>
      <dgm:spPr>
        <a:solidFill>
          <a:srgbClr val="F49201"/>
        </a:solidFill>
      </dgm:spPr>
      <dgm:t>
        <a:bodyPr/>
        <a:lstStyle/>
        <a:p>
          <a:r>
            <a:rPr lang="en-CA"/>
            <a:t>Finally, what you enter into your source code is what you get</a:t>
          </a:r>
          <a:endParaRPr lang="en-US"/>
        </a:p>
      </dgm:t>
    </dgm:pt>
    <dgm:pt modelId="{1A7BEFC2-E169-4D2D-91E4-8D8391D3F185}" type="parTrans" cxnId="{6DA9F98E-C289-4881-9557-E9DEF5497C4E}">
      <dgm:prSet/>
      <dgm:spPr/>
      <dgm:t>
        <a:bodyPr/>
        <a:lstStyle/>
        <a:p>
          <a:endParaRPr lang="en-US"/>
        </a:p>
      </dgm:t>
    </dgm:pt>
    <dgm:pt modelId="{27A1B0DA-2845-48A0-8D1C-997E280861EE}" type="sibTrans" cxnId="{6DA9F98E-C289-4881-9557-E9DEF5497C4E}">
      <dgm:prSet/>
      <dgm:spPr/>
      <dgm:t>
        <a:bodyPr/>
        <a:lstStyle/>
        <a:p>
          <a:endParaRPr lang="en-US"/>
        </a:p>
      </dgm:t>
    </dgm:pt>
    <dgm:pt modelId="{D5587EAE-7778-402C-A348-CA55C91BC731}">
      <dgm:prSet/>
      <dgm:spPr>
        <a:solidFill>
          <a:srgbClr val="F49201">
            <a:alpha val="79000"/>
          </a:srgbClr>
        </a:solidFill>
      </dgm:spPr>
      <dgm:t>
        <a:bodyPr/>
        <a:lstStyle/>
        <a:p>
          <a:r>
            <a:rPr lang="en-CA"/>
            <a:t>Especially useful for Strings that contain HTML, XML and JSON</a:t>
          </a:r>
          <a:endParaRPr lang="en-US"/>
        </a:p>
      </dgm:t>
    </dgm:pt>
    <dgm:pt modelId="{CC2AE9B9-1C13-4086-A3E0-B5AA7DD800DE}" type="parTrans" cxnId="{1B5633C5-9C4B-4C5A-A8BF-0E5DDA010A3D}">
      <dgm:prSet/>
      <dgm:spPr/>
      <dgm:t>
        <a:bodyPr/>
        <a:lstStyle/>
        <a:p>
          <a:endParaRPr lang="en-US"/>
        </a:p>
      </dgm:t>
    </dgm:pt>
    <dgm:pt modelId="{D785BEE1-DFC3-470B-9556-6E562192FFE4}" type="sibTrans" cxnId="{1B5633C5-9C4B-4C5A-A8BF-0E5DDA010A3D}">
      <dgm:prSet/>
      <dgm:spPr/>
      <dgm:t>
        <a:bodyPr/>
        <a:lstStyle/>
        <a:p>
          <a:endParaRPr lang="en-US"/>
        </a:p>
      </dgm:t>
    </dgm:pt>
    <dgm:pt modelId="{74F22166-B6E9-4245-A84E-8E5E3E529B77}">
      <dgm:prSet/>
      <dgm:spPr>
        <a:solidFill>
          <a:srgbClr val="F49201">
            <a:alpha val="76000"/>
          </a:srgbClr>
        </a:solidFill>
      </dgm:spPr>
      <dgm:t>
        <a:bodyPr/>
        <a:lstStyle/>
        <a:p>
          <a:r>
            <a:rPr lang="en-CA"/>
            <a:t>Who doesn’t like writing three quotation marks in a row </a:t>
          </a:r>
          <a:endParaRPr lang="en-US"/>
        </a:p>
      </dgm:t>
    </dgm:pt>
    <dgm:pt modelId="{F1404BCD-36BA-43E2-B363-2428C56B98CE}" type="parTrans" cxnId="{BB48ADA8-0EFB-425E-8409-4F18BB67821D}">
      <dgm:prSet/>
      <dgm:spPr/>
      <dgm:t>
        <a:bodyPr/>
        <a:lstStyle/>
        <a:p>
          <a:endParaRPr lang="en-US"/>
        </a:p>
      </dgm:t>
    </dgm:pt>
    <dgm:pt modelId="{168274BD-F39A-41B6-A586-F675BD22B284}" type="sibTrans" cxnId="{BB48ADA8-0EFB-425E-8409-4F18BB67821D}">
      <dgm:prSet/>
      <dgm:spPr/>
      <dgm:t>
        <a:bodyPr/>
        <a:lstStyle/>
        <a:p>
          <a:endParaRPr lang="en-US"/>
        </a:p>
      </dgm:t>
    </dgm:pt>
    <dgm:pt modelId="{BFE518EC-2840-4D99-A158-72D896AFD114}">
      <dgm:prSet/>
      <dgm:spPr/>
      <dgm:t>
        <a:bodyPr/>
        <a:lstStyle/>
        <a:p>
          <a:r>
            <a:rPr lang="en-CA"/>
            <a:t>"""</a:t>
          </a:r>
          <a:endParaRPr lang="en-US"/>
        </a:p>
      </dgm:t>
    </dgm:pt>
    <dgm:pt modelId="{C28B47A6-0C71-4618-A877-BE44B5E2D971}" type="parTrans" cxnId="{F8DBB8B6-8DEA-479E-8C79-2510404CDB08}">
      <dgm:prSet/>
      <dgm:spPr/>
      <dgm:t>
        <a:bodyPr/>
        <a:lstStyle/>
        <a:p>
          <a:endParaRPr lang="en-US"/>
        </a:p>
      </dgm:t>
    </dgm:pt>
    <dgm:pt modelId="{23563F07-49D6-49D0-BCF0-F55121DC449D}" type="sibTrans" cxnId="{F8DBB8B6-8DEA-479E-8C79-2510404CDB08}">
      <dgm:prSet/>
      <dgm:spPr/>
      <dgm:t>
        <a:bodyPr/>
        <a:lstStyle/>
        <a:p>
          <a:endParaRPr lang="en-US"/>
        </a:p>
      </dgm:t>
    </dgm:pt>
    <dgm:pt modelId="{E26F6ED6-AA6A-4BD6-8AC2-26B00729CD47}">
      <dgm:prSet/>
      <dgm:spPr>
        <a:solidFill>
          <a:schemeClr val="bg1">
            <a:lumMod val="75000"/>
            <a:alpha val="79000"/>
          </a:schemeClr>
        </a:solidFill>
        <a:ln>
          <a:solidFill>
            <a:schemeClr val="accent2">
              <a:tint val="4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"""</a:t>
          </a:r>
          <a:endParaRPr lang="en-US"/>
        </a:p>
      </dgm:t>
    </dgm:pt>
    <dgm:pt modelId="{97AAF106-FDEA-4AAF-BADA-8F8F7FDC5004}" type="sibTrans" cxnId="{6964C0B9-40C1-46E8-A0D8-4D701E9235BB}">
      <dgm:prSet/>
      <dgm:spPr/>
      <dgm:t>
        <a:bodyPr/>
        <a:lstStyle/>
        <a:p>
          <a:endParaRPr lang="en-US"/>
        </a:p>
      </dgm:t>
    </dgm:pt>
    <dgm:pt modelId="{28AB1DB9-5DEC-44A5-8236-7E2CABC7E299}" type="parTrans" cxnId="{6964C0B9-40C1-46E8-A0D8-4D701E9235BB}">
      <dgm:prSet/>
      <dgm:spPr/>
      <dgm:t>
        <a:bodyPr/>
        <a:lstStyle/>
        <a:p>
          <a:endParaRPr lang="en-US"/>
        </a:p>
      </dgm:t>
    </dgm:pt>
    <dgm:pt modelId="{A41B2552-0045-4ACB-A15D-2D61F3B0EA96}" type="pres">
      <dgm:prSet presAssocID="{863D5D93-C1F8-461E-9FF1-2D1808B3E441}" presName="Name0" presStyleCnt="0">
        <dgm:presLayoutVars>
          <dgm:dir/>
          <dgm:animLvl val="lvl"/>
          <dgm:resizeHandles val="exact"/>
        </dgm:presLayoutVars>
      </dgm:prSet>
      <dgm:spPr/>
    </dgm:pt>
    <dgm:pt modelId="{F1D606B6-4737-4D0B-BEFF-033198150409}" type="pres">
      <dgm:prSet presAssocID="{74F22166-B6E9-4245-A84E-8E5E3E529B77}" presName="boxAndChildren" presStyleCnt="0"/>
      <dgm:spPr/>
    </dgm:pt>
    <dgm:pt modelId="{D8EFDBD7-BB0D-460B-883A-4DC407E8CFB0}" type="pres">
      <dgm:prSet presAssocID="{74F22166-B6E9-4245-A84E-8E5E3E529B77}" presName="parentTextBox" presStyleLbl="node1" presStyleIdx="0" presStyleCnt="3"/>
      <dgm:spPr/>
    </dgm:pt>
    <dgm:pt modelId="{8C07FC29-FD6A-4EF9-8406-E22ED5426BF2}" type="pres">
      <dgm:prSet presAssocID="{74F22166-B6E9-4245-A84E-8E5E3E529B77}" presName="entireBox" presStyleLbl="node1" presStyleIdx="0" presStyleCnt="3" custScaleX="100000" custLinFactNeighborX="-283" custLinFactNeighborY="72"/>
      <dgm:spPr/>
    </dgm:pt>
    <dgm:pt modelId="{EF84B7D0-9255-4A13-8390-48480AEA5A77}" type="pres">
      <dgm:prSet presAssocID="{74F22166-B6E9-4245-A84E-8E5E3E529B77}" presName="descendantBox" presStyleCnt="0"/>
      <dgm:spPr/>
    </dgm:pt>
    <dgm:pt modelId="{31346748-F94C-486A-94BD-7921D3DB8999}" type="pres">
      <dgm:prSet presAssocID="{E26F6ED6-AA6A-4BD6-8AC2-26B00729CD47}" presName="childTextBox" presStyleLbl="fgAccFollowNode1" presStyleIdx="0" presStyleCnt="2" custLinFactY="2637" custLinFactNeighborY="100000">
        <dgm:presLayoutVars>
          <dgm:bulletEnabled val="1"/>
        </dgm:presLayoutVars>
      </dgm:prSet>
      <dgm:spPr/>
    </dgm:pt>
    <dgm:pt modelId="{9F4DAD46-6F39-46C2-90A1-9D1DDB2B2C07}" type="pres">
      <dgm:prSet presAssocID="{BFE518EC-2840-4D99-A158-72D896AFD114}" presName="childTextBox" presStyleLbl="fgAccFollowNode1" presStyleIdx="1" presStyleCnt="2">
        <dgm:presLayoutVars>
          <dgm:bulletEnabled val="1"/>
        </dgm:presLayoutVars>
      </dgm:prSet>
      <dgm:spPr/>
    </dgm:pt>
    <dgm:pt modelId="{7E76AE5E-05A9-487D-880A-07098640A290}" type="pres">
      <dgm:prSet presAssocID="{D785BEE1-DFC3-470B-9556-6E562192FFE4}" presName="sp" presStyleCnt="0"/>
      <dgm:spPr/>
    </dgm:pt>
    <dgm:pt modelId="{06BD2963-63D6-4410-8596-FB411171A29A}" type="pres">
      <dgm:prSet presAssocID="{D5587EAE-7778-402C-A348-CA55C91BC731}" presName="arrowAndChildren" presStyleCnt="0"/>
      <dgm:spPr/>
    </dgm:pt>
    <dgm:pt modelId="{784AEC82-14C5-499A-AD4A-7FFD0D76D638}" type="pres">
      <dgm:prSet presAssocID="{D5587EAE-7778-402C-A348-CA55C91BC731}" presName="parentTextArrow" presStyleLbl="node1" presStyleIdx="1" presStyleCnt="3" custScaleX="100000" custLinFactNeighborX="-283" custLinFactNeighborY="5727"/>
      <dgm:spPr/>
    </dgm:pt>
    <dgm:pt modelId="{B083F4B2-7E20-40B1-B5D3-FFD39072BE34}" type="pres">
      <dgm:prSet presAssocID="{27A1B0DA-2845-48A0-8D1C-997E280861EE}" presName="sp" presStyleCnt="0"/>
      <dgm:spPr/>
    </dgm:pt>
    <dgm:pt modelId="{375D6874-5680-448B-8251-12EB07D682D7}" type="pres">
      <dgm:prSet presAssocID="{542D6E61-F999-43D1-B55A-CEDDF4FEF58C}" presName="arrowAndChildren" presStyleCnt="0"/>
      <dgm:spPr/>
    </dgm:pt>
    <dgm:pt modelId="{D851ACAB-2DF2-4910-9018-5DF2AE632E9A}" type="pres">
      <dgm:prSet presAssocID="{542D6E61-F999-43D1-B55A-CEDDF4FEF58C}" presName="parentTextArrow" presStyleLbl="node1" presStyleIdx="2" presStyleCnt="3" custScaleX="100000" custLinFactNeighborX="-283" custLinFactNeighborY="5727"/>
      <dgm:spPr/>
    </dgm:pt>
  </dgm:ptLst>
  <dgm:cxnLst>
    <dgm:cxn modelId="{FC255B21-565C-43B1-8EB6-E01BD93C5EFB}" type="presOf" srcId="{D5587EAE-7778-402C-A348-CA55C91BC731}" destId="{784AEC82-14C5-499A-AD4A-7FFD0D76D638}" srcOrd="0" destOrd="0" presId="urn:microsoft.com/office/officeart/2005/8/layout/process4"/>
    <dgm:cxn modelId="{4799B33A-A14A-4287-A069-FD84346EC3B1}" type="presOf" srcId="{E26F6ED6-AA6A-4BD6-8AC2-26B00729CD47}" destId="{31346748-F94C-486A-94BD-7921D3DB8999}" srcOrd="0" destOrd="0" presId="urn:microsoft.com/office/officeart/2005/8/layout/process4"/>
    <dgm:cxn modelId="{3D33BD4F-E5FA-47F5-AEB4-CB2625B4913E}" type="presOf" srcId="{BFE518EC-2840-4D99-A158-72D896AFD114}" destId="{9F4DAD46-6F39-46C2-90A1-9D1DDB2B2C07}" srcOrd="0" destOrd="0" presId="urn:microsoft.com/office/officeart/2005/8/layout/process4"/>
    <dgm:cxn modelId="{DB0C6279-F993-47B9-8AD5-5695DB1D49FD}" type="presOf" srcId="{74F22166-B6E9-4245-A84E-8E5E3E529B77}" destId="{8C07FC29-FD6A-4EF9-8406-E22ED5426BF2}" srcOrd="1" destOrd="0" presId="urn:microsoft.com/office/officeart/2005/8/layout/process4"/>
    <dgm:cxn modelId="{A8C1357E-94B2-420F-8AEB-D8493B8B61FA}" type="presOf" srcId="{542D6E61-F999-43D1-B55A-CEDDF4FEF58C}" destId="{D851ACAB-2DF2-4910-9018-5DF2AE632E9A}" srcOrd="0" destOrd="0" presId="urn:microsoft.com/office/officeart/2005/8/layout/process4"/>
    <dgm:cxn modelId="{6DA9F98E-C289-4881-9557-E9DEF5497C4E}" srcId="{863D5D93-C1F8-461E-9FF1-2D1808B3E441}" destId="{542D6E61-F999-43D1-B55A-CEDDF4FEF58C}" srcOrd="0" destOrd="0" parTransId="{1A7BEFC2-E169-4D2D-91E4-8D8391D3F185}" sibTransId="{27A1B0DA-2845-48A0-8D1C-997E280861EE}"/>
    <dgm:cxn modelId="{91ECA7A2-2B8A-47A8-9324-CCB941426949}" type="presOf" srcId="{863D5D93-C1F8-461E-9FF1-2D1808B3E441}" destId="{A41B2552-0045-4ACB-A15D-2D61F3B0EA96}" srcOrd="0" destOrd="0" presId="urn:microsoft.com/office/officeart/2005/8/layout/process4"/>
    <dgm:cxn modelId="{BB48ADA8-0EFB-425E-8409-4F18BB67821D}" srcId="{863D5D93-C1F8-461E-9FF1-2D1808B3E441}" destId="{74F22166-B6E9-4245-A84E-8E5E3E529B77}" srcOrd="2" destOrd="0" parTransId="{F1404BCD-36BA-43E2-B363-2428C56B98CE}" sibTransId="{168274BD-F39A-41B6-A586-F675BD22B284}"/>
    <dgm:cxn modelId="{F8DBB8B6-8DEA-479E-8C79-2510404CDB08}" srcId="{74F22166-B6E9-4245-A84E-8E5E3E529B77}" destId="{BFE518EC-2840-4D99-A158-72D896AFD114}" srcOrd="1" destOrd="0" parTransId="{C28B47A6-0C71-4618-A877-BE44B5E2D971}" sibTransId="{23563F07-49D6-49D0-BCF0-F55121DC449D}"/>
    <dgm:cxn modelId="{6964C0B9-40C1-46E8-A0D8-4D701E9235BB}" srcId="{74F22166-B6E9-4245-A84E-8E5E3E529B77}" destId="{E26F6ED6-AA6A-4BD6-8AC2-26B00729CD47}" srcOrd="0" destOrd="0" parTransId="{28AB1DB9-5DEC-44A5-8236-7E2CABC7E299}" sibTransId="{97AAF106-FDEA-4AAF-BADA-8F8F7FDC5004}"/>
    <dgm:cxn modelId="{1B5633C5-9C4B-4C5A-A8BF-0E5DDA010A3D}" srcId="{863D5D93-C1F8-461E-9FF1-2D1808B3E441}" destId="{D5587EAE-7778-402C-A348-CA55C91BC731}" srcOrd="1" destOrd="0" parTransId="{CC2AE9B9-1C13-4086-A3E0-B5AA7DD800DE}" sibTransId="{D785BEE1-DFC3-470B-9556-6E562192FFE4}"/>
    <dgm:cxn modelId="{B403ECCD-9AE2-4FF5-BAD2-447D0D1B2FDC}" type="presOf" srcId="{74F22166-B6E9-4245-A84E-8E5E3E529B77}" destId="{D8EFDBD7-BB0D-460B-883A-4DC407E8CFB0}" srcOrd="0" destOrd="0" presId="urn:microsoft.com/office/officeart/2005/8/layout/process4"/>
    <dgm:cxn modelId="{7B18A8D4-802B-44FA-A2EA-0DB809CEDA7E}" type="presParOf" srcId="{A41B2552-0045-4ACB-A15D-2D61F3B0EA96}" destId="{F1D606B6-4737-4D0B-BEFF-033198150409}" srcOrd="0" destOrd="0" presId="urn:microsoft.com/office/officeart/2005/8/layout/process4"/>
    <dgm:cxn modelId="{3FA1A172-7539-42F7-871E-0960C8F965C6}" type="presParOf" srcId="{F1D606B6-4737-4D0B-BEFF-033198150409}" destId="{D8EFDBD7-BB0D-460B-883A-4DC407E8CFB0}" srcOrd="0" destOrd="0" presId="urn:microsoft.com/office/officeart/2005/8/layout/process4"/>
    <dgm:cxn modelId="{D08FAEAD-98BB-4CDF-BA00-8D046EB12A58}" type="presParOf" srcId="{F1D606B6-4737-4D0B-BEFF-033198150409}" destId="{8C07FC29-FD6A-4EF9-8406-E22ED5426BF2}" srcOrd="1" destOrd="0" presId="urn:microsoft.com/office/officeart/2005/8/layout/process4"/>
    <dgm:cxn modelId="{AF0F80D0-877D-4A32-B3D4-619BE33D5433}" type="presParOf" srcId="{F1D606B6-4737-4D0B-BEFF-033198150409}" destId="{EF84B7D0-9255-4A13-8390-48480AEA5A77}" srcOrd="2" destOrd="0" presId="urn:microsoft.com/office/officeart/2005/8/layout/process4"/>
    <dgm:cxn modelId="{27907DDD-D725-4647-82D0-91B8E835D81D}" type="presParOf" srcId="{EF84B7D0-9255-4A13-8390-48480AEA5A77}" destId="{31346748-F94C-486A-94BD-7921D3DB8999}" srcOrd="0" destOrd="0" presId="urn:microsoft.com/office/officeart/2005/8/layout/process4"/>
    <dgm:cxn modelId="{8F3496BB-4D59-4FC8-A53B-D68F0E67A910}" type="presParOf" srcId="{EF84B7D0-9255-4A13-8390-48480AEA5A77}" destId="{9F4DAD46-6F39-46C2-90A1-9D1DDB2B2C07}" srcOrd="1" destOrd="0" presId="urn:microsoft.com/office/officeart/2005/8/layout/process4"/>
    <dgm:cxn modelId="{42A74A11-32E9-4C3D-922A-FE7193078A41}" type="presParOf" srcId="{A41B2552-0045-4ACB-A15D-2D61F3B0EA96}" destId="{7E76AE5E-05A9-487D-880A-07098640A290}" srcOrd="1" destOrd="0" presId="urn:microsoft.com/office/officeart/2005/8/layout/process4"/>
    <dgm:cxn modelId="{5FD9C78B-F876-4DCB-8B17-B7FEF223B1F1}" type="presParOf" srcId="{A41B2552-0045-4ACB-A15D-2D61F3B0EA96}" destId="{06BD2963-63D6-4410-8596-FB411171A29A}" srcOrd="2" destOrd="0" presId="urn:microsoft.com/office/officeart/2005/8/layout/process4"/>
    <dgm:cxn modelId="{AAF77932-49F9-405E-9775-5630B19CF726}" type="presParOf" srcId="{06BD2963-63D6-4410-8596-FB411171A29A}" destId="{784AEC82-14C5-499A-AD4A-7FFD0D76D638}" srcOrd="0" destOrd="0" presId="urn:microsoft.com/office/officeart/2005/8/layout/process4"/>
    <dgm:cxn modelId="{4E5F61F5-4422-4F92-B528-4FF216728D52}" type="presParOf" srcId="{A41B2552-0045-4ACB-A15D-2D61F3B0EA96}" destId="{B083F4B2-7E20-40B1-B5D3-FFD39072BE34}" srcOrd="3" destOrd="0" presId="urn:microsoft.com/office/officeart/2005/8/layout/process4"/>
    <dgm:cxn modelId="{23E3FC85-2C7F-4C50-BB93-3AF09B1A4D62}" type="presParOf" srcId="{A41B2552-0045-4ACB-A15D-2D61F3B0EA96}" destId="{375D6874-5680-448B-8251-12EB07D682D7}" srcOrd="4" destOrd="0" presId="urn:microsoft.com/office/officeart/2005/8/layout/process4"/>
    <dgm:cxn modelId="{92BD0058-D05C-488C-8365-6CA172856548}" type="presParOf" srcId="{375D6874-5680-448B-8251-12EB07D682D7}" destId="{D851ACAB-2DF2-4910-9018-5DF2AE632E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945E4-7700-4D3F-8EEA-4120547E8B5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5BD9C2-0A7F-400C-9958-137DD92CFCEB}">
      <dgm:prSet/>
      <dgm:spPr>
        <a:solidFill>
          <a:schemeClr val="tx1">
            <a:alpha val="10000"/>
          </a:schemeClr>
        </a:solidFill>
      </dgm:spPr>
      <dgm:t>
        <a:bodyPr/>
        <a:lstStyle/>
        <a:p>
          <a:r>
            <a:rPr lang="en-CA" dirty="0"/>
            <a:t>A switch that can be explained sensibly</a:t>
          </a:r>
          <a:endParaRPr lang="en-US" dirty="0"/>
        </a:p>
      </dgm:t>
    </dgm:pt>
    <dgm:pt modelId="{105F2D7F-B230-4847-9672-5A92772AA30D}" type="parTrans" cxnId="{E2CBABAD-16D6-4A2D-8E1A-00B7C63177BA}">
      <dgm:prSet/>
      <dgm:spPr/>
      <dgm:t>
        <a:bodyPr/>
        <a:lstStyle/>
        <a:p>
          <a:endParaRPr lang="en-US"/>
        </a:p>
      </dgm:t>
    </dgm:pt>
    <dgm:pt modelId="{F1D8D23B-CBAD-4FDE-9ED7-711B7F76D2B6}" type="sibTrans" cxnId="{E2CBABAD-16D6-4A2D-8E1A-00B7C63177BA}">
      <dgm:prSet/>
      <dgm:spPr/>
      <dgm:t>
        <a:bodyPr/>
        <a:lstStyle/>
        <a:p>
          <a:endParaRPr lang="en-US"/>
        </a:p>
      </dgm:t>
    </dgm:pt>
    <dgm:pt modelId="{B52AA3C2-6CA9-4D0C-9FB0-AB5168ABC1E2}">
      <dgm:prSet/>
      <dgm:spPr>
        <a:solidFill>
          <a:schemeClr val="tx1">
            <a:alpha val="19000"/>
          </a:schemeClr>
        </a:solidFill>
      </dgm:spPr>
      <dgm:t>
        <a:bodyPr/>
        <a:lstStyle/>
        <a:p>
          <a:r>
            <a:rPr lang="en-CA"/>
            <a:t>Reduction in duplication of code when used to set a value</a:t>
          </a:r>
          <a:endParaRPr lang="en-US" dirty="0"/>
        </a:p>
      </dgm:t>
    </dgm:pt>
    <dgm:pt modelId="{91D9C038-7367-4601-95B6-8D582D4C063C}" type="parTrans" cxnId="{A8F113BB-C7C7-49A1-8AFC-6538880024F9}">
      <dgm:prSet/>
      <dgm:spPr/>
      <dgm:t>
        <a:bodyPr/>
        <a:lstStyle/>
        <a:p>
          <a:endParaRPr lang="en-US"/>
        </a:p>
      </dgm:t>
    </dgm:pt>
    <dgm:pt modelId="{D78ECCAC-5C08-40EF-83CE-095A4FBF8F0C}" type="sibTrans" cxnId="{A8F113BB-C7C7-49A1-8AFC-6538880024F9}">
      <dgm:prSet/>
      <dgm:spPr/>
      <dgm:t>
        <a:bodyPr/>
        <a:lstStyle/>
        <a:p>
          <a:endParaRPr lang="en-US"/>
        </a:p>
      </dgm:t>
    </dgm:pt>
    <dgm:pt modelId="{426C622A-7D83-4815-8C91-A4CB3F468F69}">
      <dgm:prSet/>
      <dgm:spPr>
        <a:solidFill>
          <a:schemeClr val="tx1">
            <a:alpha val="30000"/>
          </a:schemeClr>
        </a:solidFill>
      </dgm:spPr>
      <dgm:t>
        <a:bodyPr/>
        <a:lstStyle/>
        <a:p>
          <a:r>
            <a:rPr lang="en-CA" dirty="0"/>
            <a:t>Switch expressions or switch rules</a:t>
          </a:r>
          <a:endParaRPr lang="en-US" dirty="0"/>
        </a:p>
      </dgm:t>
    </dgm:pt>
    <dgm:pt modelId="{63E8463C-7F3A-4916-91F7-7C10B4E6C3D2}" type="parTrans" cxnId="{E7A00554-8187-4A0C-8ED2-40DF2B4BAEEC}">
      <dgm:prSet/>
      <dgm:spPr/>
      <dgm:t>
        <a:bodyPr/>
        <a:lstStyle/>
        <a:p>
          <a:endParaRPr lang="en-US"/>
        </a:p>
      </dgm:t>
    </dgm:pt>
    <dgm:pt modelId="{BD505E8C-5FDF-4488-A6E3-BC84F040DD02}" type="sibTrans" cxnId="{E7A00554-8187-4A0C-8ED2-40DF2B4BAEEC}">
      <dgm:prSet/>
      <dgm:spPr/>
      <dgm:t>
        <a:bodyPr/>
        <a:lstStyle/>
        <a:p>
          <a:endParaRPr lang="en-US"/>
        </a:p>
      </dgm:t>
    </dgm:pt>
    <dgm:pt modelId="{53AE94F9-E8D2-4CE2-A07B-09202A3099C0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r>
            <a:rPr lang="en-CA" dirty="0"/>
            <a:t>The end of break, all cases terminate!</a:t>
          </a:r>
          <a:endParaRPr lang="en-US" dirty="0"/>
        </a:p>
      </dgm:t>
    </dgm:pt>
    <dgm:pt modelId="{55A00C9E-D45D-455B-9EB6-B4FAA956E052}" type="parTrans" cxnId="{B00EC99A-D23E-404D-9CDD-391C5B9AF76F}">
      <dgm:prSet/>
      <dgm:spPr/>
      <dgm:t>
        <a:bodyPr/>
        <a:lstStyle/>
        <a:p>
          <a:endParaRPr lang="en-US"/>
        </a:p>
      </dgm:t>
    </dgm:pt>
    <dgm:pt modelId="{B5B5782B-0137-405F-9FA4-9BCACB16A367}" type="sibTrans" cxnId="{B00EC99A-D23E-404D-9CDD-391C5B9AF76F}">
      <dgm:prSet/>
      <dgm:spPr/>
      <dgm:t>
        <a:bodyPr/>
        <a:lstStyle/>
        <a:p>
          <a:endParaRPr lang="en-US"/>
        </a:p>
      </dgm:t>
    </dgm:pt>
    <dgm:pt modelId="{B206078C-CB45-4E18-8DF6-2AFA8A61647D}">
      <dgm:prSet/>
      <dgm:spPr/>
      <dgm:t>
        <a:bodyPr/>
        <a:lstStyle/>
        <a:p>
          <a:endParaRPr lang="en-US" dirty="0"/>
        </a:p>
      </dgm:t>
    </dgm:pt>
    <dgm:pt modelId="{2DDACD9C-12A1-43EF-B577-9D0EFF3FD7BE}" type="parTrans" cxnId="{E15ABE37-EA54-4ED8-9EE6-0BC4E7BC17E2}">
      <dgm:prSet/>
      <dgm:spPr/>
      <dgm:t>
        <a:bodyPr/>
        <a:lstStyle/>
        <a:p>
          <a:endParaRPr lang="en-US"/>
        </a:p>
      </dgm:t>
    </dgm:pt>
    <dgm:pt modelId="{030E2406-4953-4C2D-ADA1-E6D7B2F97575}" type="sibTrans" cxnId="{E15ABE37-EA54-4ED8-9EE6-0BC4E7BC17E2}">
      <dgm:prSet/>
      <dgm:spPr/>
      <dgm:t>
        <a:bodyPr/>
        <a:lstStyle/>
        <a:p>
          <a:endParaRPr lang="en-US"/>
        </a:p>
      </dgm:t>
    </dgm:pt>
    <dgm:pt modelId="{AF49CAA1-9112-432B-B411-6FB85B575A69}" type="pres">
      <dgm:prSet presAssocID="{901945E4-7700-4D3F-8EEA-4120547E8B5E}" presName="linear" presStyleCnt="0">
        <dgm:presLayoutVars>
          <dgm:animLvl val="lvl"/>
          <dgm:resizeHandles val="exact"/>
        </dgm:presLayoutVars>
      </dgm:prSet>
      <dgm:spPr/>
    </dgm:pt>
    <dgm:pt modelId="{B8F092E0-A577-4582-AF3F-286D4C3E1973}" type="pres">
      <dgm:prSet presAssocID="{CB5BD9C2-0A7F-400C-9958-137DD92CF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3D577D-D76A-4BB6-9E7F-E09B74F6C639}" type="pres">
      <dgm:prSet presAssocID="{F1D8D23B-CBAD-4FDE-9ED7-711B7F76D2B6}" presName="spacer" presStyleCnt="0"/>
      <dgm:spPr/>
    </dgm:pt>
    <dgm:pt modelId="{E68A6661-D918-4E58-AA9B-2BFDD66D9D82}" type="pres">
      <dgm:prSet presAssocID="{B52AA3C2-6CA9-4D0C-9FB0-AB5168ABC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F8A68B-772C-4E24-B61A-5021147CE638}" type="pres">
      <dgm:prSet presAssocID="{D78ECCAC-5C08-40EF-83CE-095A4FBF8F0C}" presName="spacer" presStyleCnt="0"/>
      <dgm:spPr/>
    </dgm:pt>
    <dgm:pt modelId="{AE965355-D615-4629-9C53-E65C57783938}" type="pres">
      <dgm:prSet presAssocID="{426C622A-7D83-4815-8C91-A4CB3F468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48F136-09F7-499F-BE19-366A90480A2E}" type="pres">
      <dgm:prSet presAssocID="{BD505E8C-5FDF-4488-A6E3-BC84F040DD02}" presName="spacer" presStyleCnt="0"/>
      <dgm:spPr/>
    </dgm:pt>
    <dgm:pt modelId="{384EB765-24AD-4F55-9689-8A11D58FCF45}" type="pres">
      <dgm:prSet presAssocID="{53AE94F9-E8D2-4CE2-A07B-09202A3099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F8CFAC-21D8-4BA1-B343-0F74F1DEB792}" type="pres">
      <dgm:prSet presAssocID="{53AE94F9-E8D2-4CE2-A07B-09202A3099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5ABE37-EA54-4ED8-9EE6-0BC4E7BC17E2}" srcId="{53AE94F9-E8D2-4CE2-A07B-09202A3099C0}" destId="{B206078C-CB45-4E18-8DF6-2AFA8A61647D}" srcOrd="0" destOrd="0" parTransId="{2DDACD9C-12A1-43EF-B577-9D0EFF3FD7BE}" sibTransId="{030E2406-4953-4C2D-ADA1-E6D7B2F97575}"/>
    <dgm:cxn modelId="{D1C75E42-5FCA-43A7-B173-C43B521CF940}" type="presOf" srcId="{901945E4-7700-4D3F-8EEA-4120547E8B5E}" destId="{AF49CAA1-9112-432B-B411-6FB85B575A69}" srcOrd="0" destOrd="0" presId="urn:microsoft.com/office/officeart/2005/8/layout/vList2"/>
    <dgm:cxn modelId="{E3EB4F4F-AE74-463F-8FA3-22CCBDC93BCA}" type="presOf" srcId="{B52AA3C2-6CA9-4D0C-9FB0-AB5168ABC1E2}" destId="{E68A6661-D918-4E58-AA9B-2BFDD66D9D82}" srcOrd="0" destOrd="0" presId="urn:microsoft.com/office/officeart/2005/8/layout/vList2"/>
    <dgm:cxn modelId="{E7A00554-8187-4A0C-8ED2-40DF2B4BAEEC}" srcId="{901945E4-7700-4D3F-8EEA-4120547E8B5E}" destId="{426C622A-7D83-4815-8C91-A4CB3F468F69}" srcOrd="2" destOrd="0" parTransId="{63E8463C-7F3A-4916-91F7-7C10B4E6C3D2}" sibTransId="{BD505E8C-5FDF-4488-A6E3-BC84F040DD02}"/>
    <dgm:cxn modelId="{030C687D-F41E-42CE-ADBC-B810A1B7806D}" type="presOf" srcId="{CB5BD9C2-0A7F-400C-9958-137DD92CFCEB}" destId="{B8F092E0-A577-4582-AF3F-286D4C3E1973}" srcOrd="0" destOrd="0" presId="urn:microsoft.com/office/officeart/2005/8/layout/vList2"/>
    <dgm:cxn modelId="{DD72AD92-4D35-4FC2-8701-37CC3AEE5F4E}" type="presOf" srcId="{426C622A-7D83-4815-8C91-A4CB3F468F69}" destId="{AE965355-D615-4629-9C53-E65C57783938}" srcOrd="0" destOrd="0" presId="urn:microsoft.com/office/officeart/2005/8/layout/vList2"/>
    <dgm:cxn modelId="{B00EC99A-D23E-404D-9CDD-391C5B9AF76F}" srcId="{901945E4-7700-4D3F-8EEA-4120547E8B5E}" destId="{53AE94F9-E8D2-4CE2-A07B-09202A3099C0}" srcOrd="3" destOrd="0" parTransId="{55A00C9E-D45D-455B-9EB6-B4FAA956E052}" sibTransId="{B5B5782B-0137-405F-9FA4-9BCACB16A367}"/>
    <dgm:cxn modelId="{B61B62A0-984C-4E12-8871-42EDF70D4F3B}" type="presOf" srcId="{53AE94F9-E8D2-4CE2-A07B-09202A3099C0}" destId="{384EB765-24AD-4F55-9689-8A11D58FCF45}" srcOrd="0" destOrd="0" presId="urn:microsoft.com/office/officeart/2005/8/layout/vList2"/>
    <dgm:cxn modelId="{E2CBABAD-16D6-4A2D-8E1A-00B7C63177BA}" srcId="{901945E4-7700-4D3F-8EEA-4120547E8B5E}" destId="{CB5BD9C2-0A7F-400C-9958-137DD92CFCEB}" srcOrd="0" destOrd="0" parTransId="{105F2D7F-B230-4847-9672-5A92772AA30D}" sibTransId="{F1D8D23B-CBAD-4FDE-9ED7-711B7F76D2B6}"/>
    <dgm:cxn modelId="{A8F113BB-C7C7-49A1-8AFC-6538880024F9}" srcId="{901945E4-7700-4D3F-8EEA-4120547E8B5E}" destId="{B52AA3C2-6CA9-4D0C-9FB0-AB5168ABC1E2}" srcOrd="1" destOrd="0" parTransId="{91D9C038-7367-4601-95B6-8D582D4C063C}" sibTransId="{D78ECCAC-5C08-40EF-83CE-095A4FBF8F0C}"/>
    <dgm:cxn modelId="{E7EE15BC-CA2A-4974-B614-0CC4F2D3D36C}" type="presOf" srcId="{B206078C-CB45-4E18-8DF6-2AFA8A61647D}" destId="{55F8CFAC-21D8-4BA1-B343-0F74F1DEB792}" srcOrd="0" destOrd="0" presId="urn:microsoft.com/office/officeart/2005/8/layout/vList2"/>
    <dgm:cxn modelId="{D82B9072-09F1-41E6-9A7D-83111A8A6C7F}" type="presParOf" srcId="{AF49CAA1-9112-432B-B411-6FB85B575A69}" destId="{B8F092E0-A577-4582-AF3F-286D4C3E1973}" srcOrd="0" destOrd="0" presId="urn:microsoft.com/office/officeart/2005/8/layout/vList2"/>
    <dgm:cxn modelId="{C241856F-61CB-4B2C-97F8-FA4718A2ED84}" type="presParOf" srcId="{AF49CAA1-9112-432B-B411-6FB85B575A69}" destId="{A53D577D-D76A-4BB6-9E7F-E09B74F6C639}" srcOrd="1" destOrd="0" presId="urn:microsoft.com/office/officeart/2005/8/layout/vList2"/>
    <dgm:cxn modelId="{D9A8678D-79C2-4AA8-9CA9-F18119714357}" type="presParOf" srcId="{AF49CAA1-9112-432B-B411-6FB85B575A69}" destId="{E68A6661-D918-4E58-AA9B-2BFDD66D9D82}" srcOrd="2" destOrd="0" presId="urn:microsoft.com/office/officeart/2005/8/layout/vList2"/>
    <dgm:cxn modelId="{63A40515-96BD-4D86-8CDB-6E14978516E1}" type="presParOf" srcId="{AF49CAA1-9112-432B-B411-6FB85B575A69}" destId="{B1F8A68B-772C-4E24-B61A-5021147CE638}" srcOrd="3" destOrd="0" presId="urn:microsoft.com/office/officeart/2005/8/layout/vList2"/>
    <dgm:cxn modelId="{3661D2DD-71C1-4E82-819F-B797287CC660}" type="presParOf" srcId="{AF49CAA1-9112-432B-B411-6FB85B575A69}" destId="{AE965355-D615-4629-9C53-E65C57783938}" srcOrd="4" destOrd="0" presId="urn:microsoft.com/office/officeart/2005/8/layout/vList2"/>
    <dgm:cxn modelId="{449FA8C0-59C1-424A-BBEC-FD220D2B9692}" type="presParOf" srcId="{AF49CAA1-9112-432B-B411-6FB85B575A69}" destId="{0948F136-09F7-499F-BE19-366A90480A2E}" srcOrd="5" destOrd="0" presId="urn:microsoft.com/office/officeart/2005/8/layout/vList2"/>
    <dgm:cxn modelId="{3D0494E1-681A-46F2-99A2-A466E7B33F5C}" type="presParOf" srcId="{AF49CAA1-9112-432B-B411-6FB85B575A69}" destId="{384EB765-24AD-4F55-9689-8A11D58FCF45}" srcOrd="6" destOrd="0" presId="urn:microsoft.com/office/officeart/2005/8/layout/vList2"/>
    <dgm:cxn modelId="{76A8920B-F4E2-4F93-B690-3DF5331249B3}" type="presParOf" srcId="{AF49CAA1-9112-432B-B411-6FB85B575A69}" destId="{55F8CFAC-21D8-4BA1-B343-0F74F1DEB79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4B08E-C60D-4C3F-BF8F-84B7304D79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EFC6F4-EAE4-4B33-9AEE-78747E45DAB3}">
      <dgm:prSet/>
      <dgm:spPr>
        <a:solidFill>
          <a:srgbClr val="F4920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Data objects are known for boilerplate code:</a:t>
          </a:r>
          <a:endParaRPr lang="en-US" dirty="0"/>
        </a:p>
      </dgm:t>
    </dgm:pt>
    <dgm:pt modelId="{208F0F02-F1B9-4E44-A3E7-280B06C6B960}" type="parTrans" cxnId="{AD4C9FB3-B5E1-47BD-A25E-60979F4FD0BA}">
      <dgm:prSet/>
      <dgm:spPr/>
      <dgm:t>
        <a:bodyPr/>
        <a:lstStyle/>
        <a:p>
          <a:endParaRPr lang="en-US"/>
        </a:p>
      </dgm:t>
    </dgm:pt>
    <dgm:pt modelId="{EF0FDCDB-FF75-4F04-B0B3-91120B7B7221}" type="sibTrans" cxnId="{AD4C9FB3-B5E1-47BD-A25E-60979F4FD0BA}">
      <dgm:prSet/>
      <dgm:spPr/>
      <dgm:t>
        <a:bodyPr/>
        <a:lstStyle/>
        <a:p>
          <a:endParaRPr lang="en-US"/>
        </a:p>
      </dgm:t>
    </dgm:pt>
    <dgm:pt modelId="{602DE4BB-34C6-43A9-BBE1-A2E9F6D86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Initializing constructors, setters, getters, equals, </a:t>
          </a:r>
          <a:r>
            <a:rPr lang="en-CA" sz="2000" dirty="0" err="1"/>
            <a:t>hashCode</a:t>
          </a:r>
          <a:r>
            <a:rPr lang="en-CA" sz="2000" dirty="0"/>
            <a:t>, and </a:t>
          </a:r>
          <a:r>
            <a:rPr lang="en-CA" sz="2000" dirty="0" err="1"/>
            <a:t>toString</a:t>
          </a:r>
          <a:endParaRPr lang="en-US" sz="2000" dirty="0"/>
        </a:p>
      </dgm:t>
    </dgm:pt>
    <dgm:pt modelId="{8FD54A6C-43E0-4912-B005-9B95D4F25B5D}" type="parTrans" cxnId="{E47C1F60-7E64-4F01-A23E-A64212C73BC2}">
      <dgm:prSet/>
      <dgm:spPr/>
      <dgm:t>
        <a:bodyPr/>
        <a:lstStyle/>
        <a:p>
          <a:endParaRPr lang="en-US"/>
        </a:p>
      </dgm:t>
    </dgm:pt>
    <dgm:pt modelId="{184F95A9-5644-4DAC-B8C3-E721D84B14D4}" type="sibTrans" cxnId="{E47C1F60-7E64-4F01-A23E-A64212C73BC2}">
      <dgm:prSet/>
      <dgm:spPr/>
      <dgm:t>
        <a:bodyPr/>
        <a:lstStyle/>
        <a:p>
          <a:endParaRPr lang="en-US"/>
        </a:p>
      </dgm:t>
    </dgm:pt>
    <dgm:pt modelId="{CAB706EF-11B9-46B1-A8CF-FA90A886FAF8}">
      <dgm:prSet/>
      <dgm:spPr>
        <a:solidFill>
          <a:srgbClr val="F49201">
            <a:alpha val="9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To the rescue is the immutable record</a:t>
          </a:r>
          <a:endParaRPr lang="en-US" dirty="0"/>
        </a:p>
      </dgm:t>
    </dgm:pt>
    <dgm:pt modelId="{6BA92645-636B-4A59-9293-9C933EF4E5D6}" type="parTrans" cxnId="{B8E4B448-F5CC-4472-8EB0-BD5DC4CF837D}">
      <dgm:prSet/>
      <dgm:spPr/>
      <dgm:t>
        <a:bodyPr/>
        <a:lstStyle/>
        <a:p>
          <a:endParaRPr lang="en-US"/>
        </a:p>
      </dgm:t>
    </dgm:pt>
    <dgm:pt modelId="{A44AE0DC-1D09-40FE-A89C-0752B78345C9}" type="sibTrans" cxnId="{B8E4B448-F5CC-4472-8EB0-BD5DC4CF837D}">
      <dgm:prSet/>
      <dgm:spPr/>
      <dgm:t>
        <a:bodyPr/>
        <a:lstStyle/>
        <a:p>
          <a:endParaRPr lang="en-US"/>
        </a:p>
      </dgm:t>
    </dgm:pt>
    <dgm:pt modelId="{405834FF-68A5-4074-8CD5-683211200007}">
      <dgm:prSet/>
      <dgm:spPr>
        <a:solidFill>
          <a:srgbClr val="F49201">
            <a:alpha val="8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/>
            <a:t>More than just a simplification of a bean</a:t>
          </a:r>
          <a:endParaRPr lang="en-US"/>
        </a:p>
      </dgm:t>
    </dgm:pt>
    <dgm:pt modelId="{830BF31C-E959-4BC3-A67A-AC102AEF9137}" type="parTrans" cxnId="{36072654-70D8-480F-BFB2-F1C7A6B3E7D1}">
      <dgm:prSet/>
      <dgm:spPr/>
      <dgm:t>
        <a:bodyPr/>
        <a:lstStyle/>
        <a:p>
          <a:endParaRPr lang="en-US"/>
        </a:p>
      </dgm:t>
    </dgm:pt>
    <dgm:pt modelId="{01596C86-B731-4E21-A993-C559AA2296BB}" type="sibTrans" cxnId="{36072654-70D8-480F-BFB2-F1C7A6B3E7D1}">
      <dgm:prSet/>
      <dgm:spPr/>
      <dgm:t>
        <a:bodyPr/>
        <a:lstStyle/>
        <a:p>
          <a:endParaRPr lang="en-US"/>
        </a:p>
      </dgm:t>
    </dgm:pt>
    <dgm:pt modelId="{71B80BBD-B8D5-480D-8769-9F33589C7D7A}">
      <dgm:prSet/>
      <dgm:spPr>
        <a:solidFill>
          <a:srgbClr val="F49201">
            <a:alpha val="7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It’s the path to objects defaulting to immutability</a:t>
          </a:r>
          <a:endParaRPr lang="en-US" dirty="0"/>
        </a:p>
      </dgm:t>
    </dgm:pt>
    <dgm:pt modelId="{90D78A38-5600-4FAB-B407-43595DED417E}" type="parTrans" cxnId="{4AE4FD1C-1BC9-420A-AA93-46DCB4E5296C}">
      <dgm:prSet/>
      <dgm:spPr/>
      <dgm:t>
        <a:bodyPr/>
        <a:lstStyle/>
        <a:p>
          <a:endParaRPr lang="en-US"/>
        </a:p>
      </dgm:t>
    </dgm:pt>
    <dgm:pt modelId="{9CFA1DC6-A04F-418A-BCA9-2990015D76AA}" type="sibTrans" cxnId="{4AE4FD1C-1BC9-420A-AA93-46DCB4E5296C}">
      <dgm:prSet/>
      <dgm:spPr/>
      <dgm:t>
        <a:bodyPr/>
        <a:lstStyle/>
        <a:p>
          <a:endParaRPr lang="en-US"/>
        </a:p>
      </dgm:t>
    </dgm:pt>
    <dgm:pt modelId="{0A13F5E5-8A16-41C5-9AC5-E912EA97AED7}">
      <dgm:prSet/>
      <dgm:spPr>
        <a:solidFill>
          <a:srgbClr val="F49201">
            <a:alpha val="60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And then there is the compact constructor	</a:t>
          </a:r>
          <a:endParaRPr lang="en-US" dirty="0"/>
        </a:p>
      </dgm:t>
    </dgm:pt>
    <dgm:pt modelId="{C36CF0A6-7B6D-44B8-8B75-B3A524AEA274}" type="parTrans" cxnId="{9BB0DFAB-6661-48B7-A2CC-336E91ECD06D}">
      <dgm:prSet/>
      <dgm:spPr/>
      <dgm:t>
        <a:bodyPr/>
        <a:lstStyle/>
        <a:p>
          <a:endParaRPr lang="en-US"/>
        </a:p>
      </dgm:t>
    </dgm:pt>
    <dgm:pt modelId="{7D1E09D2-9BF2-4E4F-B08B-B395AAB5C468}" type="sibTrans" cxnId="{9BB0DFAB-6661-48B7-A2CC-336E91ECD06D}">
      <dgm:prSet/>
      <dgm:spPr/>
      <dgm:t>
        <a:bodyPr/>
        <a:lstStyle/>
        <a:p>
          <a:endParaRPr lang="en-US"/>
        </a:p>
      </dgm:t>
    </dgm:pt>
    <dgm:pt modelId="{3D788622-005B-4C91-81CA-FA19420EDE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Validating initial values without a separate constructor</a:t>
          </a:r>
          <a:endParaRPr lang="en-US" sz="2000" dirty="0"/>
        </a:p>
      </dgm:t>
    </dgm:pt>
    <dgm:pt modelId="{EF53F0C8-37EF-499F-B387-61E24FBEAC8E}" type="parTrans" cxnId="{B087A805-E80D-4282-B6B9-13306CA9C809}">
      <dgm:prSet/>
      <dgm:spPr/>
      <dgm:t>
        <a:bodyPr/>
        <a:lstStyle/>
        <a:p>
          <a:endParaRPr lang="en-US"/>
        </a:p>
      </dgm:t>
    </dgm:pt>
    <dgm:pt modelId="{BB3282B4-DC3D-4BEF-83D9-6370E4D371A4}" type="sibTrans" cxnId="{B087A805-E80D-4282-B6B9-13306CA9C809}">
      <dgm:prSet/>
      <dgm:spPr/>
      <dgm:t>
        <a:bodyPr/>
        <a:lstStyle/>
        <a:p>
          <a:endParaRPr lang="en-US"/>
        </a:p>
      </dgm:t>
    </dgm:pt>
    <dgm:pt modelId="{90FD8710-D1A0-4C1F-AF62-02AE6EC4FA84}" type="pres">
      <dgm:prSet presAssocID="{1B34B08E-C60D-4C3F-BF8F-84B7304D79C8}" presName="linear" presStyleCnt="0">
        <dgm:presLayoutVars>
          <dgm:animLvl val="lvl"/>
          <dgm:resizeHandles val="exact"/>
        </dgm:presLayoutVars>
      </dgm:prSet>
      <dgm:spPr/>
    </dgm:pt>
    <dgm:pt modelId="{353EFBF6-EB1F-4624-AC4F-2B47AAAB64F6}" type="pres">
      <dgm:prSet presAssocID="{05EFC6F4-EAE4-4B33-9AEE-78747E45DAB3}" presName="parentText" presStyleLbl="node1" presStyleIdx="0" presStyleCnt="5" custLinFactNeighborY="-44926">
        <dgm:presLayoutVars>
          <dgm:chMax val="0"/>
          <dgm:bulletEnabled val="1"/>
        </dgm:presLayoutVars>
      </dgm:prSet>
      <dgm:spPr/>
    </dgm:pt>
    <dgm:pt modelId="{7F976C01-1A8E-42B0-90A8-C9EF38168BFF}" type="pres">
      <dgm:prSet presAssocID="{05EFC6F4-EAE4-4B33-9AEE-78747E45DAB3}" presName="childText" presStyleLbl="revTx" presStyleIdx="0" presStyleCnt="2" custLinFactNeighborY="-37935">
        <dgm:presLayoutVars>
          <dgm:bulletEnabled val="1"/>
        </dgm:presLayoutVars>
      </dgm:prSet>
      <dgm:spPr/>
    </dgm:pt>
    <dgm:pt modelId="{86BD0C2D-08A5-424B-86E3-9A4832479032}" type="pres">
      <dgm:prSet presAssocID="{CAB706EF-11B9-46B1-A8CF-FA90A886FAF8}" presName="parentText" presStyleLbl="node1" presStyleIdx="1" presStyleCnt="5" custLinFactY="-7779" custLinFactNeighborY="-100000">
        <dgm:presLayoutVars>
          <dgm:chMax val="0"/>
          <dgm:bulletEnabled val="1"/>
        </dgm:presLayoutVars>
      </dgm:prSet>
      <dgm:spPr/>
    </dgm:pt>
    <dgm:pt modelId="{3F920931-D5A8-470E-860D-C6862F261922}" type="pres">
      <dgm:prSet presAssocID="{A44AE0DC-1D09-40FE-A89C-0752B78345C9}" presName="spacer" presStyleCnt="0"/>
      <dgm:spPr/>
    </dgm:pt>
    <dgm:pt modelId="{D29E8B74-D65E-4649-BC29-719C89E340C0}" type="pres">
      <dgm:prSet presAssocID="{405834FF-68A5-4074-8CD5-6832112000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8EB3D9-CE24-4CA3-9EC5-778B512AC4FE}" type="pres">
      <dgm:prSet presAssocID="{01596C86-B731-4E21-A993-C559AA2296BB}" presName="spacer" presStyleCnt="0"/>
      <dgm:spPr/>
    </dgm:pt>
    <dgm:pt modelId="{B718AD6F-98C8-46E1-B57F-CFF634528F64}" type="pres">
      <dgm:prSet presAssocID="{71B80BBD-B8D5-480D-8769-9F33589C7D7A}" presName="parentText" presStyleLbl="node1" presStyleIdx="3" presStyleCnt="5" custLinFactY="5069" custLinFactNeighborY="100000">
        <dgm:presLayoutVars>
          <dgm:chMax val="0"/>
          <dgm:bulletEnabled val="1"/>
        </dgm:presLayoutVars>
      </dgm:prSet>
      <dgm:spPr/>
    </dgm:pt>
    <dgm:pt modelId="{670694FC-1EF2-47D3-AB5E-CDA467214D86}" type="pres">
      <dgm:prSet presAssocID="{9CFA1DC6-A04F-418A-BCA9-2990015D76AA}" presName="spacer" presStyleCnt="0"/>
      <dgm:spPr/>
    </dgm:pt>
    <dgm:pt modelId="{9DAF1D9D-7B5B-4D7E-8B0F-579CA9D3302B}" type="pres">
      <dgm:prSet presAssocID="{0A13F5E5-8A16-41C5-9AC5-E912EA97AED7}" presName="parentText" presStyleLbl="node1" presStyleIdx="4" presStyleCnt="5" custLinFactNeighborY="46330">
        <dgm:presLayoutVars>
          <dgm:chMax val="0"/>
          <dgm:bulletEnabled val="1"/>
        </dgm:presLayoutVars>
      </dgm:prSet>
      <dgm:spPr/>
    </dgm:pt>
    <dgm:pt modelId="{F1422EAC-B4C3-4523-A4E6-853A06F96262}" type="pres">
      <dgm:prSet presAssocID="{0A13F5E5-8A16-41C5-9AC5-E912EA97AED7}" presName="childText" presStyleLbl="revTx" presStyleIdx="1" presStyleCnt="2" custLinFactNeighborY="54194">
        <dgm:presLayoutVars>
          <dgm:bulletEnabled val="1"/>
        </dgm:presLayoutVars>
      </dgm:prSet>
      <dgm:spPr/>
    </dgm:pt>
  </dgm:ptLst>
  <dgm:cxnLst>
    <dgm:cxn modelId="{B087A805-E80D-4282-B6B9-13306CA9C809}" srcId="{0A13F5E5-8A16-41C5-9AC5-E912EA97AED7}" destId="{3D788622-005B-4C91-81CA-FA19420EDE28}" srcOrd="0" destOrd="0" parTransId="{EF53F0C8-37EF-499F-B387-61E24FBEAC8E}" sibTransId="{BB3282B4-DC3D-4BEF-83D9-6370E4D371A4}"/>
    <dgm:cxn modelId="{2096D20E-D368-4CC0-B312-A9F1FF9131BE}" type="presOf" srcId="{3D788622-005B-4C91-81CA-FA19420EDE28}" destId="{F1422EAC-B4C3-4523-A4E6-853A06F96262}" srcOrd="0" destOrd="0" presId="urn:microsoft.com/office/officeart/2005/8/layout/vList2"/>
    <dgm:cxn modelId="{4AE4FD1C-1BC9-420A-AA93-46DCB4E5296C}" srcId="{1B34B08E-C60D-4C3F-BF8F-84B7304D79C8}" destId="{71B80BBD-B8D5-480D-8769-9F33589C7D7A}" srcOrd="3" destOrd="0" parTransId="{90D78A38-5600-4FAB-B407-43595DED417E}" sibTransId="{9CFA1DC6-A04F-418A-BCA9-2990015D76AA}"/>
    <dgm:cxn modelId="{683B1231-2C57-4A42-A9D5-7CE8AEEA5752}" type="presOf" srcId="{71B80BBD-B8D5-480D-8769-9F33589C7D7A}" destId="{B718AD6F-98C8-46E1-B57F-CFF634528F64}" srcOrd="0" destOrd="0" presId="urn:microsoft.com/office/officeart/2005/8/layout/vList2"/>
    <dgm:cxn modelId="{6D611A35-0DAD-427D-A6AC-8BC911ED88FA}" type="presOf" srcId="{602DE4BB-34C6-43A9-BBE1-A2E9F6D86308}" destId="{7F976C01-1A8E-42B0-90A8-C9EF38168BFF}" srcOrd="0" destOrd="0" presId="urn:microsoft.com/office/officeart/2005/8/layout/vList2"/>
    <dgm:cxn modelId="{209A275E-66CE-49BA-8620-14F9E625F8D4}" type="presOf" srcId="{05EFC6F4-EAE4-4B33-9AEE-78747E45DAB3}" destId="{353EFBF6-EB1F-4624-AC4F-2B47AAAB64F6}" srcOrd="0" destOrd="0" presId="urn:microsoft.com/office/officeart/2005/8/layout/vList2"/>
    <dgm:cxn modelId="{E47C1F60-7E64-4F01-A23E-A64212C73BC2}" srcId="{05EFC6F4-EAE4-4B33-9AEE-78747E45DAB3}" destId="{602DE4BB-34C6-43A9-BBE1-A2E9F6D86308}" srcOrd="0" destOrd="0" parTransId="{8FD54A6C-43E0-4912-B005-9B95D4F25B5D}" sibTransId="{184F95A9-5644-4DAC-B8C3-E721D84B14D4}"/>
    <dgm:cxn modelId="{B8E4B448-F5CC-4472-8EB0-BD5DC4CF837D}" srcId="{1B34B08E-C60D-4C3F-BF8F-84B7304D79C8}" destId="{CAB706EF-11B9-46B1-A8CF-FA90A886FAF8}" srcOrd="1" destOrd="0" parTransId="{6BA92645-636B-4A59-9293-9C933EF4E5D6}" sibTransId="{A44AE0DC-1D09-40FE-A89C-0752B78345C9}"/>
    <dgm:cxn modelId="{36072654-70D8-480F-BFB2-F1C7A6B3E7D1}" srcId="{1B34B08E-C60D-4C3F-BF8F-84B7304D79C8}" destId="{405834FF-68A5-4074-8CD5-683211200007}" srcOrd="2" destOrd="0" parTransId="{830BF31C-E959-4BC3-A67A-AC102AEF9137}" sibTransId="{01596C86-B731-4E21-A993-C559AA2296BB}"/>
    <dgm:cxn modelId="{B551C086-AE3B-4C0C-9504-E6E743156188}" type="presOf" srcId="{1B34B08E-C60D-4C3F-BF8F-84B7304D79C8}" destId="{90FD8710-D1A0-4C1F-AF62-02AE6EC4FA84}" srcOrd="0" destOrd="0" presId="urn:microsoft.com/office/officeart/2005/8/layout/vList2"/>
    <dgm:cxn modelId="{8C20209A-69BF-4E40-86D9-1E4E8F0233F9}" type="presOf" srcId="{405834FF-68A5-4074-8CD5-683211200007}" destId="{D29E8B74-D65E-4649-BC29-719C89E340C0}" srcOrd="0" destOrd="0" presId="urn:microsoft.com/office/officeart/2005/8/layout/vList2"/>
    <dgm:cxn modelId="{9BB0DFAB-6661-48B7-A2CC-336E91ECD06D}" srcId="{1B34B08E-C60D-4C3F-BF8F-84B7304D79C8}" destId="{0A13F5E5-8A16-41C5-9AC5-E912EA97AED7}" srcOrd="4" destOrd="0" parTransId="{C36CF0A6-7B6D-44B8-8B75-B3A524AEA274}" sibTransId="{7D1E09D2-9BF2-4E4F-B08B-B395AAB5C468}"/>
    <dgm:cxn modelId="{AD4C9FB3-B5E1-47BD-A25E-60979F4FD0BA}" srcId="{1B34B08E-C60D-4C3F-BF8F-84B7304D79C8}" destId="{05EFC6F4-EAE4-4B33-9AEE-78747E45DAB3}" srcOrd="0" destOrd="0" parTransId="{208F0F02-F1B9-4E44-A3E7-280B06C6B960}" sibTransId="{EF0FDCDB-FF75-4F04-B0B3-91120B7B7221}"/>
    <dgm:cxn modelId="{5FE646D5-117A-429B-9D3C-05DE609E4F0E}" type="presOf" srcId="{0A13F5E5-8A16-41C5-9AC5-E912EA97AED7}" destId="{9DAF1D9D-7B5B-4D7E-8B0F-579CA9D3302B}" srcOrd="0" destOrd="0" presId="urn:microsoft.com/office/officeart/2005/8/layout/vList2"/>
    <dgm:cxn modelId="{69173FDB-E49B-48A4-A5F8-D4400F70654E}" type="presOf" srcId="{CAB706EF-11B9-46B1-A8CF-FA90A886FAF8}" destId="{86BD0C2D-08A5-424B-86E3-9A4832479032}" srcOrd="0" destOrd="0" presId="urn:microsoft.com/office/officeart/2005/8/layout/vList2"/>
    <dgm:cxn modelId="{D7C184D7-F12A-4C69-B29F-CF6135D14EF7}" type="presParOf" srcId="{90FD8710-D1A0-4C1F-AF62-02AE6EC4FA84}" destId="{353EFBF6-EB1F-4624-AC4F-2B47AAAB64F6}" srcOrd="0" destOrd="0" presId="urn:microsoft.com/office/officeart/2005/8/layout/vList2"/>
    <dgm:cxn modelId="{8A9F38F1-5E1B-4F54-824C-67AEA75D73A7}" type="presParOf" srcId="{90FD8710-D1A0-4C1F-AF62-02AE6EC4FA84}" destId="{7F976C01-1A8E-42B0-90A8-C9EF38168BFF}" srcOrd="1" destOrd="0" presId="urn:microsoft.com/office/officeart/2005/8/layout/vList2"/>
    <dgm:cxn modelId="{07F5C014-405F-4646-9137-A2416FE8E802}" type="presParOf" srcId="{90FD8710-D1A0-4C1F-AF62-02AE6EC4FA84}" destId="{86BD0C2D-08A5-424B-86E3-9A4832479032}" srcOrd="2" destOrd="0" presId="urn:microsoft.com/office/officeart/2005/8/layout/vList2"/>
    <dgm:cxn modelId="{378A21A3-D19C-4532-B1ED-F7F11037953C}" type="presParOf" srcId="{90FD8710-D1A0-4C1F-AF62-02AE6EC4FA84}" destId="{3F920931-D5A8-470E-860D-C6862F261922}" srcOrd="3" destOrd="0" presId="urn:microsoft.com/office/officeart/2005/8/layout/vList2"/>
    <dgm:cxn modelId="{D03DA882-FA0F-4FFF-BFBD-055F29FAC3DC}" type="presParOf" srcId="{90FD8710-D1A0-4C1F-AF62-02AE6EC4FA84}" destId="{D29E8B74-D65E-4649-BC29-719C89E340C0}" srcOrd="4" destOrd="0" presId="urn:microsoft.com/office/officeart/2005/8/layout/vList2"/>
    <dgm:cxn modelId="{5F2CBE06-C913-43FB-BBD5-1DA196CFE3D9}" type="presParOf" srcId="{90FD8710-D1A0-4C1F-AF62-02AE6EC4FA84}" destId="{028EB3D9-CE24-4CA3-9EC5-778B512AC4FE}" srcOrd="5" destOrd="0" presId="urn:microsoft.com/office/officeart/2005/8/layout/vList2"/>
    <dgm:cxn modelId="{3B9F9D14-5A8C-4A86-BB4D-A6597F4EE4EE}" type="presParOf" srcId="{90FD8710-D1A0-4C1F-AF62-02AE6EC4FA84}" destId="{B718AD6F-98C8-46E1-B57F-CFF634528F64}" srcOrd="6" destOrd="0" presId="urn:microsoft.com/office/officeart/2005/8/layout/vList2"/>
    <dgm:cxn modelId="{B4C9125B-E9F3-4F17-BD48-E314FB86923E}" type="presParOf" srcId="{90FD8710-D1A0-4C1F-AF62-02AE6EC4FA84}" destId="{670694FC-1EF2-47D3-AB5E-CDA467214D86}" srcOrd="7" destOrd="0" presId="urn:microsoft.com/office/officeart/2005/8/layout/vList2"/>
    <dgm:cxn modelId="{3F06E8D3-C391-4376-978D-5C4A032746C5}" type="presParOf" srcId="{90FD8710-D1A0-4C1F-AF62-02AE6EC4FA84}" destId="{9DAF1D9D-7B5B-4D7E-8B0F-579CA9D3302B}" srcOrd="8" destOrd="0" presId="urn:microsoft.com/office/officeart/2005/8/layout/vList2"/>
    <dgm:cxn modelId="{DDDC580C-816A-4E4E-AA6E-1F622F014D73}" type="presParOf" srcId="{90FD8710-D1A0-4C1F-AF62-02AE6EC4FA84}" destId="{F1422EAC-B4C3-4523-A4E6-853A06F9626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8DA38-FECB-4BFC-91E6-F5C11B9FD13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28BC11-E0D3-42F8-BEF3-459A3AC686CA}">
      <dgm:prSet/>
      <dgm:spPr>
        <a:solidFill>
          <a:srgbClr val="007590"/>
        </a:solidFill>
      </dgm:spPr>
      <dgm:t>
        <a:bodyPr/>
        <a:lstStyle/>
        <a:p>
          <a:r>
            <a:rPr lang="en-CA"/>
            <a:t>JavaScript</a:t>
          </a:r>
          <a:endParaRPr lang="en-US"/>
        </a:p>
      </dgm:t>
    </dgm:pt>
    <dgm:pt modelId="{B8DF6352-19EB-450E-939A-571015076A65}" type="parTrans" cxnId="{A78BBD95-725C-4013-BEC3-CCA4115D8D09}">
      <dgm:prSet/>
      <dgm:spPr/>
      <dgm:t>
        <a:bodyPr/>
        <a:lstStyle/>
        <a:p>
          <a:endParaRPr lang="en-US"/>
        </a:p>
      </dgm:t>
    </dgm:pt>
    <dgm:pt modelId="{76AE38E9-71A9-4AA4-9007-033A800A6987}" type="sibTrans" cxnId="{A78BBD95-725C-4013-BEC3-CCA4115D8D09}">
      <dgm:prSet/>
      <dgm:spPr/>
      <dgm:t>
        <a:bodyPr/>
        <a:lstStyle/>
        <a:p>
          <a:endParaRPr lang="en-US"/>
        </a:p>
      </dgm:t>
    </dgm:pt>
    <dgm:pt modelId="{F0464B51-F324-441F-BD01-508AE60DDD2A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Little to download</a:t>
          </a:r>
          <a:endParaRPr lang="en-US" dirty="0"/>
        </a:p>
      </dgm:t>
    </dgm:pt>
    <dgm:pt modelId="{70AF43C9-A9FA-4BEF-B7F3-B8CD02D024B2}" type="parTrans" cxnId="{CE2BDB2D-4343-4116-B7E0-9A8251C3FCC8}">
      <dgm:prSet/>
      <dgm:spPr/>
      <dgm:t>
        <a:bodyPr/>
        <a:lstStyle/>
        <a:p>
          <a:endParaRPr lang="en-US"/>
        </a:p>
      </dgm:t>
    </dgm:pt>
    <dgm:pt modelId="{0D4FF943-DABA-4B45-A192-4F35B03501C0}" type="sibTrans" cxnId="{CE2BDB2D-4343-4116-B7E0-9A8251C3FCC8}">
      <dgm:prSet/>
      <dgm:spPr/>
      <dgm:t>
        <a:bodyPr/>
        <a:lstStyle/>
        <a:p>
          <a:endParaRPr lang="en-US"/>
        </a:p>
      </dgm:t>
    </dgm:pt>
    <dgm:pt modelId="{DF3D8FBB-664C-4677-9569-6C44491C2754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Available in the browsers on every school PC</a:t>
          </a:r>
          <a:endParaRPr lang="en-US" dirty="0"/>
        </a:p>
      </dgm:t>
    </dgm:pt>
    <dgm:pt modelId="{26C61216-70B0-40A1-BDC3-17C29982D33A}" type="parTrans" cxnId="{7A38EFCA-185A-4312-850F-B8250CFF6FC7}">
      <dgm:prSet/>
      <dgm:spPr/>
      <dgm:t>
        <a:bodyPr/>
        <a:lstStyle/>
        <a:p>
          <a:endParaRPr lang="en-US"/>
        </a:p>
      </dgm:t>
    </dgm:pt>
    <dgm:pt modelId="{322EFDBE-F72B-4F24-932F-C1D71365F41C}" type="sibTrans" cxnId="{7A38EFCA-185A-4312-850F-B8250CFF6FC7}">
      <dgm:prSet/>
      <dgm:spPr/>
      <dgm:t>
        <a:bodyPr/>
        <a:lstStyle/>
        <a:p>
          <a:endParaRPr lang="en-US"/>
        </a:p>
      </dgm:t>
    </dgm:pt>
    <dgm:pt modelId="{C6029B99-E34F-4624-A5F3-D33330107748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Numerous online programming environments</a:t>
          </a:r>
          <a:endParaRPr lang="en-US" dirty="0"/>
        </a:p>
      </dgm:t>
    </dgm:pt>
    <dgm:pt modelId="{3BCEEF5E-FB1A-494C-8B56-08D733A562AB}" type="parTrans" cxnId="{6921BF01-C2BD-4778-9361-0CF6FB5F8DA2}">
      <dgm:prSet/>
      <dgm:spPr/>
      <dgm:t>
        <a:bodyPr/>
        <a:lstStyle/>
        <a:p>
          <a:endParaRPr lang="en-US"/>
        </a:p>
      </dgm:t>
    </dgm:pt>
    <dgm:pt modelId="{C60F95C4-77F0-47E2-87D8-739440AF4C6F}" type="sibTrans" cxnId="{6921BF01-C2BD-4778-9361-0CF6FB5F8DA2}">
      <dgm:prSet/>
      <dgm:spPr/>
      <dgm:t>
        <a:bodyPr/>
        <a:lstStyle/>
        <a:p>
          <a:endParaRPr lang="en-US"/>
        </a:p>
      </dgm:t>
    </dgm:pt>
    <dgm:pt modelId="{3F823893-1DF6-49DE-92C4-BF6430CF591F}">
      <dgm:prSet/>
      <dgm:spPr>
        <a:solidFill>
          <a:srgbClr val="F49201"/>
        </a:solidFill>
      </dgm:spPr>
      <dgm:t>
        <a:bodyPr/>
        <a:lstStyle/>
        <a:p>
          <a:r>
            <a:rPr lang="en-CA"/>
            <a:t>Python</a:t>
          </a:r>
          <a:endParaRPr lang="en-US"/>
        </a:p>
      </dgm:t>
    </dgm:pt>
    <dgm:pt modelId="{2C4834C0-63D5-463C-A4BE-844287F2B1E1}" type="parTrans" cxnId="{BA84F7EE-2A8D-4B18-9696-E000EA029FB0}">
      <dgm:prSet/>
      <dgm:spPr/>
      <dgm:t>
        <a:bodyPr/>
        <a:lstStyle/>
        <a:p>
          <a:endParaRPr lang="en-US"/>
        </a:p>
      </dgm:t>
    </dgm:pt>
    <dgm:pt modelId="{952367E3-4C33-49AD-9EDB-A0C6E324EEE8}" type="sibTrans" cxnId="{BA84F7EE-2A8D-4B18-9696-E000EA029FB0}">
      <dgm:prSet/>
      <dgm:spPr/>
      <dgm:t>
        <a:bodyPr/>
        <a:lstStyle/>
        <a:p>
          <a:endParaRPr lang="en-US"/>
        </a:p>
      </dgm:t>
    </dgm:pt>
    <dgm:pt modelId="{B2DA32E3-B5AC-44E5-A98F-65262682586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 dirty="0"/>
            <a:t>Associated with the two big trends:</a:t>
          </a:r>
          <a:endParaRPr lang="en-US" dirty="0"/>
        </a:p>
      </dgm:t>
    </dgm:pt>
    <dgm:pt modelId="{64CDA6CE-E892-41EE-991E-202AD81A25B0}" type="parTrans" cxnId="{44C261E6-714A-4810-AA0D-1817B27DEE28}">
      <dgm:prSet/>
      <dgm:spPr/>
      <dgm:t>
        <a:bodyPr/>
        <a:lstStyle/>
        <a:p>
          <a:endParaRPr lang="en-US"/>
        </a:p>
      </dgm:t>
    </dgm:pt>
    <dgm:pt modelId="{AF095E38-454B-4704-B8B0-D88D69809D3F}" type="sibTrans" cxnId="{44C261E6-714A-4810-AA0D-1817B27DEE28}">
      <dgm:prSet/>
      <dgm:spPr/>
      <dgm:t>
        <a:bodyPr/>
        <a:lstStyle/>
        <a:p>
          <a:endParaRPr lang="en-US"/>
        </a:p>
      </dgm:t>
    </dgm:pt>
    <dgm:pt modelId="{14326EE8-F435-4CC6-9A59-F14C798A40FC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Big Data</a:t>
          </a:r>
          <a:endParaRPr lang="en-US"/>
        </a:p>
      </dgm:t>
    </dgm:pt>
    <dgm:pt modelId="{FC93CE8C-8ED0-494A-8234-E32D61B8D927}" type="parTrans" cxnId="{D552D42D-4811-4619-AA72-112613CBF325}">
      <dgm:prSet/>
      <dgm:spPr/>
      <dgm:t>
        <a:bodyPr/>
        <a:lstStyle/>
        <a:p>
          <a:endParaRPr lang="en-US"/>
        </a:p>
      </dgm:t>
    </dgm:pt>
    <dgm:pt modelId="{8CA1D9C7-8B13-493F-95AC-31A5FA28517E}" type="sibTrans" cxnId="{D552D42D-4811-4619-AA72-112613CBF325}">
      <dgm:prSet/>
      <dgm:spPr/>
      <dgm:t>
        <a:bodyPr/>
        <a:lstStyle/>
        <a:p>
          <a:endParaRPr lang="en-US"/>
        </a:p>
      </dgm:t>
    </dgm:pt>
    <dgm:pt modelId="{CEDDFA96-EE2A-4BCE-9B98-704F2B9DC8F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AI/ML</a:t>
          </a:r>
          <a:endParaRPr lang="en-US"/>
        </a:p>
      </dgm:t>
    </dgm:pt>
    <dgm:pt modelId="{0BD45F52-1849-424D-9C48-2414F4E7F179}" type="parTrans" cxnId="{AE2A1EB2-0C10-4F9B-B324-405C11421F15}">
      <dgm:prSet/>
      <dgm:spPr/>
      <dgm:t>
        <a:bodyPr/>
        <a:lstStyle/>
        <a:p>
          <a:endParaRPr lang="en-US"/>
        </a:p>
      </dgm:t>
    </dgm:pt>
    <dgm:pt modelId="{8F8B40EE-2189-4F66-B8C8-EA28D2555283}" type="sibTrans" cxnId="{AE2A1EB2-0C10-4F9B-B324-405C11421F15}">
      <dgm:prSet/>
      <dgm:spPr/>
      <dgm:t>
        <a:bodyPr/>
        <a:lstStyle/>
        <a:p>
          <a:endParaRPr lang="en-US"/>
        </a:p>
      </dgm:t>
    </dgm:pt>
    <dgm:pt modelId="{2A778F37-DD3B-49E2-89D4-1221D5438274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Online Jupyter notepad is popular</a:t>
          </a:r>
          <a:endParaRPr lang="en-US"/>
        </a:p>
      </dgm:t>
    </dgm:pt>
    <dgm:pt modelId="{8C1E3579-DE89-4084-A7C1-DD6598C294DD}" type="parTrans" cxnId="{DC5FA17F-B971-4370-961F-BF444448EFB8}">
      <dgm:prSet/>
      <dgm:spPr/>
      <dgm:t>
        <a:bodyPr/>
        <a:lstStyle/>
        <a:p>
          <a:endParaRPr lang="en-US"/>
        </a:p>
      </dgm:t>
    </dgm:pt>
    <dgm:pt modelId="{9B841BA5-7315-4426-8E07-DEDF5BE93D36}" type="sibTrans" cxnId="{DC5FA17F-B971-4370-961F-BF444448EFB8}">
      <dgm:prSet/>
      <dgm:spPr/>
      <dgm:t>
        <a:bodyPr/>
        <a:lstStyle/>
        <a:p>
          <a:endParaRPr lang="en-US"/>
        </a:p>
      </dgm:t>
    </dgm:pt>
    <dgm:pt modelId="{B90D5435-088B-4129-B44A-F03FCF31B57F}" type="pres">
      <dgm:prSet presAssocID="{B378DA38-FECB-4BFC-91E6-F5C11B9FD13F}" presName="Name0" presStyleCnt="0">
        <dgm:presLayoutVars>
          <dgm:dir/>
          <dgm:animLvl val="lvl"/>
          <dgm:resizeHandles val="exact"/>
        </dgm:presLayoutVars>
      </dgm:prSet>
      <dgm:spPr/>
    </dgm:pt>
    <dgm:pt modelId="{4D6D6C19-719A-4409-94AB-FF985B51B8E6}" type="pres">
      <dgm:prSet presAssocID="{0C28BC11-E0D3-42F8-BEF3-459A3AC686CA}" presName="linNode" presStyleCnt="0"/>
      <dgm:spPr/>
    </dgm:pt>
    <dgm:pt modelId="{5540DFF0-C8BF-49C1-AA37-8643C006F6D4}" type="pres">
      <dgm:prSet presAssocID="{0C28BC11-E0D3-42F8-BEF3-459A3AC686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4E8C08-05E4-4866-B565-5CCF5B6B3F9D}" type="pres">
      <dgm:prSet presAssocID="{0C28BC11-E0D3-42F8-BEF3-459A3AC686CA}" presName="descendantText" presStyleLbl="alignAccFollowNode1" presStyleIdx="0" presStyleCnt="2">
        <dgm:presLayoutVars>
          <dgm:bulletEnabled val="1"/>
        </dgm:presLayoutVars>
      </dgm:prSet>
      <dgm:spPr/>
    </dgm:pt>
    <dgm:pt modelId="{E7A54AB7-17A0-4E0A-A9A9-08BEFB27B56A}" type="pres">
      <dgm:prSet presAssocID="{76AE38E9-71A9-4AA4-9007-033A800A6987}" presName="sp" presStyleCnt="0"/>
      <dgm:spPr/>
    </dgm:pt>
    <dgm:pt modelId="{E876472C-D12F-436A-ACAF-A3F6684D62A5}" type="pres">
      <dgm:prSet presAssocID="{3F823893-1DF6-49DE-92C4-BF6430CF591F}" presName="linNode" presStyleCnt="0"/>
      <dgm:spPr/>
    </dgm:pt>
    <dgm:pt modelId="{D178018A-A702-4ABC-9858-0CADB5C7D4BB}" type="pres">
      <dgm:prSet presAssocID="{3F823893-1DF6-49DE-92C4-BF6430CF591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E31C8E-EBAD-4EBC-BAF8-4E3A8CFDE4DD}" type="pres">
      <dgm:prSet presAssocID="{3F823893-1DF6-49DE-92C4-BF6430CF591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21BF01-C2BD-4778-9361-0CF6FB5F8DA2}" srcId="{0C28BC11-E0D3-42F8-BEF3-459A3AC686CA}" destId="{C6029B99-E34F-4624-A5F3-D33330107748}" srcOrd="2" destOrd="0" parTransId="{3BCEEF5E-FB1A-494C-8B56-08D733A562AB}" sibTransId="{C60F95C4-77F0-47E2-87D8-739440AF4C6F}"/>
    <dgm:cxn modelId="{1726D11A-6436-4C0F-893E-CF6CD3D32F0B}" type="presOf" srcId="{B2DA32E3-B5AC-44E5-A98F-652626825867}" destId="{F8E31C8E-EBAD-4EBC-BAF8-4E3A8CFDE4DD}" srcOrd="0" destOrd="0" presId="urn:microsoft.com/office/officeart/2005/8/layout/vList5"/>
    <dgm:cxn modelId="{BEA0B526-CA8F-4251-BBC5-0289746632C1}" type="presOf" srcId="{CEDDFA96-EE2A-4BCE-9B98-704F2B9DC8F7}" destId="{F8E31C8E-EBAD-4EBC-BAF8-4E3A8CFDE4DD}" srcOrd="0" destOrd="2" presId="urn:microsoft.com/office/officeart/2005/8/layout/vList5"/>
    <dgm:cxn modelId="{D552D42D-4811-4619-AA72-112613CBF325}" srcId="{B2DA32E3-B5AC-44E5-A98F-652626825867}" destId="{14326EE8-F435-4CC6-9A59-F14C798A40FC}" srcOrd="0" destOrd="0" parTransId="{FC93CE8C-8ED0-494A-8234-E32D61B8D927}" sibTransId="{8CA1D9C7-8B13-493F-95AC-31A5FA28517E}"/>
    <dgm:cxn modelId="{CE2BDB2D-4343-4116-B7E0-9A8251C3FCC8}" srcId="{0C28BC11-E0D3-42F8-BEF3-459A3AC686CA}" destId="{F0464B51-F324-441F-BD01-508AE60DDD2A}" srcOrd="0" destOrd="0" parTransId="{70AF43C9-A9FA-4BEF-B7F3-B8CD02D024B2}" sibTransId="{0D4FF943-DABA-4B45-A192-4F35B03501C0}"/>
    <dgm:cxn modelId="{2312DC4C-0D6C-4621-87CA-777786862AC9}" type="presOf" srcId="{0C28BC11-E0D3-42F8-BEF3-459A3AC686CA}" destId="{5540DFF0-C8BF-49C1-AA37-8643C006F6D4}" srcOrd="0" destOrd="0" presId="urn:microsoft.com/office/officeart/2005/8/layout/vList5"/>
    <dgm:cxn modelId="{0A508A4D-48D5-427B-80BB-542868F3F0A8}" type="presOf" srcId="{F0464B51-F324-441F-BD01-508AE60DDD2A}" destId="{084E8C08-05E4-4866-B565-5CCF5B6B3F9D}" srcOrd="0" destOrd="0" presId="urn:microsoft.com/office/officeart/2005/8/layout/vList5"/>
    <dgm:cxn modelId="{DC5FA17F-B971-4370-961F-BF444448EFB8}" srcId="{3F823893-1DF6-49DE-92C4-BF6430CF591F}" destId="{2A778F37-DD3B-49E2-89D4-1221D5438274}" srcOrd="1" destOrd="0" parTransId="{8C1E3579-DE89-4084-A7C1-DD6598C294DD}" sibTransId="{9B841BA5-7315-4426-8E07-DEDF5BE93D36}"/>
    <dgm:cxn modelId="{A78BBD95-725C-4013-BEC3-CCA4115D8D09}" srcId="{B378DA38-FECB-4BFC-91E6-F5C11B9FD13F}" destId="{0C28BC11-E0D3-42F8-BEF3-459A3AC686CA}" srcOrd="0" destOrd="0" parTransId="{B8DF6352-19EB-450E-939A-571015076A65}" sibTransId="{76AE38E9-71A9-4AA4-9007-033A800A6987}"/>
    <dgm:cxn modelId="{DA801FA0-4906-4C82-90F8-6D8390CA4AFC}" type="presOf" srcId="{14326EE8-F435-4CC6-9A59-F14C798A40FC}" destId="{F8E31C8E-EBAD-4EBC-BAF8-4E3A8CFDE4DD}" srcOrd="0" destOrd="1" presId="urn:microsoft.com/office/officeart/2005/8/layout/vList5"/>
    <dgm:cxn modelId="{AE2A1EB2-0C10-4F9B-B324-405C11421F15}" srcId="{B2DA32E3-B5AC-44E5-A98F-652626825867}" destId="{CEDDFA96-EE2A-4BCE-9B98-704F2B9DC8F7}" srcOrd="1" destOrd="0" parTransId="{0BD45F52-1849-424D-9C48-2414F4E7F179}" sibTransId="{8F8B40EE-2189-4F66-B8C8-EA28D2555283}"/>
    <dgm:cxn modelId="{E109C8BD-2518-466B-A9B0-6C717C28F237}" type="presOf" srcId="{B378DA38-FECB-4BFC-91E6-F5C11B9FD13F}" destId="{B90D5435-088B-4129-B44A-F03FCF31B57F}" srcOrd="0" destOrd="0" presId="urn:microsoft.com/office/officeart/2005/8/layout/vList5"/>
    <dgm:cxn modelId="{791D9DC6-5175-47A6-864F-DCF2CFC4DA53}" type="presOf" srcId="{3F823893-1DF6-49DE-92C4-BF6430CF591F}" destId="{D178018A-A702-4ABC-9858-0CADB5C7D4BB}" srcOrd="0" destOrd="0" presId="urn:microsoft.com/office/officeart/2005/8/layout/vList5"/>
    <dgm:cxn modelId="{F91F10C7-D2F4-400A-B5DF-9E6318D6F718}" type="presOf" srcId="{C6029B99-E34F-4624-A5F3-D33330107748}" destId="{084E8C08-05E4-4866-B565-5CCF5B6B3F9D}" srcOrd="0" destOrd="2" presId="urn:microsoft.com/office/officeart/2005/8/layout/vList5"/>
    <dgm:cxn modelId="{7A38EFCA-185A-4312-850F-B8250CFF6FC7}" srcId="{0C28BC11-E0D3-42F8-BEF3-459A3AC686CA}" destId="{DF3D8FBB-664C-4677-9569-6C44491C2754}" srcOrd="1" destOrd="0" parTransId="{26C61216-70B0-40A1-BDC3-17C29982D33A}" sibTransId="{322EFDBE-F72B-4F24-932F-C1D71365F41C}"/>
    <dgm:cxn modelId="{9B8373E3-43A1-48F3-80DE-FBF24EC712E5}" type="presOf" srcId="{2A778F37-DD3B-49E2-89D4-1221D5438274}" destId="{F8E31C8E-EBAD-4EBC-BAF8-4E3A8CFDE4DD}" srcOrd="0" destOrd="3" presId="urn:microsoft.com/office/officeart/2005/8/layout/vList5"/>
    <dgm:cxn modelId="{44C261E6-714A-4810-AA0D-1817B27DEE28}" srcId="{3F823893-1DF6-49DE-92C4-BF6430CF591F}" destId="{B2DA32E3-B5AC-44E5-A98F-652626825867}" srcOrd="0" destOrd="0" parTransId="{64CDA6CE-E892-41EE-991E-202AD81A25B0}" sibTransId="{AF095E38-454B-4704-B8B0-D88D69809D3F}"/>
    <dgm:cxn modelId="{BA84F7EE-2A8D-4B18-9696-E000EA029FB0}" srcId="{B378DA38-FECB-4BFC-91E6-F5C11B9FD13F}" destId="{3F823893-1DF6-49DE-92C4-BF6430CF591F}" srcOrd="1" destOrd="0" parTransId="{2C4834C0-63D5-463C-A4BE-844287F2B1E1}" sibTransId="{952367E3-4C33-49AD-9EDB-A0C6E324EEE8}"/>
    <dgm:cxn modelId="{7041BAF8-0C28-4385-9BA2-50543E3AD01C}" type="presOf" srcId="{DF3D8FBB-664C-4677-9569-6C44491C2754}" destId="{084E8C08-05E4-4866-B565-5CCF5B6B3F9D}" srcOrd="0" destOrd="1" presId="urn:microsoft.com/office/officeart/2005/8/layout/vList5"/>
    <dgm:cxn modelId="{FAF2F0D6-6532-480D-A8F0-A9CDFE5C2DAE}" type="presParOf" srcId="{B90D5435-088B-4129-B44A-F03FCF31B57F}" destId="{4D6D6C19-719A-4409-94AB-FF985B51B8E6}" srcOrd="0" destOrd="0" presId="urn:microsoft.com/office/officeart/2005/8/layout/vList5"/>
    <dgm:cxn modelId="{97CBBE94-5294-43AA-8FDF-F73E4F42EC64}" type="presParOf" srcId="{4D6D6C19-719A-4409-94AB-FF985B51B8E6}" destId="{5540DFF0-C8BF-49C1-AA37-8643C006F6D4}" srcOrd="0" destOrd="0" presId="urn:microsoft.com/office/officeart/2005/8/layout/vList5"/>
    <dgm:cxn modelId="{8FECAD84-1024-4EF4-BEA5-41B383E0F693}" type="presParOf" srcId="{4D6D6C19-719A-4409-94AB-FF985B51B8E6}" destId="{084E8C08-05E4-4866-B565-5CCF5B6B3F9D}" srcOrd="1" destOrd="0" presId="urn:microsoft.com/office/officeart/2005/8/layout/vList5"/>
    <dgm:cxn modelId="{BFD2778E-39D5-4A1C-9030-FCF06E810E34}" type="presParOf" srcId="{B90D5435-088B-4129-B44A-F03FCF31B57F}" destId="{E7A54AB7-17A0-4E0A-A9A9-08BEFB27B56A}" srcOrd="1" destOrd="0" presId="urn:microsoft.com/office/officeart/2005/8/layout/vList5"/>
    <dgm:cxn modelId="{381BD387-D314-4979-8CEF-C868F5051579}" type="presParOf" srcId="{B90D5435-088B-4129-B44A-F03FCF31B57F}" destId="{E876472C-D12F-436A-ACAF-A3F6684D62A5}" srcOrd="2" destOrd="0" presId="urn:microsoft.com/office/officeart/2005/8/layout/vList5"/>
    <dgm:cxn modelId="{D795C10F-3CD1-4669-9B7F-3968C2817D1C}" type="presParOf" srcId="{E876472C-D12F-436A-ACAF-A3F6684D62A5}" destId="{D178018A-A702-4ABC-9858-0CADB5C7D4BB}" srcOrd="0" destOrd="0" presId="urn:microsoft.com/office/officeart/2005/8/layout/vList5"/>
    <dgm:cxn modelId="{CB871165-8935-4129-942E-EC108AF1DA89}" type="presParOf" srcId="{E876472C-D12F-436A-ACAF-A3F6684D62A5}" destId="{F8E31C8E-EBAD-4EBC-BAF8-4E3A8CFDE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D73D5-94B7-4DD5-BAB9-A763EBD25F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09758A-4E17-4ABC-B941-3D68D0D60D1C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The most feared design pattern:</a:t>
          </a:r>
          <a:endParaRPr lang="en-US" dirty="0"/>
        </a:p>
      </dgm:t>
    </dgm:pt>
    <dgm:pt modelId="{8F2B726E-FD18-43A8-B86C-5A725DCD8A07}" type="parTrans" cxnId="{25EEF041-E249-4D9F-A4E6-96B695E896CF}">
      <dgm:prSet/>
      <dgm:spPr/>
      <dgm:t>
        <a:bodyPr/>
        <a:lstStyle/>
        <a:p>
          <a:endParaRPr lang="en-US"/>
        </a:p>
      </dgm:t>
    </dgm:pt>
    <dgm:pt modelId="{027A1F5E-8F94-4817-A917-FFF70F225497}" type="sibTrans" cxnId="{25EEF041-E249-4D9F-A4E6-96B695E896CF}">
      <dgm:prSet/>
      <dgm:spPr/>
      <dgm:t>
        <a:bodyPr/>
        <a:lstStyle/>
        <a:p>
          <a:endParaRPr lang="en-US"/>
        </a:p>
      </dgm:t>
    </dgm:pt>
    <dgm:pt modelId="{4D6D6F65-C468-4E54-9753-F479D4D88230}">
      <dgm:prSet custT="1"/>
      <dgm:spPr/>
      <dgm:t>
        <a:bodyPr/>
        <a:lstStyle/>
        <a:p>
          <a:r>
            <a:rPr lang="en-CA" sz="3100" dirty="0"/>
            <a:t>Stream of Consciousness </a:t>
          </a:r>
          <a:endParaRPr lang="en-US" sz="3100" dirty="0"/>
        </a:p>
      </dgm:t>
    </dgm:pt>
    <dgm:pt modelId="{A9DB4013-CD7A-4557-BAA4-EE03258310B2}" type="parTrans" cxnId="{74E8B5AB-008C-4E37-9C16-EB15FD2A1005}">
      <dgm:prSet/>
      <dgm:spPr/>
      <dgm:t>
        <a:bodyPr/>
        <a:lstStyle/>
        <a:p>
          <a:endParaRPr lang="en-US"/>
        </a:p>
      </dgm:t>
    </dgm:pt>
    <dgm:pt modelId="{32AB6124-94FD-43CE-ADCC-4F0AC72122EB}" type="sibTrans" cxnId="{74E8B5AB-008C-4E37-9C16-EB15FD2A1005}">
      <dgm:prSet/>
      <dgm:spPr/>
      <dgm:t>
        <a:bodyPr/>
        <a:lstStyle/>
        <a:p>
          <a:endParaRPr lang="en-US"/>
        </a:p>
      </dgm:t>
    </dgm:pt>
    <dgm:pt modelId="{9DFB09EE-4F33-4066-8E5D-79E5A8520CF4}">
      <dgm:prSet/>
      <dgm:spPr>
        <a:solidFill>
          <a:srgbClr val="F49201">
            <a:alpha val="82000"/>
          </a:srgbClr>
        </a:solidFill>
        <a:ln>
          <a:noFill/>
        </a:ln>
      </dgm:spPr>
      <dgm:t>
        <a:bodyPr/>
        <a:lstStyle/>
        <a:p>
          <a:r>
            <a:rPr lang="en-CA" dirty="0"/>
            <a:t>Programs flow as tasks come to mine</a:t>
          </a:r>
          <a:endParaRPr lang="en-US" dirty="0"/>
        </a:p>
      </dgm:t>
    </dgm:pt>
    <dgm:pt modelId="{E12DF54B-7134-49BE-8C04-76300C548D3B}" type="parTrans" cxnId="{936CFB77-459F-4FE6-B29C-6EEF684E931D}">
      <dgm:prSet/>
      <dgm:spPr/>
      <dgm:t>
        <a:bodyPr/>
        <a:lstStyle/>
        <a:p>
          <a:endParaRPr lang="en-US"/>
        </a:p>
      </dgm:t>
    </dgm:pt>
    <dgm:pt modelId="{6BDFA2BD-7041-4FC8-84F8-244EB8518F4F}" type="sibTrans" cxnId="{936CFB77-459F-4FE6-B29C-6EEF684E931D}">
      <dgm:prSet/>
      <dgm:spPr/>
      <dgm:t>
        <a:bodyPr/>
        <a:lstStyle/>
        <a:p>
          <a:endParaRPr lang="en-US"/>
        </a:p>
      </dgm:t>
    </dgm:pt>
    <dgm:pt modelId="{4A2920A7-FEF3-406B-9D0D-0C8DF8144ECD}">
      <dgm:prSet/>
      <dgm:spPr>
        <a:solidFill>
          <a:srgbClr val="F49201">
            <a:alpha val="61000"/>
          </a:srgbClr>
        </a:solidFill>
        <a:ln>
          <a:noFill/>
        </a:ln>
      </dgm:spPr>
      <dgm:t>
        <a:bodyPr/>
        <a:lstStyle/>
        <a:p>
          <a:r>
            <a:rPr lang="en-CA" dirty="0"/>
            <a:t>Appeals to individuals who need to code but who don’t necessarily want to learn to code professionally.</a:t>
          </a:r>
          <a:endParaRPr lang="en-US" dirty="0"/>
        </a:p>
      </dgm:t>
    </dgm:pt>
    <dgm:pt modelId="{B0FA9224-6683-4371-B74A-B07FB7CFE1AF}" type="parTrans" cxnId="{F21BACE0-78AD-4642-9300-5B26A2748107}">
      <dgm:prSet/>
      <dgm:spPr/>
      <dgm:t>
        <a:bodyPr/>
        <a:lstStyle/>
        <a:p>
          <a:endParaRPr lang="en-US"/>
        </a:p>
      </dgm:t>
    </dgm:pt>
    <dgm:pt modelId="{404CBB90-34A9-45FF-9FA9-B2D387E2E783}" type="sibTrans" cxnId="{F21BACE0-78AD-4642-9300-5B26A2748107}">
      <dgm:prSet/>
      <dgm:spPr/>
      <dgm:t>
        <a:bodyPr/>
        <a:lstStyle/>
        <a:p>
          <a:endParaRPr lang="en-US"/>
        </a:p>
      </dgm:t>
    </dgm:pt>
    <dgm:pt modelId="{2C7DB328-63C4-4645-8D96-6489A155441E}" type="pres">
      <dgm:prSet presAssocID="{EA7D73D5-94B7-4DD5-BAB9-A763EBD25FA0}" presName="linear" presStyleCnt="0">
        <dgm:presLayoutVars>
          <dgm:animLvl val="lvl"/>
          <dgm:resizeHandles val="exact"/>
        </dgm:presLayoutVars>
      </dgm:prSet>
      <dgm:spPr/>
    </dgm:pt>
    <dgm:pt modelId="{1FE00D4F-D945-4D5D-8A9A-3480570E49D5}" type="pres">
      <dgm:prSet presAssocID="{1709758A-4E17-4ABC-B941-3D68D0D60D1C}" presName="parentText" presStyleLbl="node1" presStyleIdx="0" presStyleCnt="3" custLinFactNeighborX="-1034" custLinFactNeighborY="-35104">
        <dgm:presLayoutVars>
          <dgm:chMax val="0"/>
          <dgm:bulletEnabled val="1"/>
        </dgm:presLayoutVars>
      </dgm:prSet>
      <dgm:spPr/>
    </dgm:pt>
    <dgm:pt modelId="{FE325050-99E3-49BB-BCD4-5DA465BF9641}" type="pres">
      <dgm:prSet presAssocID="{1709758A-4E17-4ABC-B941-3D68D0D60D1C}" presName="childText" presStyleLbl="revTx" presStyleIdx="0" presStyleCnt="1">
        <dgm:presLayoutVars>
          <dgm:bulletEnabled val="1"/>
        </dgm:presLayoutVars>
      </dgm:prSet>
      <dgm:spPr/>
    </dgm:pt>
    <dgm:pt modelId="{20187208-30C2-4116-BBAD-FDEBA3E90311}" type="pres">
      <dgm:prSet presAssocID="{9DFB09EE-4F33-4066-8E5D-79E5A8520CF4}" presName="parentText" presStyleLbl="node1" presStyleIdx="1" presStyleCnt="3" custScaleY="74207" custLinFactNeighborX="-1034" custLinFactNeighborY="71874">
        <dgm:presLayoutVars>
          <dgm:chMax val="0"/>
          <dgm:bulletEnabled val="1"/>
        </dgm:presLayoutVars>
      </dgm:prSet>
      <dgm:spPr/>
    </dgm:pt>
    <dgm:pt modelId="{F85DB792-562E-43AA-998B-E8845EAF959F}" type="pres">
      <dgm:prSet presAssocID="{6BDFA2BD-7041-4FC8-84F8-244EB8518F4F}" presName="spacer" presStyleCnt="0"/>
      <dgm:spPr/>
    </dgm:pt>
    <dgm:pt modelId="{C9C14BCF-3C51-4AB4-B475-33DB40FA5E52}" type="pres">
      <dgm:prSet presAssocID="{4A2920A7-FEF3-406B-9D0D-0C8DF8144ECD}" presName="parentText" presStyleLbl="node1" presStyleIdx="2" presStyleCnt="3" custLinFactY="15803" custLinFactNeighborX="-1034" custLinFactNeighborY="100000">
        <dgm:presLayoutVars>
          <dgm:chMax val="0"/>
          <dgm:bulletEnabled val="1"/>
        </dgm:presLayoutVars>
      </dgm:prSet>
      <dgm:spPr/>
    </dgm:pt>
  </dgm:ptLst>
  <dgm:cxnLst>
    <dgm:cxn modelId="{EB361313-A504-4615-9781-DB1E29CD61D6}" type="presOf" srcId="{EA7D73D5-94B7-4DD5-BAB9-A763EBD25FA0}" destId="{2C7DB328-63C4-4645-8D96-6489A155441E}" srcOrd="0" destOrd="0" presId="urn:microsoft.com/office/officeart/2005/8/layout/vList2"/>
    <dgm:cxn modelId="{D9393627-9D3D-41DF-93FD-7E00B57CB012}" type="presOf" srcId="{4D6D6F65-C468-4E54-9753-F479D4D88230}" destId="{FE325050-99E3-49BB-BCD4-5DA465BF9641}" srcOrd="0" destOrd="0" presId="urn:microsoft.com/office/officeart/2005/8/layout/vList2"/>
    <dgm:cxn modelId="{F26EF55F-DC82-4E28-A936-9292D5F1C97F}" type="presOf" srcId="{1709758A-4E17-4ABC-B941-3D68D0D60D1C}" destId="{1FE00D4F-D945-4D5D-8A9A-3480570E49D5}" srcOrd="0" destOrd="0" presId="urn:microsoft.com/office/officeart/2005/8/layout/vList2"/>
    <dgm:cxn modelId="{25EEF041-E249-4D9F-A4E6-96B695E896CF}" srcId="{EA7D73D5-94B7-4DD5-BAB9-A763EBD25FA0}" destId="{1709758A-4E17-4ABC-B941-3D68D0D60D1C}" srcOrd="0" destOrd="0" parTransId="{8F2B726E-FD18-43A8-B86C-5A725DCD8A07}" sibTransId="{027A1F5E-8F94-4817-A917-FFF70F225497}"/>
    <dgm:cxn modelId="{936CFB77-459F-4FE6-B29C-6EEF684E931D}" srcId="{EA7D73D5-94B7-4DD5-BAB9-A763EBD25FA0}" destId="{9DFB09EE-4F33-4066-8E5D-79E5A8520CF4}" srcOrd="1" destOrd="0" parTransId="{E12DF54B-7134-49BE-8C04-76300C548D3B}" sibTransId="{6BDFA2BD-7041-4FC8-84F8-244EB8518F4F}"/>
    <dgm:cxn modelId="{4743A99D-7D68-4B89-AC1F-27910E84AC0A}" type="presOf" srcId="{4A2920A7-FEF3-406B-9D0D-0C8DF8144ECD}" destId="{C9C14BCF-3C51-4AB4-B475-33DB40FA5E52}" srcOrd="0" destOrd="0" presId="urn:microsoft.com/office/officeart/2005/8/layout/vList2"/>
    <dgm:cxn modelId="{74E8B5AB-008C-4E37-9C16-EB15FD2A1005}" srcId="{1709758A-4E17-4ABC-B941-3D68D0D60D1C}" destId="{4D6D6F65-C468-4E54-9753-F479D4D88230}" srcOrd="0" destOrd="0" parTransId="{A9DB4013-CD7A-4557-BAA4-EE03258310B2}" sibTransId="{32AB6124-94FD-43CE-ADCC-4F0AC72122EB}"/>
    <dgm:cxn modelId="{9E5F0DC5-94FA-446D-AC70-22F879E199F0}" type="presOf" srcId="{9DFB09EE-4F33-4066-8E5D-79E5A8520CF4}" destId="{20187208-30C2-4116-BBAD-FDEBA3E90311}" srcOrd="0" destOrd="0" presId="urn:microsoft.com/office/officeart/2005/8/layout/vList2"/>
    <dgm:cxn modelId="{F21BACE0-78AD-4642-9300-5B26A2748107}" srcId="{EA7D73D5-94B7-4DD5-BAB9-A763EBD25FA0}" destId="{4A2920A7-FEF3-406B-9D0D-0C8DF8144ECD}" srcOrd="2" destOrd="0" parTransId="{B0FA9224-6683-4371-B74A-B07FB7CFE1AF}" sibTransId="{404CBB90-34A9-45FF-9FA9-B2D387E2E783}"/>
    <dgm:cxn modelId="{3C4423A1-2750-49BA-8B3B-6E7DAC57B17C}" type="presParOf" srcId="{2C7DB328-63C4-4645-8D96-6489A155441E}" destId="{1FE00D4F-D945-4D5D-8A9A-3480570E49D5}" srcOrd="0" destOrd="0" presId="urn:microsoft.com/office/officeart/2005/8/layout/vList2"/>
    <dgm:cxn modelId="{57D5D67B-BFB4-4FE9-AEC4-24975EB853D3}" type="presParOf" srcId="{2C7DB328-63C4-4645-8D96-6489A155441E}" destId="{FE325050-99E3-49BB-BCD4-5DA465BF9641}" srcOrd="1" destOrd="0" presId="urn:microsoft.com/office/officeart/2005/8/layout/vList2"/>
    <dgm:cxn modelId="{71C9BD15-AF67-4667-B4C5-130E9A49E7BA}" type="presParOf" srcId="{2C7DB328-63C4-4645-8D96-6489A155441E}" destId="{20187208-30C2-4116-BBAD-FDEBA3E90311}" srcOrd="2" destOrd="0" presId="urn:microsoft.com/office/officeart/2005/8/layout/vList2"/>
    <dgm:cxn modelId="{682413C3-F678-4F17-8E7D-9C91FFC2F1B3}" type="presParOf" srcId="{2C7DB328-63C4-4645-8D96-6489A155441E}" destId="{F85DB792-562E-43AA-998B-E8845EAF959F}" srcOrd="3" destOrd="0" presId="urn:microsoft.com/office/officeart/2005/8/layout/vList2"/>
    <dgm:cxn modelId="{A07D8C49-5031-444E-8659-8CDB5584249C}" type="presParOf" srcId="{2C7DB328-63C4-4645-8D96-6489A155441E}" destId="{C9C14BCF-3C51-4AB4-B475-33DB40FA5E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3FF9AB-E870-4076-823B-735BE0B5B1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1D66F5-C2A1-41A7-9845-FF5E8D045F19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On the next slides is the same program in Python and Java</a:t>
          </a:r>
          <a:endParaRPr lang="en-US" dirty="0"/>
        </a:p>
      </dgm:t>
    </dgm:pt>
    <dgm:pt modelId="{430C5455-E00A-442F-AEFD-9FB08562CD3F}" type="parTrans" cxnId="{ED5DEDBE-E232-4E77-B8B9-3FA59CD30045}">
      <dgm:prSet/>
      <dgm:spPr/>
      <dgm:t>
        <a:bodyPr/>
        <a:lstStyle/>
        <a:p>
          <a:endParaRPr lang="en-US"/>
        </a:p>
      </dgm:t>
    </dgm:pt>
    <dgm:pt modelId="{65BC207D-432A-44D6-B595-A4F4D11B0853}" type="sibTrans" cxnId="{ED5DEDBE-E232-4E77-B8B9-3FA59CD30045}">
      <dgm:prSet/>
      <dgm:spPr/>
      <dgm:t>
        <a:bodyPr/>
        <a:lstStyle/>
        <a:p>
          <a:endParaRPr lang="en-US"/>
        </a:p>
      </dgm:t>
    </dgm:pt>
    <dgm:pt modelId="{111DE71C-6E49-44D6-9A5C-C824E7DBCD65}">
      <dgm:prSet/>
      <dgm:spPr>
        <a:solidFill>
          <a:srgbClr val="F49201">
            <a:alpha val="73000"/>
          </a:srgbClr>
        </a:solidFill>
      </dgm:spPr>
      <dgm:t>
        <a:bodyPr/>
        <a:lstStyle/>
        <a:p>
          <a:r>
            <a:rPr lang="en-CA" dirty="0"/>
            <a:t>These programs request three floating point values</a:t>
          </a:r>
          <a:endParaRPr lang="en-US" dirty="0"/>
        </a:p>
      </dgm:t>
    </dgm:pt>
    <dgm:pt modelId="{CB8F3187-7D5B-4EE4-89DD-5AEA879A1743}" type="parTrans" cxnId="{9C87E741-92A0-4A5B-8F54-3EA7654C7EC8}">
      <dgm:prSet/>
      <dgm:spPr/>
      <dgm:t>
        <a:bodyPr/>
        <a:lstStyle/>
        <a:p>
          <a:endParaRPr lang="en-US"/>
        </a:p>
      </dgm:t>
    </dgm:pt>
    <dgm:pt modelId="{85F76FD2-5CE0-40D9-BA4E-2591467E52EF}" type="sibTrans" cxnId="{9C87E741-92A0-4A5B-8F54-3EA7654C7EC8}">
      <dgm:prSet/>
      <dgm:spPr/>
      <dgm:t>
        <a:bodyPr/>
        <a:lstStyle/>
        <a:p>
          <a:endParaRPr lang="en-US"/>
        </a:p>
      </dgm:t>
    </dgm:pt>
    <dgm:pt modelId="{50FC7B30-3F7D-40EB-81CC-55D195AD6393}">
      <dgm:prSet/>
      <dgm:spPr/>
      <dgm:t>
        <a:bodyPr/>
        <a:lstStyle/>
        <a:p>
          <a:r>
            <a:rPr lang="en-CA" dirty="0"/>
            <a:t>Amount of money borrowed called the loan</a:t>
          </a:r>
          <a:endParaRPr lang="en-US" dirty="0"/>
        </a:p>
      </dgm:t>
    </dgm:pt>
    <dgm:pt modelId="{7CC3A13D-6E95-4927-92B0-F76B5E666203}" type="parTrans" cxnId="{7E45B9E3-0A07-438D-9078-3B483FF61AF1}">
      <dgm:prSet/>
      <dgm:spPr/>
      <dgm:t>
        <a:bodyPr/>
        <a:lstStyle/>
        <a:p>
          <a:endParaRPr lang="en-US"/>
        </a:p>
      </dgm:t>
    </dgm:pt>
    <dgm:pt modelId="{A7C36C85-155B-4793-B31A-8B9CD1EE8FCF}" type="sibTrans" cxnId="{7E45B9E3-0A07-438D-9078-3B483FF61AF1}">
      <dgm:prSet/>
      <dgm:spPr/>
      <dgm:t>
        <a:bodyPr/>
        <a:lstStyle/>
        <a:p>
          <a:endParaRPr lang="en-US"/>
        </a:p>
      </dgm:t>
    </dgm:pt>
    <dgm:pt modelId="{2EAF789F-FA96-4CDD-881B-29705343008E}">
      <dgm:prSet/>
      <dgm:spPr/>
      <dgm:t>
        <a:bodyPr/>
        <a:lstStyle/>
        <a:p>
          <a:r>
            <a:rPr lang="en-CA" dirty="0"/>
            <a:t>The annual percentage rate (APR) for interest on the borrowed money</a:t>
          </a:r>
          <a:endParaRPr lang="en-US" dirty="0"/>
        </a:p>
      </dgm:t>
    </dgm:pt>
    <dgm:pt modelId="{9644C5D5-19E7-44D4-969A-F3598410CD00}" type="parTrans" cxnId="{A76F0D73-6FCC-46D3-B86B-A1F7744444F6}">
      <dgm:prSet/>
      <dgm:spPr/>
      <dgm:t>
        <a:bodyPr/>
        <a:lstStyle/>
        <a:p>
          <a:endParaRPr lang="en-US"/>
        </a:p>
      </dgm:t>
    </dgm:pt>
    <dgm:pt modelId="{35C7EDCA-E90C-4132-A120-79DF5BFF61EE}" type="sibTrans" cxnId="{A76F0D73-6FCC-46D3-B86B-A1F7744444F6}">
      <dgm:prSet/>
      <dgm:spPr/>
      <dgm:t>
        <a:bodyPr/>
        <a:lstStyle/>
        <a:p>
          <a:endParaRPr lang="en-US"/>
        </a:p>
      </dgm:t>
    </dgm:pt>
    <dgm:pt modelId="{C907198D-4079-4931-8EC8-9C25862C178C}">
      <dgm:prSet/>
      <dgm:spPr/>
      <dgm:t>
        <a:bodyPr/>
        <a:lstStyle/>
        <a:p>
          <a:r>
            <a:rPr lang="en-CA" dirty="0"/>
            <a:t>The length of the load expressed in months called the term</a:t>
          </a:r>
          <a:endParaRPr lang="en-US" dirty="0"/>
        </a:p>
      </dgm:t>
    </dgm:pt>
    <dgm:pt modelId="{B06BC0AC-CA14-4353-BCA2-F22254459880}" type="parTrans" cxnId="{90ECB835-AD47-482C-9E07-7C7E64457CAC}">
      <dgm:prSet/>
      <dgm:spPr/>
      <dgm:t>
        <a:bodyPr/>
        <a:lstStyle/>
        <a:p>
          <a:endParaRPr lang="en-US"/>
        </a:p>
      </dgm:t>
    </dgm:pt>
    <dgm:pt modelId="{8370F04E-8880-4D59-ABCD-7B467660D102}" type="sibTrans" cxnId="{90ECB835-AD47-482C-9E07-7C7E64457CAC}">
      <dgm:prSet/>
      <dgm:spPr/>
      <dgm:t>
        <a:bodyPr/>
        <a:lstStyle/>
        <a:p>
          <a:endParaRPr lang="en-US"/>
        </a:p>
      </dgm:t>
    </dgm:pt>
    <dgm:pt modelId="{63E84945-CE86-48C7-9D63-FAC4A38890CB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From these values the program calculates the monthly repayment and displays it</a:t>
          </a:r>
          <a:endParaRPr lang="en-US" dirty="0"/>
        </a:p>
      </dgm:t>
    </dgm:pt>
    <dgm:pt modelId="{78E11D26-A54C-431D-B7E6-7305B5D325D4}" type="parTrans" cxnId="{17E5FEE3-EAE2-4007-B7CB-248A4E3A1AFA}">
      <dgm:prSet/>
      <dgm:spPr/>
      <dgm:t>
        <a:bodyPr/>
        <a:lstStyle/>
        <a:p>
          <a:endParaRPr lang="en-US"/>
        </a:p>
      </dgm:t>
    </dgm:pt>
    <dgm:pt modelId="{3BE61C83-43C0-4B5E-AA41-246EE68CB85D}" type="sibTrans" cxnId="{17E5FEE3-EAE2-4007-B7CB-248A4E3A1AFA}">
      <dgm:prSet/>
      <dgm:spPr/>
      <dgm:t>
        <a:bodyPr/>
        <a:lstStyle/>
        <a:p>
          <a:endParaRPr lang="en-US"/>
        </a:p>
      </dgm:t>
    </dgm:pt>
    <dgm:pt modelId="{0484A2C5-9EB6-4F97-9A14-89470C21CA60}" type="pres">
      <dgm:prSet presAssocID="{A13FF9AB-E870-4076-823B-735BE0B5B16B}" presName="linear" presStyleCnt="0">
        <dgm:presLayoutVars>
          <dgm:animLvl val="lvl"/>
          <dgm:resizeHandles val="exact"/>
        </dgm:presLayoutVars>
      </dgm:prSet>
      <dgm:spPr/>
    </dgm:pt>
    <dgm:pt modelId="{39D93EE1-B33A-4D62-8197-1C72F709DBB0}" type="pres">
      <dgm:prSet presAssocID="{391D66F5-C2A1-41A7-9845-FF5E8D045F19}" presName="parentText" presStyleLbl="node1" presStyleIdx="0" presStyleCnt="3" custLinFactY="-40632" custLinFactNeighborX="-1034" custLinFactNeighborY="-100000">
        <dgm:presLayoutVars>
          <dgm:chMax val="0"/>
          <dgm:bulletEnabled val="1"/>
        </dgm:presLayoutVars>
      </dgm:prSet>
      <dgm:spPr/>
    </dgm:pt>
    <dgm:pt modelId="{E791CCB3-AC7A-4C11-9FAE-A13085BE2567}" type="pres">
      <dgm:prSet presAssocID="{65BC207D-432A-44D6-B595-A4F4D11B0853}" presName="spacer" presStyleCnt="0"/>
      <dgm:spPr/>
    </dgm:pt>
    <dgm:pt modelId="{46B3FBB8-8273-4A16-B4AC-541339BBC3D2}" type="pres">
      <dgm:prSet presAssocID="{111DE71C-6E49-44D6-9A5C-C824E7DBCD65}" presName="parentText" presStyleLbl="node1" presStyleIdx="1" presStyleCnt="3" custLinFactNeighborX="-1034" custLinFactNeighborY="-16265">
        <dgm:presLayoutVars>
          <dgm:chMax val="0"/>
          <dgm:bulletEnabled val="1"/>
        </dgm:presLayoutVars>
      </dgm:prSet>
      <dgm:spPr/>
    </dgm:pt>
    <dgm:pt modelId="{2681C59C-AFCA-46E9-A58A-96AA6AE351F9}" type="pres">
      <dgm:prSet presAssocID="{111DE71C-6E49-44D6-9A5C-C824E7DBCD65}" presName="childText" presStyleLbl="revTx" presStyleIdx="0" presStyleCnt="1">
        <dgm:presLayoutVars>
          <dgm:bulletEnabled val="1"/>
        </dgm:presLayoutVars>
      </dgm:prSet>
      <dgm:spPr/>
    </dgm:pt>
    <dgm:pt modelId="{F60B8168-E54D-4DEB-BD1C-DDE6AD57CDBD}" type="pres">
      <dgm:prSet presAssocID="{63E84945-CE86-48C7-9D63-FAC4A38890CB}" presName="parentText" presStyleLbl="node1" presStyleIdx="2" presStyleCnt="3" custLinFactNeighborX="-1034" custLinFactNeighborY="16265">
        <dgm:presLayoutVars>
          <dgm:chMax val="0"/>
          <dgm:bulletEnabled val="1"/>
        </dgm:presLayoutVars>
      </dgm:prSet>
      <dgm:spPr/>
    </dgm:pt>
  </dgm:ptLst>
  <dgm:cxnLst>
    <dgm:cxn modelId="{90ECB835-AD47-482C-9E07-7C7E64457CAC}" srcId="{111DE71C-6E49-44D6-9A5C-C824E7DBCD65}" destId="{C907198D-4079-4931-8EC8-9C25862C178C}" srcOrd="2" destOrd="0" parTransId="{B06BC0AC-CA14-4353-BCA2-F22254459880}" sibTransId="{8370F04E-8880-4D59-ABCD-7B467660D102}"/>
    <dgm:cxn modelId="{0C245E5C-0289-45B6-A48E-19BEB5A6AE33}" type="presOf" srcId="{391D66F5-C2A1-41A7-9845-FF5E8D045F19}" destId="{39D93EE1-B33A-4D62-8197-1C72F709DBB0}" srcOrd="0" destOrd="0" presId="urn:microsoft.com/office/officeart/2005/8/layout/vList2"/>
    <dgm:cxn modelId="{9C87E741-92A0-4A5B-8F54-3EA7654C7EC8}" srcId="{A13FF9AB-E870-4076-823B-735BE0B5B16B}" destId="{111DE71C-6E49-44D6-9A5C-C824E7DBCD65}" srcOrd="1" destOrd="0" parTransId="{CB8F3187-7D5B-4EE4-89DD-5AEA879A1743}" sibTransId="{85F76FD2-5CE0-40D9-BA4E-2591467E52EF}"/>
    <dgm:cxn modelId="{A76F0D73-6FCC-46D3-B86B-A1F7744444F6}" srcId="{111DE71C-6E49-44D6-9A5C-C824E7DBCD65}" destId="{2EAF789F-FA96-4CDD-881B-29705343008E}" srcOrd="1" destOrd="0" parTransId="{9644C5D5-19E7-44D4-969A-F3598410CD00}" sibTransId="{35C7EDCA-E90C-4132-A120-79DF5BFF61EE}"/>
    <dgm:cxn modelId="{D220A577-A2AE-472E-B321-05FCD7093666}" type="presOf" srcId="{63E84945-CE86-48C7-9D63-FAC4A38890CB}" destId="{F60B8168-E54D-4DEB-BD1C-DDE6AD57CDBD}" srcOrd="0" destOrd="0" presId="urn:microsoft.com/office/officeart/2005/8/layout/vList2"/>
    <dgm:cxn modelId="{EBB2A387-78F5-4BCF-B513-A38759CD3F4B}" type="presOf" srcId="{C907198D-4079-4931-8EC8-9C25862C178C}" destId="{2681C59C-AFCA-46E9-A58A-96AA6AE351F9}" srcOrd="0" destOrd="2" presId="urn:microsoft.com/office/officeart/2005/8/layout/vList2"/>
    <dgm:cxn modelId="{938F1188-B900-45A2-994C-1295852FC5AD}" type="presOf" srcId="{A13FF9AB-E870-4076-823B-735BE0B5B16B}" destId="{0484A2C5-9EB6-4F97-9A14-89470C21CA60}" srcOrd="0" destOrd="0" presId="urn:microsoft.com/office/officeart/2005/8/layout/vList2"/>
    <dgm:cxn modelId="{ED5DEDBE-E232-4E77-B8B9-3FA59CD30045}" srcId="{A13FF9AB-E870-4076-823B-735BE0B5B16B}" destId="{391D66F5-C2A1-41A7-9845-FF5E8D045F19}" srcOrd="0" destOrd="0" parTransId="{430C5455-E00A-442F-AEFD-9FB08562CD3F}" sibTransId="{65BC207D-432A-44D6-B595-A4F4D11B0853}"/>
    <dgm:cxn modelId="{7A794DD2-744B-47A5-BC4F-74DFBBAB21C9}" type="presOf" srcId="{50FC7B30-3F7D-40EB-81CC-55D195AD6393}" destId="{2681C59C-AFCA-46E9-A58A-96AA6AE351F9}" srcOrd="0" destOrd="0" presId="urn:microsoft.com/office/officeart/2005/8/layout/vList2"/>
    <dgm:cxn modelId="{7E45B9E3-0A07-438D-9078-3B483FF61AF1}" srcId="{111DE71C-6E49-44D6-9A5C-C824E7DBCD65}" destId="{50FC7B30-3F7D-40EB-81CC-55D195AD6393}" srcOrd="0" destOrd="0" parTransId="{7CC3A13D-6E95-4927-92B0-F76B5E666203}" sibTransId="{A7C36C85-155B-4793-B31A-8B9CD1EE8FCF}"/>
    <dgm:cxn modelId="{17E5FEE3-EAE2-4007-B7CB-248A4E3A1AFA}" srcId="{A13FF9AB-E870-4076-823B-735BE0B5B16B}" destId="{63E84945-CE86-48C7-9D63-FAC4A38890CB}" srcOrd="2" destOrd="0" parTransId="{78E11D26-A54C-431D-B7E6-7305B5D325D4}" sibTransId="{3BE61C83-43C0-4B5E-AA41-246EE68CB85D}"/>
    <dgm:cxn modelId="{4A4B03F2-EB46-478A-8E46-16CB1BCB32B8}" type="presOf" srcId="{2EAF789F-FA96-4CDD-881B-29705343008E}" destId="{2681C59C-AFCA-46E9-A58A-96AA6AE351F9}" srcOrd="0" destOrd="1" presId="urn:microsoft.com/office/officeart/2005/8/layout/vList2"/>
    <dgm:cxn modelId="{E844CCFE-38CE-4CD0-AC2A-F024B9704DAA}" type="presOf" srcId="{111DE71C-6E49-44D6-9A5C-C824E7DBCD65}" destId="{46B3FBB8-8273-4A16-B4AC-541339BBC3D2}" srcOrd="0" destOrd="0" presId="urn:microsoft.com/office/officeart/2005/8/layout/vList2"/>
    <dgm:cxn modelId="{F9CDF4EA-9D32-4A65-99D8-7265E9C989D8}" type="presParOf" srcId="{0484A2C5-9EB6-4F97-9A14-89470C21CA60}" destId="{39D93EE1-B33A-4D62-8197-1C72F709DBB0}" srcOrd="0" destOrd="0" presId="urn:microsoft.com/office/officeart/2005/8/layout/vList2"/>
    <dgm:cxn modelId="{618164B4-0367-488C-A394-D6A7B9340561}" type="presParOf" srcId="{0484A2C5-9EB6-4F97-9A14-89470C21CA60}" destId="{E791CCB3-AC7A-4C11-9FAE-A13085BE2567}" srcOrd="1" destOrd="0" presId="urn:microsoft.com/office/officeart/2005/8/layout/vList2"/>
    <dgm:cxn modelId="{C63894D0-CB3C-4DA1-916D-736511043AF0}" type="presParOf" srcId="{0484A2C5-9EB6-4F97-9A14-89470C21CA60}" destId="{46B3FBB8-8273-4A16-B4AC-541339BBC3D2}" srcOrd="2" destOrd="0" presId="urn:microsoft.com/office/officeart/2005/8/layout/vList2"/>
    <dgm:cxn modelId="{B759FDAE-F46C-4ACE-9CC2-FD70551D4BA7}" type="presParOf" srcId="{0484A2C5-9EB6-4F97-9A14-89470C21CA60}" destId="{2681C59C-AFCA-46E9-A58A-96AA6AE351F9}" srcOrd="3" destOrd="0" presId="urn:microsoft.com/office/officeart/2005/8/layout/vList2"/>
    <dgm:cxn modelId="{FB9F10E6-5591-4569-8E93-1CE476E0671E}" type="presParOf" srcId="{0484A2C5-9EB6-4F97-9A14-89470C21CA60}" destId="{F60B8168-E54D-4DEB-BD1C-DDE6AD57CD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CCDCC-FD20-4AE9-BE79-A5D5810EB20E}">
      <dsp:nvSpPr>
        <dsp:cNvPr id="0" name=""/>
        <dsp:cNvSpPr/>
      </dsp:nvSpPr>
      <dsp:spPr>
        <a:xfrm>
          <a:off x="770" y="996341"/>
          <a:ext cx="3003122" cy="1801873"/>
        </a:xfrm>
        <a:prstGeom prst="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This presentation looks at enhancements to the Java language</a:t>
          </a:r>
          <a:endParaRPr lang="en-US" sz="2400" kern="1200" dirty="0"/>
        </a:p>
      </dsp:txBody>
      <dsp:txXfrm>
        <a:off x="770" y="996341"/>
        <a:ext cx="3003122" cy="1801873"/>
      </dsp:txXfrm>
    </dsp:sp>
    <dsp:sp modelId="{FA9FC9BB-7426-438F-89E2-A9B4865F8F3A}">
      <dsp:nvSpPr>
        <dsp:cNvPr id="0" name=""/>
        <dsp:cNvSpPr/>
      </dsp:nvSpPr>
      <dsp:spPr>
        <a:xfrm>
          <a:off x="3304204" y="996341"/>
          <a:ext cx="3003122" cy="1801873"/>
        </a:xfrm>
        <a:prstGeom prst="rect">
          <a:avLst/>
        </a:prstGeom>
        <a:solidFill>
          <a:srgbClr val="F49201">
            <a:alpha val="8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These enhancements help dispel some of the myths surrounding Java.</a:t>
          </a:r>
          <a:endParaRPr lang="en-US" sz="2400" kern="1200" dirty="0"/>
        </a:p>
      </dsp:txBody>
      <dsp:txXfrm>
        <a:off x="3304204" y="996341"/>
        <a:ext cx="3003122" cy="1801873"/>
      </dsp:txXfrm>
    </dsp:sp>
    <dsp:sp modelId="{F9B12F6D-A1D8-46E9-A95C-C5D90C0E82C6}">
      <dsp:nvSpPr>
        <dsp:cNvPr id="0" name=""/>
        <dsp:cNvSpPr/>
      </dsp:nvSpPr>
      <dsp:spPr>
        <a:xfrm>
          <a:off x="770" y="3098527"/>
          <a:ext cx="3003122" cy="1801873"/>
        </a:xfrm>
        <a:prstGeom prst="rect">
          <a:avLst/>
        </a:prstGeom>
        <a:solidFill>
          <a:srgbClr val="F49201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It is about why Java should be the language taught at all levels in schools today.</a:t>
          </a:r>
          <a:endParaRPr lang="en-US" sz="2400" kern="1200" dirty="0"/>
        </a:p>
      </dsp:txBody>
      <dsp:txXfrm>
        <a:off x="770" y="3098527"/>
        <a:ext cx="3003122" cy="1801873"/>
      </dsp:txXfrm>
    </dsp:sp>
    <dsp:sp modelId="{D4D77456-BAAC-4FA3-A394-A90384CBF9AC}">
      <dsp:nvSpPr>
        <dsp:cNvPr id="0" name=""/>
        <dsp:cNvSpPr/>
      </dsp:nvSpPr>
      <dsp:spPr>
        <a:xfrm>
          <a:off x="3304204" y="3098527"/>
          <a:ext cx="3003122" cy="1801873"/>
        </a:xfrm>
        <a:prstGeom prst="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There is even a comparison of a program in Java and Python.</a:t>
          </a:r>
          <a:endParaRPr lang="en-US" sz="2400" kern="1200" dirty="0"/>
        </a:p>
      </dsp:txBody>
      <dsp:txXfrm>
        <a:off x="3304204" y="3098527"/>
        <a:ext cx="3003122" cy="1801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448D-4F0B-4AF0-AAF8-4F7705971A4D}">
      <dsp:nvSpPr>
        <dsp:cNvPr id="0" name=""/>
        <dsp:cNvSpPr/>
      </dsp:nvSpPr>
      <dsp:spPr>
        <a:xfrm>
          <a:off x="0" y="0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3F061-C3A8-4969-A471-4F08EB644AEF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BEAB-07D7-4F1C-925E-1A0D3AF9045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Many financial institutions depend on Java to run their backend</a:t>
          </a:r>
          <a:endParaRPr lang="en-US" sz="1900" kern="1200" dirty="0"/>
        </a:p>
      </dsp:txBody>
      <dsp:txXfrm>
        <a:off x="1133349" y="4606"/>
        <a:ext cx="5455341" cy="981254"/>
      </dsp:txXfrm>
    </dsp:sp>
    <dsp:sp modelId="{720C477B-8192-430E-9B36-65E48101362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0BC4-813A-4F75-AF2F-A80CA292D60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5DF26-FD66-46C0-B86C-AC29A025CB43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Twitter, LinkedIn, Amazon and others use Java</a:t>
          </a:r>
          <a:endParaRPr lang="en-US" sz="1900" kern="1200"/>
        </a:p>
      </dsp:txBody>
      <dsp:txXfrm>
        <a:off x="1133349" y="1231175"/>
        <a:ext cx="5455341" cy="981254"/>
      </dsp:txXfrm>
    </dsp:sp>
    <dsp:sp modelId="{43439741-A0A2-43DE-8477-1358EA0A91B5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746F4-667E-46A1-A190-523A080B5E10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A41B-871D-4762-B94A-1EFC0AD6472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Your prospects are a function of how well you code</a:t>
          </a:r>
          <a:endParaRPr lang="en-US" sz="1900" kern="1200"/>
        </a:p>
      </dsp:txBody>
      <dsp:txXfrm>
        <a:off x="1133349" y="2457744"/>
        <a:ext cx="5455341" cy="981254"/>
      </dsp:txXfrm>
    </dsp:sp>
    <dsp:sp modelId="{A81A9C17-8725-4AB7-9D3C-F41D28A2FB22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4B9E7-F122-4B5B-AD45-9BC33417E37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ED65-FC6E-4408-9D94-B5F4E74C6776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Learning Java is the best language to learn to prepare you to work with any language during your career.</a:t>
          </a:r>
          <a:endParaRPr lang="en-US" sz="1900" kern="1200"/>
        </a:p>
      </dsp:txBody>
      <dsp:txXfrm>
        <a:off x="1133349" y="3684312"/>
        <a:ext cx="5455341" cy="981254"/>
      </dsp:txXfrm>
    </dsp:sp>
    <dsp:sp modelId="{0D18010C-99BF-448C-93E0-00DEA645A1D6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F67C-B671-4CD1-BEEC-D2DA734EE056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FA84-B886-47AA-A7F1-B0E43A40806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It’s the best language to teach to give students a clear understanding of what it means to program.</a:t>
          </a:r>
          <a:endParaRPr lang="en-US" sz="1900" kern="1200" dirty="0"/>
        </a:p>
      </dsp:txBody>
      <dsp:txXfrm>
        <a:off x="1133349" y="4910881"/>
        <a:ext cx="5455341" cy="981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B745-8FE8-45A4-AD77-664D95C5329C}">
      <dsp:nvSpPr>
        <dsp:cNvPr id="0" name=""/>
        <dsp:cNvSpPr/>
      </dsp:nvSpPr>
      <dsp:spPr>
        <a:xfrm>
          <a:off x="1904577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1368084"/>
        <a:ext cx="21865" cy="4373"/>
      </dsp:txXfrm>
    </dsp:sp>
    <dsp:sp modelId="{12DB0CA1-5607-4427-9FD3-69010117C919}">
      <dsp:nvSpPr>
        <dsp:cNvPr id="0" name=""/>
        <dsp:cNvSpPr/>
      </dsp:nvSpPr>
      <dsp:spPr>
        <a:xfrm>
          <a:off x="5050" y="799872"/>
          <a:ext cx="1901326" cy="1140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Encourage students to join your JUG</a:t>
          </a:r>
          <a:endParaRPr lang="en-US" sz="1600" kern="1200" dirty="0"/>
        </a:p>
      </dsp:txBody>
      <dsp:txXfrm>
        <a:off x="5050" y="799872"/>
        <a:ext cx="1901326" cy="1140795"/>
      </dsp:txXfrm>
    </dsp:sp>
    <dsp:sp modelId="{2FA96ECD-0325-45C8-8FED-4AE2BEB4B3AC}">
      <dsp:nvSpPr>
        <dsp:cNvPr id="0" name=""/>
        <dsp:cNvSpPr/>
      </dsp:nvSpPr>
      <dsp:spPr>
        <a:xfrm>
          <a:off x="4243208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1368084"/>
        <a:ext cx="21865" cy="4373"/>
      </dsp:txXfrm>
    </dsp:sp>
    <dsp:sp modelId="{DB06B718-0EAB-4AD6-B34D-7E996BAD2630}">
      <dsp:nvSpPr>
        <dsp:cNvPr id="0" name=""/>
        <dsp:cNvSpPr/>
      </dsp:nvSpPr>
      <dsp:spPr>
        <a:xfrm>
          <a:off x="2343682" y="799872"/>
          <a:ext cx="1901326" cy="1140795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faculty in computer science programs to join your jug.</a:t>
          </a:r>
          <a:endParaRPr lang="en-US" sz="1600" kern="1200"/>
        </a:p>
      </dsp:txBody>
      <dsp:txXfrm>
        <a:off x="2343682" y="799872"/>
        <a:ext cx="1901326" cy="1140795"/>
      </dsp:txXfrm>
    </dsp:sp>
    <dsp:sp modelId="{BDB66A90-7CDB-413C-9EC5-332FAC3C252C}">
      <dsp:nvSpPr>
        <dsp:cNvPr id="0" name=""/>
        <dsp:cNvSpPr/>
      </dsp:nvSpPr>
      <dsp:spPr>
        <a:xfrm>
          <a:off x="955714" y="1938868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2140034"/>
        <a:ext cx="234883" cy="4373"/>
      </dsp:txXfrm>
    </dsp:sp>
    <dsp:sp modelId="{B5503D77-0634-4EF7-832A-AF840A5A6C81}">
      <dsp:nvSpPr>
        <dsp:cNvPr id="0" name=""/>
        <dsp:cNvSpPr/>
      </dsp:nvSpPr>
      <dsp:spPr>
        <a:xfrm>
          <a:off x="4682313" y="799872"/>
          <a:ext cx="1901326" cy="114079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Reach out to Computer Science Student Associations</a:t>
          </a:r>
          <a:endParaRPr lang="en-US" sz="1600" kern="1200"/>
        </a:p>
      </dsp:txBody>
      <dsp:txXfrm>
        <a:off x="4682313" y="799872"/>
        <a:ext cx="1901326" cy="1140795"/>
      </dsp:txXfrm>
    </dsp:sp>
    <dsp:sp modelId="{3D1179B5-03AF-493A-88B3-8FCBF3A15EAA}">
      <dsp:nvSpPr>
        <dsp:cNvPr id="0" name=""/>
        <dsp:cNvSpPr/>
      </dsp:nvSpPr>
      <dsp:spPr>
        <a:xfrm>
          <a:off x="1904577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2946184"/>
        <a:ext cx="21865" cy="4373"/>
      </dsp:txXfrm>
    </dsp:sp>
    <dsp:sp modelId="{C7875D47-AE5F-4741-AE59-78BADD36D59B}">
      <dsp:nvSpPr>
        <dsp:cNvPr id="0" name=""/>
        <dsp:cNvSpPr/>
      </dsp:nvSpPr>
      <dsp:spPr>
        <a:xfrm>
          <a:off x="5050" y="2377973"/>
          <a:ext cx="1901326" cy="1140795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Have a meeting on a campus.</a:t>
          </a:r>
          <a:endParaRPr lang="en-US" sz="1600" kern="1200" dirty="0"/>
        </a:p>
      </dsp:txBody>
      <dsp:txXfrm>
        <a:off x="5050" y="2377973"/>
        <a:ext cx="1901326" cy="1140795"/>
      </dsp:txXfrm>
    </dsp:sp>
    <dsp:sp modelId="{BC6E1370-619A-451A-A777-31EBDDB95504}">
      <dsp:nvSpPr>
        <dsp:cNvPr id="0" name=""/>
        <dsp:cNvSpPr/>
      </dsp:nvSpPr>
      <dsp:spPr>
        <a:xfrm>
          <a:off x="4243208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2946184"/>
        <a:ext cx="21865" cy="4373"/>
      </dsp:txXfrm>
    </dsp:sp>
    <dsp:sp modelId="{F993E031-C3CC-45A6-B5DB-B14ED955244B}">
      <dsp:nvSpPr>
        <dsp:cNvPr id="0" name=""/>
        <dsp:cNvSpPr/>
      </dsp:nvSpPr>
      <dsp:spPr>
        <a:xfrm>
          <a:off x="2343682" y="2377973"/>
          <a:ext cx="1901326" cy="114079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Promote resources for teachers.</a:t>
          </a:r>
          <a:endParaRPr lang="en-US" sz="1600" kern="1200"/>
        </a:p>
      </dsp:txBody>
      <dsp:txXfrm>
        <a:off x="2343682" y="2377973"/>
        <a:ext cx="1901326" cy="1140795"/>
      </dsp:txXfrm>
    </dsp:sp>
    <dsp:sp modelId="{EF57255B-5577-4CD9-8355-7B20CC69F518}">
      <dsp:nvSpPr>
        <dsp:cNvPr id="0" name=""/>
        <dsp:cNvSpPr/>
      </dsp:nvSpPr>
      <dsp:spPr>
        <a:xfrm>
          <a:off x="955714" y="3516969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3718135"/>
        <a:ext cx="234883" cy="4373"/>
      </dsp:txXfrm>
    </dsp:sp>
    <dsp:sp modelId="{F7AFF415-0696-48A0-A84D-AD8765ECE694}">
      <dsp:nvSpPr>
        <dsp:cNvPr id="0" name=""/>
        <dsp:cNvSpPr/>
      </dsp:nvSpPr>
      <dsp:spPr>
        <a:xfrm>
          <a:off x="4682313" y="2377973"/>
          <a:ext cx="1901326" cy="1140795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Hold seminars or JUG meetings just for teachers/professors.</a:t>
          </a:r>
          <a:endParaRPr lang="en-US" sz="1600" kern="1200"/>
        </a:p>
      </dsp:txBody>
      <dsp:txXfrm>
        <a:off x="4682313" y="2377973"/>
        <a:ext cx="1901326" cy="1140795"/>
      </dsp:txXfrm>
    </dsp:sp>
    <dsp:sp modelId="{3F331B67-CAC2-41D0-A486-EE6C828ADF4E}">
      <dsp:nvSpPr>
        <dsp:cNvPr id="0" name=""/>
        <dsp:cNvSpPr/>
      </dsp:nvSpPr>
      <dsp:spPr>
        <a:xfrm>
          <a:off x="1904577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4524285"/>
        <a:ext cx="21865" cy="4373"/>
      </dsp:txXfrm>
    </dsp:sp>
    <dsp:sp modelId="{931E6086-25BE-4FAE-81E6-7B5EB3F1B7A9}">
      <dsp:nvSpPr>
        <dsp:cNvPr id="0" name=""/>
        <dsp:cNvSpPr/>
      </dsp:nvSpPr>
      <dsp:spPr>
        <a:xfrm>
          <a:off x="5050" y="3956074"/>
          <a:ext cx="1901326" cy="114079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Get involved in education.</a:t>
          </a:r>
          <a:endParaRPr lang="en-US" sz="1600" kern="1200"/>
        </a:p>
      </dsp:txBody>
      <dsp:txXfrm>
        <a:off x="5050" y="3956074"/>
        <a:ext cx="1901326" cy="1140795"/>
      </dsp:txXfrm>
    </dsp:sp>
    <dsp:sp modelId="{F6597A91-CB9E-40A9-B4B2-507D3AF7BA10}">
      <dsp:nvSpPr>
        <dsp:cNvPr id="0" name=""/>
        <dsp:cNvSpPr/>
      </dsp:nvSpPr>
      <dsp:spPr>
        <a:xfrm>
          <a:off x="4243208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4524285"/>
        <a:ext cx="21865" cy="4373"/>
      </dsp:txXfrm>
    </dsp:sp>
    <dsp:sp modelId="{9C5AF6D6-952B-43B3-8232-BD6F2CCB7600}">
      <dsp:nvSpPr>
        <dsp:cNvPr id="0" name=""/>
        <dsp:cNvSpPr/>
      </dsp:nvSpPr>
      <dsp:spPr>
        <a:xfrm>
          <a:off x="2343682" y="3956074"/>
          <a:ext cx="1901326" cy="1140795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Run Java hackathons for students.</a:t>
          </a:r>
          <a:endParaRPr lang="en-US" sz="1600" kern="1200"/>
        </a:p>
      </dsp:txBody>
      <dsp:txXfrm>
        <a:off x="2343682" y="3956074"/>
        <a:ext cx="1901326" cy="1140795"/>
      </dsp:txXfrm>
    </dsp:sp>
    <dsp:sp modelId="{F65BFBC4-C7A2-498A-9AAC-9C931720F2E9}">
      <dsp:nvSpPr>
        <dsp:cNvPr id="0" name=""/>
        <dsp:cNvSpPr/>
      </dsp:nvSpPr>
      <dsp:spPr>
        <a:xfrm>
          <a:off x="4682313" y="3956074"/>
          <a:ext cx="1901326" cy="114079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After all, students will be your fellow employees soon enough.</a:t>
          </a:r>
          <a:endParaRPr lang="en-US" sz="1600" kern="1200"/>
        </a:p>
      </dsp:txBody>
      <dsp:txXfrm>
        <a:off x="4682313" y="3956074"/>
        <a:ext cx="1901326" cy="1140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ABD22-4AC1-4E2A-B131-CCC67A30EF07}">
      <dsp:nvSpPr>
        <dsp:cNvPr id="0" name=""/>
        <dsp:cNvSpPr/>
      </dsp:nvSpPr>
      <dsp:spPr>
        <a:xfrm>
          <a:off x="0" y="62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26E4-4563-49BE-9E0B-06A53A9C0857}">
      <dsp:nvSpPr>
        <dsp:cNvPr id="0" name=""/>
        <dsp:cNvSpPr/>
      </dsp:nvSpPr>
      <dsp:spPr>
        <a:xfrm>
          <a:off x="0" y="62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 tool for simplifying instruction.</a:t>
          </a:r>
          <a:endParaRPr lang="en-US" sz="2800" kern="1200" dirty="0"/>
        </a:p>
      </dsp:txBody>
      <dsp:txXfrm>
        <a:off x="0" y="623"/>
        <a:ext cx="5750920" cy="1020830"/>
      </dsp:txXfrm>
    </dsp:sp>
    <dsp:sp modelId="{9216A449-A885-44B4-ADD4-F0BDF7E7BFA0}">
      <dsp:nvSpPr>
        <dsp:cNvPr id="0" name=""/>
        <dsp:cNvSpPr/>
      </dsp:nvSpPr>
      <dsp:spPr>
        <a:xfrm>
          <a:off x="0" y="102145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EF23-6467-45C6-9527-F1E7A0B208B9}">
      <dsp:nvSpPr>
        <dsp:cNvPr id="0" name=""/>
        <dsp:cNvSpPr/>
      </dsp:nvSpPr>
      <dsp:spPr>
        <a:xfrm>
          <a:off x="0" y="102145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Execution as you enter code and press return.</a:t>
          </a:r>
          <a:endParaRPr lang="en-US" sz="2800" kern="1200" dirty="0"/>
        </a:p>
      </dsp:txBody>
      <dsp:txXfrm>
        <a:off x="0" y="1021453"/>
        <a:ext cx="5750920" cy="1020830"/>
      </dsp:txXfrm>
    </dsp:sp>
    <dsp:sp modelId="{36D5C27A-0570-49F7-B839-331205C2A63D}">
      <dsp:nvSpPr>
        <dsp:cNvPr id="0" name=""/>
        <dsp:cNvSpPr/>
      </dsp:nvSpPr>
      <dsp:spPr>
        <a:xfrm>
          <a:off x="0" y="2042284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A1890-AC3E-4E8D-B38C-604B1C2E382A}">
      <dsp:nvSpPr>
        <dsp:cNvPr id="0" name=""/>
        <dsp:cNvSpPr/>
      </dsp:nvSpPr>
      <dsp:spPr>
        <a:xfrm>
          <a:off x="0" y="2042284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Immediate response line by line.</a:t>
          </a:r>
          <a:endParaRPr lang="en-US" sz="2800" kern="1200" dirty="0"/>
        </a:p>
      </dsp:txBody>
      <dsp:txXfrm>
        <a:off x="0" y="2042284"/>
        <a:ext cx="5750920" cy="1020830"/>
      </dsp:txXfrm>
    </dsp:sp>
    <dsp:sp modelId="{58996D5E-2D6E-459B-985B-3169FF2E7078}">
      <dsp:nvSpPr>
        <dsp:cNvPr id="0" name=""/>
        <dsp:cNvSpPr/>
      </dsp:nvSpPr>
      <dsp:spPr>
        <a:xfrm>
          <a:off x="0" y="3063115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9693-1B56-44C7-8C22-E69B83792EEC}">
      <dsp:nvSpPr>
        <dsp:cNvPr id="0" name=""/>
        <dsp:cNvSpPr/>
      </dsp:nvSpPr>
      <dsp:spPr>
        <a:xfrm>
          <a:off x="0" y="3063115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You can also write entire methods first and then execute them.</a:t>
          </a:r>
          <a:endParaRPr lang="en-US" sz="2800" kern="1200" dirty="0"/>
        </a:p>
      </dsp:txBody>
      <dsp:txXfrm>
        <a:off x="0" y="3063115"/>
        <a:ext cx="5750920" cy="1020830"/>
      </dsp:txXfrm>
    </dsp:sp>
    <dsp:sp modelId="{B0835B5C-2AD9-41CA-AEAA-235B67E3C1D2}">
      <dsp:nvSpPr>
        <dsp:cNvPr id="0" name=""/>
        <dsp:cNvSpPr/>
      </dsp:nvSpPr>
      <dsp:spPr>
        <a:xfrm>
          <a:off x="0" y="4083946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7E0F-239A-45A6-8D86-F420ACBF7F72}">
      <dsp:nvSpPr>
        <dsp:cNvPr id="0" name=""/>
        <dsp:cNvSpPr/>
      </dsp:nvSpPr>
      <dsp:spPr>
        <a:xfrm>
          <a:off x="0" y="4083946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Ideal in teaching Java one line at a time.</a:t>
          </a:r>
          <a:endParaRPr lang="en-US" sz="2800" kern="1200" dirty="0"/>
        </a:p>
      </dsp:txBody>
      <dsp:txXfrm>
        <a:off x="0" y="4083946"/>
        <a:ext cx="5750920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312A-669E-4A52-9482-5ACC707CF81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97117"/>
        <a:ext cx="6675221" cy="1012303"/>
      </dsp:txXfrm>
    </dsp:sp>
    <dsp:sp modelId="{71970499-935C-43B4-8D3B-145588179C7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No more:</a:t>
          </a:r>
          <a:endParaRPr lang="en-US" sz="2700" kern="1200"/>
        </a:p>
      </dsp:txBody>
      <dsp:txXfrm>
        <a:off x="68454" y="70578"/>
        <a:ext cx="3648708" cy="1265378"/>
      </dsp:txXfrm>
    </dsp:sp>
    <dsp:sp modelId="{8ACBA34C-C477-469C-9017-B50B8874BDD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>
              <a:latin typeface="Consolas" panose="020B0609020204030204" pitchFamily="49" charset="0"/>
            </a:rPr>
            <a:t>var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669517"/>
        <a:ext cx="6675221" cy="1012303"/>
      </dsp:txXfrm>
    </dsp:sp>
    <dsp:sp modelId="{F9358187-C30A-4E00-BE99-C8F4F50F694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F49201">
            <a:alpha val="9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It now becomes:</a:t>
          </a:r>
          <a:endParaRPr lang="en-US" sz="2700" kern="1200"/>
        </a:p>
      </dsp:txBody>
      <dsp:txXfrm>
        <a:off x="68454" y="1542979"/>
        <a:ext cx="3648708" cy="1265378"/>
      </dsp:txXfrm>
    </dsp:sp>
    <dsp:sp modelId="{722392FA-5864-49F2-8CA2-52B5AA69997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Will reduce the occurrence of the dreaded </a:t>
          </a:r>
          <a:r>
            <a:rPr lang="en-CA" sz="3100" kern="1200" dirty="0" err="1"/>
            <a:t>NullPointerException</a:t>
          </a:r>
          <a:endParaRPr lang="en-US" sz="3100" kern="1200" dirty="0"/>
        </a:p>
      </dsp:txBody>
      <dsp:txXfrm rot="-5400000">
        <a:off x="3785616" y="3141918"/>
        <a:ext cx="6675221" cy="1012303"/>
      </dsp:txXfrm>
    </dsp:sp>
    <dsp:sp modelId="{3F849B3B-BC95-4AEC-805B-2D47FE3455F6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F49201">
            <a:alpha val="7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Encourages only creating objects with initialization</a:t>
          </a:r>
          <a:endParaRPr lang="en-US" sz="2700" kern="1200"/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FC29-FD6A-4EF9-8406-E22ED5426BF2}">
      <dsp:nvSpPr>
        <dsp:cNvPr id="0" name=""/>
        <dsp:cNvSpPr/>
      </dsp:nvSpPr>
      <dsp:spPr>
        <a:xfrm>
          <a:off x="0" y="4439832"/>
          <a:ext cx="5659676" cy="1456910"/>
        </a:xfrm>
        <a:prstGeom prst="rect">
          <a:avLst/>
        </a:prstGeom>
        <a:solidFill>
          <a:srgbClr val="F49201">
            <a:alpha val="7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Who doesn’t like writing three quotation marks in a row </a:t>
          </a:r>
          <a:endParaRPr lang="en-US" sz="1800" kern="1200"/>
        </a:p>
      </dsp:txBody>
      <dsp:txXfrm>
        <a:off x="0" y="4439832"/>
        <a:ext cx="5659676" cy="786731"/>
      </dsp:txXfrm>
    </dsp:sp>
    <dsp:sp modelId="{31346748-F94C-486A-94BD-7921D3DB8999}">
      <dsp:nvSpPr>
        <dsp:cNvPr id="0" name=""/>
        <dsp:cNvSpPr/>
      </dsp:nvSpPr>
      <dsp:spPr>
        <a:xfrm>
          <a:off x="0" y="5226564"/>
          <a:ext cx="2829838" cy="670178"/>
        </a:xfrm>
        <a:prstGeom prst="rect">
          <a:avLst/>
        </a:prstGeom>
        <a:solidFill>
          <a:schemeClr val="bg1">
            <a:lumMod val="75000"/>
            <a:alpha val="79000"/>
          </a:schemeClr>
        </a:solidFill>
        <a:ln w="12700" cap="flat" cmpd="sng" algn="ctr">
          <a:solidFill>
            <a:schemeClr val="accent2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0" y="5226564"/>
        <a:ext cx="2829838" cy="670178"/>
      </dsp:txXfrm>
    </dsp:sp>
    <dsp:sp modelId="{9F4DAD46-6F39-46C2-90A1-9D1DDB2B2C07}">
      <dsp:nvSpPr>
        <dsp:cNvPr id="0" name=""/>
        <dsp:cNvSpPr/>
      </dsp:nvSpPr>
      <dsp:spPr>
        <a:xfrm>
          <a:off x="2829838" y="5196383"/>
          <a:ext cx="2829838" cy="670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2829838" y="5196383"/>
        <a:ext cx="2829838" cy="670178"/>
      </dsp:txXfrm>
    </dsp:sp>
    <dsp:sp modelId="{784AEC82-14C5-499A-AD4A-7FFD0D76D638}">
      <dsp:nvSpPr>
        <dsp:cNvPr id="0" name=""/>
        <dsp:cNvSpPr/>
      </dsp:nvSpPr>
      <dsp:spPr>
        <a:xfrm rot="10800000">
          <a:off x="0" y="2348242"/>
          <a:ext cx="5659676" cy="2240727"/>
        </a:xfrm>
        <a:prstGeom prst="upArrowCallout">
          <a:avLst/>
        </a:prstGeom>
        <a:solidFill>
          <a:srgbClr val="F49201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Especially useful for Strings that contain HTML, XML and JSON</a:t>
          </a:r>
          <a:endParaRPr lang="en-US" sz="1800" kern="1200"/>
        </a:p>
      </dsp:txBody>
      <dsp:txXfrm rot="10800000">
        <a:off x="0" y="2348242"/>
        <a:ext cx="5659676" cy="1455957"/>
      </dsp:txXfrm>
    </dsp:sp>
    <dsp:sp modelId="{D851ACAB-2DF2-4910-9018-5DF2AE632E9A}">
      <dsp:nvSpPr>
        <dsp:cNvPr id="0" name=""/>
        <dsp:cNvSpPr/>
      </dsp:nvSpPr>
      <dsp:spPr>
        <a:xfrm rot="10800000">
          <a:off x="0" y="129368"/>
          <a:ext cx="5659676" cy="2240727"/>
        </a:xfrm>
        <a:prstGeom prst="upArrowCallou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Finally, what you enter into your source code is what you get</a:t>
          </a:r>
          <a:endParaRPr lang="en-US" sz="1800" kern="1200"/>
        </a:p>
      </dsp:txBody>
      <dsp:txXfrm rot="10800000">
        <a:off x="0" y="129368"/>
        <a:ext cx="5659676" cy="1455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92E0-A577-4582-AF3F-286D4C3E1973}">
      <dsp:nvSpPr>
        <dsp:cNvPr id="0" name=""/>
        <dsp:cNvSpPr/>
      </dsp:nvSpPr>
      <dsp:spPr>
        <a:xfrm>
          <a:off x="0" y="116288"/>
          <a:ext cx="10515600" cy="815490"/>
        </a:xfrm>
        <a:prstGeom prst="roundRect">
          <a:avLst/>
        </a:prstGeom>
        <a:solidFill>
          <a:schemeClr val="tx1"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A switch that can be explained sensibly</a:t>
          </a:r>
          <a:endParaRPr lang="en-US" sz="3400" kern="1200" dirty="0"/>
        </a:p>
      </dsp:txBody>
      <dsp:txXfrm>
        <a:off x="39809" y="156097"/>
        <a:ext cx="10435982" cy="735872"/>
      </dsp:txXfrm>
    </dsp:sp>
    <dsp:sp modelId="{E68A6661-D918-4E58-AA9B-2BFDD66D9D82}">
      <dsp:nvSpPr>
        <dsp:cNvPr id="0" name=""/>
        <dsp:cNvSpPr/>
      </dsp:nvSpPr>
      <dsp:spPr>
        <a:xfrm>
          <a:off x="0" y="1029699"/>
          <a:ext cx="10515600" cy="815490"/>
        </a:xfrm>
        <a:prstGeom prst="roundRect">
          <a:avLst/>
        </a:prstGeom>
        <a:solidFill>
          <a:schemeClr val="tx1">
            <a:alpha val="19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Reduction in duplication of code when used to set a value</a:t>
          </a:r>
          <a:endParaRPr lang="en-US" sz="3400" kern="1200" dirty="0"/>
        </a:p>
      </dsp:txBody>
      <dsp:txXfrm>
        <a:off x="39809" y="1069508"/>
        <a:ext cx="10435982" cy="735872"/>
      </dsp:txXfrm>
    </dsp:sp>
    <dsp:sp modelId="{AE965355-D615-4629-9C53-E65C57783938}">
      <dsp:nvSpPr>
        <dsp:cNvPr id="0" name=""/>
        <dsp:cNvSpPr/>
      </dsp:nvSpPr>
      <dsp:spPr>
        <a:xfrm>
          <a:off x="0" y="1943109"/>
          <a:ext cx="10515600" cy="815490"/>
        </a:xfrm>
        <a:prstGeom prst="roundRect">
          <a:avLst/>
        </a:prstGeom>
        <a:solidFill>
          <a:schemeClr val="tx1"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Switch expressions or switch rules</a:t>
          </a:r>
          <a:endParaRPr lang="en-US" sz="3400" kern="1200" dirty="0"/>
        </a:p>
      </dsp:txBody>
      <dsp:txXfrm>
        <a:off x="39809" y="1982918"/>
        <a:ext cx="10435982" cy="735872"/>
      </dsp:txXfrm>
    </dsp:sp>
    <dsp:sp modelId="{384EB765-24AD-4F55-9689-8A11D58FCF45}">
      <dsp:nvSpPr>
        <dsp:cNvPr id="0" name=""/>
        <dsp:cNvSpPr/>
      </dsp:nvSpPr>
      <dsp:spPr>
        <a:xfrm>
          <a:off x="0" y="2856519"/>
          <a:ext cx="10515600" cy="815490"/>
        </a:xfrm>
        <a:prstGeom prst="roundRect">
          <a:avLst/>
        </a:prstGeom>
        <a:solidFill>
          <a:schemeClr val="tx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The end of break, all cases terminate!</a:t>
          </a:r>
          <a:endParaRPr lang="en-US" sz="3400" kern="1200" dirty="0"/>
        </a:p>
      </dsp:txBody>
      <dsp:txXfrm>
        <a:off x="39809" y="2896328"/>
        <a:ext cx="10435982" cy="735872"/>
      </dsp:txXfrm>
    </dsp:sp>
    <dsp:sp modelId="{55F8CFAC-21D8-4BA1-B343-0F74F1DEB792}">
      <dsp:nvSpPr>
        <dsp:cNvPr id="0" name=""/>
        <dsp:cNvSpPr/>
      </dsp:nvSpPr>
      <dsp:spPr>
        <a:xfrm>
          <a:off x="0" y="3672009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72009"/>
        <a:ext cx="10515600" cy="563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FBF6-EB1F-4624-AC4F-2B47AAAB64F6}">
      <dsp:nvSpPr>
        <dsp:cNvPr id="0" name=""/>
        <dsp:cNvSpPr/>
      </dsp:nvSpPr>
      <dsp:spPr>
        <a:xfrm>
          <a:off x="0" y="338475"/>
          <a:ext cx="6263640" cy="59202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Data objects are known for boilerplate code:</a:t>
          </a:r>
          <a:endParaRPr lang="en-US" sz="2300" kern="1200" dirty="0"/>
        </a:p>
      </dsp:txBody>
      <dsp:txXfrm>
        <a:off x="28900" y="367375"/>
        <a:ext cx="6205840" cy="534220"/>
      </dsp:txXfrm>
    </dsp:sp>
    <dsp:sp modelId="{7F976C01-1A8E-42B0-90A8-C9EF38168BFF}">
      <dsp:nvSpPr>
        <dsp:cNvPr id="0" name=""/>
        <dsp:cNvSpPr/>
      </dsp:nvSpPr>
      <dsp:spPr>
        <a:xfrm>
          <a:off x="0" y="1010709"/>
          <a:ext cx="6263640" cy="6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Initializing constructors, setters, getters, equals, </a:t>
          </a:r>
          <a:r>
            <a:rPr lang="en-CA" sz="2000" kern="1200" dirty="0" err="1"/>
            <a:t>hashCode</a:t>
          </a:r>
          <a:r>
            <a:rPr lang="en-CA" sz="2000" kern="1200" dirty="0"/>
            <a:t>, and </a:t>
          </a:r>
          <a:r>
            <a:rPr lang="en-CA" sz="2000" kern="1200" dirty="0" err="1"/>
            <a:t>toString</a:t>
          </a:r>
          <a:endParaRPr lang="en-US" sz="2000" kern="1200" dirty="0"/>
        </a:p>
      </dsp:txBody>
      <dsp:txXfrm>
        <a:off x="0" y="1010709"/>
        <a:ext cx="6263640" cy="678442"/>
      </dsp:txXfrm>
    </dsp:sp>
    <dsp:sp modelId="{86BD0C2D-08A5-424B-86E3-9A4832479032}">
      <dsp:nvSpPr>
        <dsp:cNvPr id="0" name=""/>
        <dsp:cNvSpPr/>
      </dsp:nvSpPr>
      <dsp:spPr>
        <a:xfrm>
          <a:off x="0" y="1801442"/>
          <a:ext cx="6263640" cy="592020"/>
        </a:xfrm>
        <a:prstGeom prst="roundRect">
          <a:avLst/>
        </a:prstGeom>
        <a:solidFill>
          <a:srgbClr val="F4920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To the rescue is the immutable record</a:t>
          </a:r>
          <a:endParaRPr lang="en-US" sz="2300" kern="1200" dirty="0"/>
        </a:p>
      </dsp:txBody>
      <dsp:txXfrm>
        <a:off x="28900" y="1830342"/>
        <a:ext cx="6205840" cy="534220"/>
      </dsp:txXfrm>
    </dsp:sp>
    <dsp:sp modelId="{D29E8B74-D65E-4649-BC29-719C89E340C0}">
      <dsp:nvSpPr>
        <dsp:cNvPr id="0" name=""/>
        <dsp:cNvSpPr/>
      </dsp:nvSpPr>
      <dsp:spPr>
        <a:xfrm>
          <a:off x="0" y="2571995"/>
          <a:ext cx="6263640" cy="592020"/>
        </a:xfrm>
        <a:prstGeom prst="roundRect">
          <a:avLst/>
        </a:prstGeom>
        <a:solidFill>
          <a:srgbClr val="F49201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More than just a simplification of a bean</a:t>
          </a:r>
          <a:endParaRPr lang="en-US" sz="2300" kern="1200"/>
        </a:p>
      </dsp:txBody>
      <dsp:txXfrm>
        <a:off x="28900" y="2600895"/>
        <a:ext cx="6205840" cy="534220"/>
      </dsp:txXfrm>
    </dsp:sp>
    <dsp:sp modelId="{B718AD6F-98C8-46E1-B57F-CFF634528F64}">
      <dsp:nvSpPr>
        <dsp:cNvPr id="0" name=""/>
        <dsp:cNvSpPr/>
      </dsp:nvSpPr>
      <dsp:spPr>
        <a:xfrm>
          <a:off x="0" y="3326504"/>
          <a:ext cx="6263640" cy="592020"/>
        </a:xfrm>
        <a:prstGeom prst="roundRect">
          <a:avLst/>
        </a:prstGeom>
        <a:solidFill>
          <a:srgbClr val="F49201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It’s the path to objects defaulting to immutability</a:t>
          </a:r>
          <a:endParaRPr lang="en-US" sz="2300" kern="1200" dirty="0"/>
        </a:p>
      </dsp:txBody>
      <dsp:txXfrm>
        <a:off x="28900" y="3355404"/>
        <a:ext cx="6205840" cy="534220"/>
      </dsp:txXfrm>
    </dsp:sp>
    <dsp:sp modelId="{9DAF1D9D-7B5B-4D7E-8B0F-579CA9D3302B}">
      <dsp:nvSpPr>
        <dsp:cNvPr id="0" name=""/>
        <dsp:cNvSpPr/>
      </dsp:nvSpPr>
      <dsp:spPr>
        <a:xfrm>
          <a:off x="0" y="4064976"/>
          <a:ext cx="6263640" cy="592020"/>
        </a:xfrm>
        <a:prstGeom prst="roundRect">
          <a:avLst/>
        </a:prstGeom>
        <a:solidFill>
          <a:srgbClr val="F49201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And then there is the compact constructor	</a:t>
          </a:r>
          <a:endParaRPr lang="en-US" sz="2300" kern="1200" dirty="0"/>
        </a:p>
      </dsp:txBody>
      <dsp:txXfrm>
        <a:off x="28900" y="4093876"/>
        <a:ext cx="6205840" cy="534220"/>
      </dsp:txXfrm>
    </dsp:sp>
    <dsp:sp modelId="{F1422EAC-B4C3-4523-A4E6-853A06F96262}">
      <dsp:nvSpPr>
        <dsp:cNvPr id="0" name=""/>
        <dsp:cNvSpPr/>
      </dsp:nvSpPr>
      <dsp:spPr>
        <a:xfrm>
          <a:off x="0" y="4801374"/>
          <a:ext cx="626364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Validating initial values without a separate constructor</a:t>
          </a:r>
          <a:endParaRPr lang="en-US" sz="2000" kern="1200" dirty="0"/>
        </a:p>
      </dsp:txBody>
      <dsp:txXfrm>
        <a:off x="0" y="4801374"/>
        <a:ext cx="6263640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8C08-05E4-4866-B565-5CCF5B6B3F9D}">
      <dsp:nvSpPr>
        <dsp:cNvPr id="0" name=""/>
        <dsp:cNvSpPr/>
      </dsp:nvSpPr>
      <dsp:spPr>
        <a:xfrm rot="5400000">
          <a:off x="3228489" y="-813403"/>
          <a:ext cx="1811184" cy="3890900"/>
        </a:xfrm>
        <a:prstGeom prst="round2SameRect">
          <a:avLst/>
        </a:prstGeom>
        <a:solidFill>
          <a:srgbClr val="007590">
            <a:alpha val="26000"/>
          </a:srgb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Little to download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Available in the browsers on every school PC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Numerous online programming environments</a:t>
          </a:r>
          <a:endParaRPr lang="en-US" sz="1900" kern="1200" dirty="0"/>
        </a:p>
      </dsp:txBody>
      <dsp:txXfrm rot="-5400000">
        <a:off x="2188632" y="314869"/>
        <a:ext cx="3802485" cy="1634354"/>
      </dsp:txXfrm>
    </dsp:sp>
    <dsp:sp modelId="{5540DFF0-C8BF-49C1-AA37-8643C006F6D4}">
      <dsp:nvSpPr>
        <dsp:cNvPr id="0" name=""/>
        <dsp:cNvSpPr/>
      </dsp:nvSpPr>
      <dsp:spPr>
        <a:xfrm>
          <a:off x="0" y="56"/>
          <a:ext cx="2188631" cy="2263980"/>
        </a:xfrm>
        <a:prstGeom prst="roundRect">
          <a:avLst/>
        </a:prstGeom>
        <a:solidFill>
          <a:srgbClr val="0075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JavaScript</a:t>
          </a:r>
          <a:endParaRPr lang="en-US" sz="3300" kern="1200"/>
        </a:p>
      </dsp:txBody>
      <dsp:txXfrm>
        <a:off x="106840" y="106896"/>
        <a:ext cx="1974951" cy="2050300"/>
      </dsp:txXfrm>
    </dsp:sp>
    <dsp:sp modelId="{F8E31C8E-EBAD-4EBC-BAF8-4E3A8CFDE4DD}">
      <dsp:nvSpPr>
        <dsp:cNvPr id="0" name=""/>
        <dsp:cNvSpPr/>
      </dsp:nvSpPr>
      <dsp:spPr>
        <a:xfrm rot="5400000">
          <a:off x="3228489" y="1563775"/>
          <a:ext cx="1811184" cy="3890900"/>
        </a:xfrm>
        <a:prstGeom prst="round2SameRect">
          <a:avLst/>
        </a:prstGeom>
        <a:solidFill>
          <a:srgbClr val="F49201">
            <a:alpha val="20000"/>
          </a:srgb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Associated with the two big trends: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Big Data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AI/ML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Online Jupyter notepad is popular</a:t>
          </a:r>
          <a:endParaRPr lang="en-US" sz="1900" kern="1200"/>
        </a:p>
      </dsp:txBody>
      <dsp:txXfrm rot="-5400000">
        <a:off x="2188632" y="2692048"/>
        <a:ext cx="3802485" cy="1634354"/>
      </dsp:txXfrm>
    </dsp:sp>
    <dsp:sp modelId="{D178018A-A702-4ABC-9858-0CADB5C7D4BB}">
      <dsp:nvSpPr>
        <dsp:cNvPr id="0" name=""/>
        <dsp:cNvSpPr/>
      </dsp:nvSpPr>
      <dsp:spPr>
        <a:xfrm>
          <a:off x="0" y="2377236"/>
          <a:ext cx="2188631" cy="2263980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Python</a:t>
          </a:r>
          <a:endParaRPr lang="en-US" sz="3300" kern="1200"/>
        </a:p>
      </dsp:txBody>
      <dsp:txXfrm>
        <a:off x="106840" y="2484076"/>
        <a:ext cx="1974951" cy="2050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0D4F-D945-4D5D-8A9A-3480570E49D5}">
      <dsp:nvSpPr>
        <dsp:cNvPr id="0" name=""/>
        <dsp:cNvSpPr/>
      </dsp:nvSpPr>
      <dsp:spPr>
        <a:xfrm>
          <a:off x="0" y="43261"/>
          <a:ext cx="6263640" cy="1719424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The most feared design pattern:</a:t>
          </a:r>
          <a:endParaRPr lang="en-US" sz="3100" kern="1200" dirty="0"/>
        </a:p>
      </dsp:txBody>
      <dsp:txXfrm>
        <a:off x="83935" y="127196"/>
        <a:ext cx="6095770" cy="1551554"/>
      </dsp:txXfrm>
    </dsp:sp>
    <dsp:sp modelId="{FE325050-99E3-49BB-BCD4-5DA465BF9641}">
      <dsp:nvSpPr>
        <dsp:cNvPr id="0" name=""/>
        <dsp:cNvSpPr/>
      </dsp:nvSpPr>
      <dsp:spPr>
        <a:xfrm>
          <a:off x="0" y="1942896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100" kern="1200" dirty="0"/>
            <a:t>Stream of Consciousness </a:t>
          </a:r>
          <a:endParaRPr lang="en-US" sz="3100" kern="1200" dirty="0"/>
        </a:p>
      </dsp:txBody>
      <dsp:txXfrm>
        <a:off x="0" y="1942896"/>
        <a:ext cx="6263640" cy="513360"/>
      </dsp:txXfrm>
    </dsp:sp>
    <dsp:sp modelId="{20187208-30C2-4116-BBAD-FDEBA3E90311}">
      <dsp:nvSpPr>
        <dsp:cNvPr id="0" name=""/>
        <dsp:cNvSpPr/>
      </dsp:nvSpPr>
      <dsp:spPr>
        <a:xfrm>
          <a:off x="0" y="2520425"/>
          <a:ext cx="6263640" cy="1275933"/>
        </a:xfrm>
        <a:prstGeom prst="roundRect">
          <a:avLst/>
        </a:prstGeom>
        <a:solidFill>
          <a:srgbClr val="F49201">
            <a:alpha val="8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Programs flow as tasks come to mine</a:t>
          </a:r>
          <a:endParaRPr lang="en-US" sz="3100" kern="1200" dirty="0"/>
        </a:p>
      </dsp:txBody>
      <dsp:txXfrm>
        <a:off x="62286" y="2582711"/>
        <a:ext cx="6139068" cy="1151361"/>
      </dsp:txXfrm>
    </dsp:sp>
    <dsp:sp modelId="{C9C14BCF-3C51-4AB4-B475-33DB40FA5E52}">
      <dsp:nvSpPr>
        <dsp:cNvPr id="0" name=""/>
        <dsp:cNvSpPr/>
      </dsp:nvSpPr>
      <dsp:spPr>
        <a:xfrm>
          <a:off x="0" y="4044941"/>
          <a:ext cx="6263640" cy="1719424"/>
        </a:xfrm>
        <a:prstGeom prst="roundRect">
          <a:avLst/>
        </a:prstGeom>
        <a:solidFill>
          <a:srgbClr val="F49201">
            <a:alpha val="6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Appeals to individuals who need to code but who don’t necessarily want to learn to code professionally.</a:t>
          </a:r>
          <a:endParaRPr lang="en-US" sz="3100" kern="1200" dirty="0"/>
        </a:p>
      </dsp:txBody>
      <dsp:txXfrm>
        <a:off x="83935" y="4128876"/>
        <a:ext cx="6095770" cy="1551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3EE1-B33A-4D62-8197-1C72F709DBB0}">
      <dsp:nvSpPr>
        <dsp:cNvPr id="0" name=""/>
        <dsp:cNvSpPr/>
      </dsp:nvSpPr>
      <dsp:spPr>
        <a:xfrm>
          <a:off x="0" y="6"/>
          <a:ext cx="6263640" cy="107406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On the next slides is the same program in Python and Java</a:t>
          </a:r>
          <a:endParaRPr lang="en-US" sz="2700" kern="1200" dirty="0"/>
        </a:p>
      </dsp:txBody>
      <dsp:txXfrm>
        <a:off x="52431" y="52437"/>
        <a:ext cx="6158778" cy="969198"/>
      </dsp:txXfrm>
    </dsp:sp>
    <dsp:sp modelId="{46B3FBB8-8273-4A16-B4AC-541339BBC3D2}">
      <dsp:nvSpPr>
        <dsp:cNvPr id="0" name=""/>
        <dsp:cNvSpPr/>
      </dsp:nvSpPr>
      <dsp:spPr>
        <a:xfrm>
          <a:off x="0" y="1393283"/>
          <a:ext cx="6263640" cy="1074060"/>
        </a:xfrm>
        <a:prstGeom prst="roundRect">
          <a:avLst/>
        </a:prstGeom>
        <a:solidFill>
          <a:srgbClr val="F49201">
            <a:alpha val="7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These programs request three floating point values</a:t>
          </a:r>
          <a:endParaRPr lang="en-US" sz="2700" kern="1200" dirty="0"/>
        </a:p>
      </dsp:txBody>
      <dsp:txXfrm>
        <a:off x="52431" y="1445714"/>
        <a:ext cx="6158778" cy="969198"/>
      </dsp:txXfrm>
    </dsp:sp>
    <dsp:sp modelId="{2681C59C-AFCA-46E9-A58A-96AA6AE351F9}">
      <dsp:nvSpPr>
        <dsp:cNvPr id="0" name=""/>
        <dsp:cNvSpPr/>
      </dsp:nvSpPr>
      <dsp:spPr>
        <a:xfrm>
          <a:off x="0" y="2740058"/>
          <a:ext cx="626364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Amount of money borrowed called the loan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annual percentage rate (APR) for interest on the borrowed money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length of the load expressed in months called the term</a:t>
          </a:r>
          <a:endParaRPr lang="en-US" sz="2100" kern="1200" dirty="0"/>
        </a:p>
      </dsp:txBody>
      <dsp:txXfrm>
        <a:off x="0" y="2740058"/>
        <a:ext cx="6263640" cy="1676699"/>
      </dsp:txXfrm>
    </dsp:sp>
    <dsp:sp modelId="{F60B8168-E54D-4DEB-BD1C-DDE6AD57CDBD}">
      <dsp:nvSpPr>
        <dsp:cNvPr id="0" name=""/>
        <dsp:cNvSpPr/>
      </dsp:nvSpPr>
      <dsp:spPr>
        <a:xfrm>
          <a:off x="0" y="4689473"/>
          <a:ext cx="6263640" cy="1074060"/>
        </a:xfrm>
        <a:prstGeom prst="round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From these values the program calculates the monthly repayment and displays it</a:t>
          </a:r>
          <a:endParaRPr lang="en-US" sz="2700" kern="1200" dirty="0"/>
        </a:p>
      </dsp:txBody>
      <dsp:txXfrm>
        <a:off x="52431" y="4741904"/>
        <a:ext cx="615877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FD6DF-3383-4127-8C68-C9B856707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8046-3F78-472A-828C-EFEA94F1D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783E-A17C-4404-A1E8-2924B9744901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3E36-23D0-4716-9E4C-52236966A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8A9C-D58D-4109-8D25-FD208DCD5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5A36-F47B-4D0A-9A94-6E49495A45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56CE0-E3A8-4B04-85A3-E31915DD9E2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5E29-D00C-446C-9935-AFF7AD2E3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47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7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4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4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94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29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77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7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0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3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96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33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3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2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1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46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141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167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321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765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9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73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49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9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3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93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8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2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9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7166-0F64-429A-A3DA-31FE873D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8446-E898-4529-982F-76F4F725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1A7B-DF38-4A18-A858-3E92925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E456-1754-4C50-B269-5CEE5B3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0765-5D08-4B99-A14C-AF41786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0BD3-2CBD-47A1-AB27-D3BB982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D663-449B-4807-8F95-306D5A8C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929C-5433-456C-941A-E0D0F66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F835-59D6-454A-866E-2D10896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9B24-5809-40A8-A19B-45602DFF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02274-D7E6-425D-8CED-D35451EB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D71B-78DA-4FCC-B0F0-33135A84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F9B3-0AE0-44B4-B8A8-06DFADF6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D034-690C-4F8F-ADAB-FA3BA6D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0D6-8D05-4D84-9E48-A6AF997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4F5-F430-443C-9635-95B06DB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245D-C2F9-47A5-8FAF-E3A2054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4171-50B8-4685-8B7E-DB0A792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4F81-4D8A-48E1-912F-21D752E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3877-801B-4972-8F42-E3E2AD8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2C7-494B-4CBF-8DF2-A79D3CF4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0384-5C24-44CA-AF99-51A94BF3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96E6-2A3B-42D3-9AAB-36AD07A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8BFB-DEF0-43DB-9EBA-D9F1B1D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497-043A-4F02-9515-3C2A03E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390-8B36-40E6-B9D7-574135E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37A-EABC-4CBD-87AA-C2BD75B8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B98-BB51-4305-85A6-C78407F6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E0DB-181E-42AA-B755-ABD630E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725C-B349-4979-AD50-4616B93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D67F-679D-4772-B9AB-239E692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D7B-3FFA-4F8C-A9C6-A6B26AE7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B2E4-08D3-470C-B567-18EFAB4E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22C-5583-430E-A4FD-C88EEEEB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86115-3BD6-478B-930C-1D5AAED5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4C88-E0BE-45FD-964C-3B0FFE13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05481-7321-4298-8460-08A14AB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87E6-0602-4943-85A4-52F78D6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D44E0-02D4-4139-92D2-BEF6682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9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CB9-CF75-4027-8019-E2E265F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6FE7-F25D-4F58-AE86-1EF3C93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37BB-DACF-4BB1-94FB-11B0F7E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46BB-3810-41F2-8BA7-8DA3574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82F-F0E7-4FA5-88EF-D258A5B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CFF84-B365-453A-B6AD-06D7CF0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46E9-B467-4D05-8971-73CEE6D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DB-B2DD-4389-93D5-BF6E7C10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33EF-983F-4848-9D29-758F932D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5F3A-DE9D-410D-AEE9-41CD7C00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DB8C-99AB-4A49-B6A3-559BDFC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23E1-2201-4327-A375-2AEF9D8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657-ED4C-42EA-BF07-5DF9C07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FC63-91AA-454C-8CE6-CD2DC39B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743B-0555-4EB9-B4FB-87DC044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A9EC-EB01-4BC2-BCDB-B2D25B7C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5404-F7C3-4C25-8DC4-7B8B82D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DB231-6595-4B70-ADD0-094236F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988-0833-4DB0-B98B-C72E197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773D-E6F2-416B-A5F6-85E0415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940E-7113-40F3-B0AC-1E67B2E6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9B7-8767-4428-90F2-95E0A93D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9114-E13B-445C-81F4-3F8D639FE46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65DE-B531-417C-83C1-CF88B2E2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E03C-F6D2-4A34-A0F6-5144DF00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oracle.com/usergroupchampions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niprof/JCP_EC_Education_WG_Present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98A1FA5E-1C07-43C9-B687-8073FB4A5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9363" y="-354336"/>
            <a:ext cx="2675469" cy="2675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557FB9-4768-EC44-ADC1-025B2DAAB8D4}"/>
              </a:ext>
            </a:extLst>
          </p:cNvPr>
          <p:cNvSpPr/>
          <p:nvPr/>
        </p:nvSpPr>
        <p:spPr>
          <a:xfrm>
            <a:off x="0" y="0"/>
            <a:ext cx="5468548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340731-A5AF-6F42-BC58-C6148896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803705"/>
            <a:ext cx="4972050" cy="2053795"/>
          </a:xfrm>
        </p:spPr>
        <p:txBody>
          <a:bodyPr anchor="b">
            <a:normAutofit/>
          </a:bodyPr>
          <a:lstStyle/>
          <a:p>
            <a:pPr algn="r"/>
            <a:r>
              <a:rPr lang="en-CA" sz="5400" dirty="0">
                <a:solidFill>
                  <a:srgbClr val="FFFFFF"/>
                </a:solidFill>
              </a:rPr>
              <a:t>Java in Education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D1E1066-AC18-4248-A7BD-CE690702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6" y="4019317"/>
            <a:ext cx="4829174" cy="2495783"/>
          </a:xfrm>
        </p:spPr>
        <p:txBody>
          <a:bodyPr anchor="t">
            <a:normAutofit/>
          </a:bodyPr>
          <a:lstStyle/>
          <a:p>
            <a:pPr algn="r"/>
            <a:r>
              <a:rPr lang="en-CA" sz="1800" dirty="0">
                <a:solidFill>
                  <a:srgbClr val="FFFFFF"/>
                </a:solidFill>
              </a:rPr>
              <a:t>&lt;Insert your name here if using&gt;  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JUG Presentation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For Junior Developers and Students</a:t>
            </a: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Prepared by Ken Fogel &amp; the JCP Executive Committee (EC)  Java in Education Working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3C883-ADB8-684A-B7A5-F387A4EDD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11" y="2029159"/>
            <a:ext cx="6131805" cy="48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DC9-56C8-4371-88FE-A9125853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var</a:t>
            </a:r>
            <a:r>
              <a:rPr lang="en-CA" dirty="0"/>
              <a:t> – reduction of redundancy reduction JDK 10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8F985C-77A1-4E21-B822-01030EBC7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106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241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B32EA-AC2D-4540-A160-4E5F65AF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12970"/>
              </p:ext>
            </p:extLst>
          </p:nvPr>
        </p:nvGraphicFramePr>
        <p:xfrm>
          <a:off x="6096000" y="303591"/>
          <a:ext cx="565967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5C21AF-FE0A-594C-851F-32CB373E2F90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77C3C6-9271-EC4B-AB48-E0D70A30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37125"/>
            <a:ext cx="3964761" cy="5256371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text blocks (15)</a:t>
            </a:r>
          </a:p>
        </p:txBody>
      </p:sp>
    </p:spTree>
    <p:extLst>
      <p:ext uri="{BB962C8B-B14F-4D97-AF65-F5344CB8AC3E}">
        <p14:creationId xmlns:p14="http://schemas.microsoft.com/office/powerpoint/2010/main" val="2580646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C7A5E3-94C0-5044-A795-B854F5D043CC}"/>
              </a:ext>
            </a:extLst>
          </p:cNvPr>
          <p:cNvSpPr/>
          <p:nvPr/>
        </p:nvSpPr>
        <p:spPr>
          <a:xfrm>
            <a:off x="16043" y="-1604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37DEF73-9F44-0F41-AC38-174BBA20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590"/>
                </a:solidFill>
              </a:rPr>
              <a:t>Old School Concatenation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2FDD92D-194A-5A4F-8EDB-4E50D342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9" y="2269173"/>
            <a:ext cx="12065598" cy="3659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"&lt;html&gt;&lt;head&gt;&lt;link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='stylesheet'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='styles/main.css'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"type='text/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'/&gt;&lt;title&gt;The Learning Servlet&lt;/title&gt;&lt;/head&gt;"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"&lt;body&gt;&lt;h1&gt;GET method&lt;/h1&gt;"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"&lt;form id='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 action='index.html'&gt;"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/&gt;&lt;input type='submit' value='Return to Home page'/&gt;&lt;/form&gt;"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"&lt;/body&gt;&lt;/html&gt;";</a:t>
            </a:r>
          </a:p>
        </p:txBody>
      </p:sp>
    </p:spTree>
    <p:extLst>
      <p:ext uri="{BB962C8B-B14F-4D97-AF65-F5344CB8AC3E}">
        <p14:creationId xmlns:p14="http://schemas.microsoft.com/office/powerpoint/2010/main" val="1302971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4" y="116404"/>
            <a:ext cx="10515600" cy="11556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New School Text Block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73"/>
            <a:ext cx="12192000" cy="55859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stylesheet'href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&lt;title&gt;The Learning Servlet&lt;/title&gt;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&lt;h1&gt;GET method&lt;/h1&gt;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&lt;form id='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 action = 'index.html'&gt;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&lt;input type= 'submit' value='Return to Home page' 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&lt;/form&gt;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CA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3850C-C745-1B6C-3B3A-D550ED100D7A}"/>
              </a:ext>
            </a:extLst>
          </p:cNvPr>
          <p:cNvSpPr/>
          <p:nvPr/>
        </p:nvSpPr>
        <p:spPr>
          <a:xfrm>
            <a:off x="102476" y="1679035"/>
            <a:ext cx="331076" cy="51316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194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But wait, there is more . . . String formatted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out.println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&lt;span&gt;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%s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&lt;/html&gt;"""</a:t>
            </a:r>
            <a:r>
              <a:rPr lang="en-CA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formatted(</a:t>
            </a:r>
            <a:r>
              <a:rPr lang="en-CA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user.getEmailAddress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364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And still more . . . String template JDK 21 preview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>
                <a:latin typeface="Consolas" panose="020B0609020204030204" pitchFamily="49" charset="0"/>
              </a:rPr>
              <a:t>String email = "person@mail.com";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String page = STR."""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&lt;link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&lt;span&gt;</a:t>
            </a:r>
            <a:r>
              <a:rPr lang="en-CA" sz="2000" b="1" dirty="0">
                <a:latin typeface="Consolas" panose="020B0609020204030204" pitchFamily="49" charset="0"/>
              </a:rPr>
              <a:t>\{email}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&lt;/html&gt;""";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(page);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448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B42-4DEE-4215-92BE-F6512D0E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switch</a:t>
            </a:r>
            <a:r>
              <a:rPr lang="en-CA" dirty="0"/>
              <a:t> – an expression &amp; without a break JDK 14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7F3F2CD-DDD6-4972-AA40-F9E79B4F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87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324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Which would you prefer to learn or teach?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D6CC720-5258-4B4E-BC85-50942E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066" y="1558645"/>
            <a:ext cx="5096934" cy="525534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0;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switch (point) {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12.12;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14.14;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16.16;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18.18;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5A57CC-4813-C14A-97BE-EFC60812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610" y="1564913"/>
            <a:ext cx="5096933" cy="457430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switch (point)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 -&gt; 12.12;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 -&gt; 14.14;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 -&gt; 16.16;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 -&gt; 18.18;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default -&gt; 0.0;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01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8637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6194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Java 21 The  pattern matching switch.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DABC3-01B2-B733-ABF9-FD3EF833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875" y="1967288"/>
            <a:ext cx="10210393" cy="3313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Object x = "4";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String designation = switch (x) 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// 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case Integer i when i &gt; 4 &amp;&amp; i &lt; 12 -&gt; "child";</a:t>
            </a:r>
            <a:endParaRPr lang="en-CA" sz="24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12 -&gt; "child";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18 -&gt; "teenager";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25 -&gt; "young 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65 -&gt; "adult";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&gt;= 65 -&gt; "senior";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default -&gt; "Not an Integer";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CA" sz="2400" b="1" dirty="0" err="1">
                <a:latin typeface="Consolas" panose="020B0609020204030204" pitchFamily="49" charset="0"/>
              </a:rPr>
              <a:t>System.out.printf</a:t>
            </a:r>
            <a:r>
              <a:rPr lang="en-CA" sz="2400" b="1" dirty="0">
                <a:latin typeface="Consolas" panose="020B0609020204030204" pitchFamily="49" charset="0"/>
              </a:rPr>
              <a:t>("Designation is %</a:t>
            </a:r>
            <a:r>
              <a:rPr lang="en-CA" sz="2400" b="1" dirty="0" err="1">
                <a:latin typeface="Consolas" panose="020B0609020204030204" pitchFamily="49" charset="0"/>
              </a:rPr>
              <a:t>s%n</a:t>
            </a:r>
            <a:r>
              <a:rPr lang="en-CA" sz="2400" b="1" dirty="0">
                <a:latin typeface="Consolas" panose="020B0609020204030204" pitchFamily="49" charset="0"/>
              </a:rPr>
              <a:t>", designation);</a:t>
            </a:r>
          </a:p>
        </p:txBody>
      </p:sp>
    </p:spTree>
    <p:extLst>
      <p:ext uri="{BB962C8B-B14F-4D97-AF65-F5344CB8AC3E}">
        <p14:creationId xmlns:p14="http://schemas.microsoft.com/office/powerpoint/2010/main" val="330093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4A31E-1E81-4C7A-B86F-A81C42F7A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038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DC34C55-0A2A-FB4C-A684-6B3736AF6546}"/>
              </a:ext>
            </a:extLst>
          </p:cNvPr>
          <p:cNvSpPr/>
          <p:nvPr/>
        </p:nvSpPr>
        <p:spPr>
          <a:xfrm>
            <a:off x="-16042" y="0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6B9A69-7C1A-6142-8BB8-615F9F4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268014"/>
            <a:ext cx="3808268" cy="640080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records</a:t>
            </a:r>
            <a:r>
              <a:rPr lang="en-CA" dirty="0">
                <a:solidFill>
                  <a:schemeClr val="bg1"/>
                </a:solidFill>
              </a:rPr>
              <a:t> – boilerplate reduction with immutable flavouring and a dash of compact constructor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JDK 16</a:t>
            </a:r>
          </a:p>
        </p:txBody>
      </p:sp>
    </p:spTree>
    <p:extLst>
      <p:ext uri="{BB962C8B-B14F-4D97-AF65-F5344CB8AC3E}">
        <p14:creationId xmlns:p14="http://schemas.microsoft.com/office/powerpoint/2010/main" val="3890802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can be a fairly steep learning curve for a beginner 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Only if the instructor themselves had a steep curve in learning the language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not suitable for lightweight, quick tasks </a:t>
            </a:r>
          </a:p>
          <a:p>
            <a:pPr lvl="1"/>
            <a:r>
              <a:rPr lang="en-CA" sz="2800" dirty="0">
                <a:solidFill>
                  <a:srgbClr val="444444"/>
                </a:solidFill>
                <a:latin typeface="proxima-nova"/>
              </a:rPr>
              <a:t>Better suited for larger and more complex applications.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Have you seen Single-File Source-Code and under Linux have you tried shebang execution?</a:t>
            </a: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This Just In! </a:t>
            </a:r>
            <a:r>
              <a:rPr lang="en-US" sz="2800" b="1" i="1" dirty="0">
                <a:solidFill>
                  <a:srgbClr val="444444"/>
                </a:solidFill>
                <a:latin typeface="proxima-nova"/>
              </a:rPr>
              <a:t>Unnamed Classes and Instance Main Methods</a:t>
            </a:r>
            <a:endParaRPr lang="en-CA" sz="2800" b="1" i="1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Oracle Java Development Kit (JDK), is not open source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OpenJDK is a completely open source implementation of the JDK </a:t>
            </a:r>
            <a:endParaRPr lang="en-CA" sz="2800" i="1" dirty="0">
              <a:solidFill>
                <a:srgbClr val="444444"/>
              </a:solidFill>
              <a:latin typeface="proxima-nova"/>
            </a:endParaRP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Continuing development of Java is done in the OpenJDK project by Oracle Java developers</a:t>
            </a:r>
            <a:endParaRPr lang="en-CA" sz="2800" b="0" i="1" dirty="0">
              <a:solidFill>
                <a:srgbClr val="444444"/>
              </a:solidFill>
              <a:effectLst/>
              <a:latin typeface="proxima-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  <a:p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4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A5F6F1-45BD-3E4B-85EC-FCB0A9F59D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C0245-0AA4-9341-9709-B28749C7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027"/>
            <a:ext cx="10515600" cy="1325563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007590"/>
                </a:solidFill>
              </a:rPr>
              <a:t>No setters, just simple getters. 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Implied equals, </a:t>
            </a:r>
            <a:r>
              <a:rPr lang="en-CA" sz="3200" dirty="0" err="1">
                <a:solidFill>
                  <a:srgbClr val="007590"/>
                </a:solidFill>
              </a:rPr>
              <a:t>hashCode</a:t>
            </a:r>
            <a:r>
              <a:rPr lang="en-CA" sz="3200" dirty="0">
                <a:solidFill>
                  <a:srgbClr val="007590"/>
                </a:solidFill>
              </a:rPr>
              <a:t> and </a:t>
            </a:r>
            <a:r>
              <a:rPr lang="en-CA" sz="3200" dirty="0" err="1">
                <a:solidFill>
                  <a:srgbClr val="007590"/>
                </a:solidFill>
              </a:rPr>
              <a:t>toString</a:t>
            </a:r>
            <a:r>
              <a:rPr lang="en-CA" sz="3200" dirty="0">
                <a:solidFill>
                  <a:srgbClr val="007590"/>
                </a:solidFill>
              </a:rPr>
              <a:t>.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And what a lovely compact constructor for validation.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980271-0D46-DA47-B8B5-F05014CB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62"/>
            <a:ext cx="11032236" cy="454236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record Person(String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int age,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birthday)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Person{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if (age &lt; 18)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throw new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("Too young");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80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8FA0-E274-0355-F810-89C24093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Virtuous Virtual Threads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JDK 21.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8FCB-2118-BD57-3148-F5B42A19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91311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latin typeface="Consolas" panose="020B0609020204030204" pitchFamily="49" charset="0"/>
              </a:rPr>
              <a:t>VirtualThreadClass</a:t>
            </a:r>
            <a:r>
              <a:rPr lang="en-US" sz="2000" b="1" dirty="0">
                <a:latin typeface="Consolas" panose="020B0609020204030204" pitchFamily="49" charset="0"/>
              </a:rPr>
              <a:t> extends Thread { . . }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public void perform()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for (int i = 0; i &lt; 5; ++i)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</a:t>
            </a:r>
            <a:r>
              <a:rPr lang="en-CA" sz="2000" b="1" dirty="0" err="1">
                <a:latin typeface="Consolas" panose="020B0609020204030204" pitchFamily="49" charset="0"/>
              </a:rPr>
              <a:t>Thread.ofVirtual</a:t>
            </a:r>
            <a:r>
              <a:rPr lang="en-CA" sz="2000" b="1" dirty="0">
                <a:latin typeface="Consolas" panose="020B0609020204030204" pitchFamily="49" charset="0"/>
              </a:rPr>
              <a:t>().name("Thread # " + i).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   start(new </a:t>
            </a:r>
            <a:r>
              <a:rPr lang="en-CA" sz="2000" b="1" dirty="0" err="1">
                <a:latin typeface="Consolas" panose="020B0609020204030204" pitchFamily="49" charset="0"/>
              </a:rPr>
              <a:t>VirtualThreadClass</a:t>
            </a:r>
            <a:r>
              <a:rPr lang="en-CA" sz="2000" b="1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154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9E19E-439F-9E47-B6F4-49E3BF095F61}"/>
              </a:ext>
            </a:extLst>
          </p:cNvPr>
          <p:cNvSpPr/>
          <p:nvPr/>
        </p:nvSpPr>
        <p:spPr>
          <a:xfrm>
            <a:off x="-1" y="-16042"/>
            <a:ext cx="6978317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3D64CA71-6889-DF49-B432-609493455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52230"/>
              </p:ext>
            </p:extLst>
          </p:nvPr>
        </p:nvGraphicFramePr>
        <p:xfrm>
          <a:off x="5423493" y="1158495"/>
          <a:ext cx="6079532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69B1AEF-8D6C-E948-9D17-0C4F983893E4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E84DE3FE-4895-424C-B7B4-39C133E3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9" y="926933"/>
            <a:ext cx="3099898" cy="5105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What’s Pushing Java Aside?</a:t>
            </a:r>
          </a:p>
        </p:txBody>
      </p:sp>
    </p:spTree>
    <p:extLst>
      <p:ext uri="{BB962C8B-B14F-4D97-AF65-F5344CB8AC3E}">
        <p14:creationId xmlns:p14="http://schemas.microsoft.com/office/powerpoint/2010/main" val="1446673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003E3-6FFF-4267-9C3D-27C29A7C6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45876"/>
              </p:ext>
            </p:extLst>
          </p:nvPr>
        </p:nvGraphicFramePr>
        <p:xfrm>
          <a:off x="5468389" y="620392"/>
          <a:ext cx="6263640" cy="576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9996ED-0E22-FE49-91E3-31A486DFF2E3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695740-885A-EA4B-B313-1035A06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Why is Python Gaining Popularity In Education?</a:t>
            </a:r>
          </a:p>
        </p:txBody>
      </p:sp>
    </p:spTree>
    <p:extLst>
      <p:ext uri="{BB962C8B-B14F-4D97-AF65-F5344CB8AC3E}">
        <p14:creationId xmlns:p14="http://schemas.microsoft.com/office/powerpoint/2010/main" val="395913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6775E-E450-4B81-BAEB-286DA77F8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377008"/>
              </p:ext>
            </p:extLst>
          </p:nvPr>
        </p:nvGraphicFramePr>
        <p:xfrm>
          <a:off x="5468389" y="620391"/>
          <a:ext cx="6263640" cy="600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946045-8D60-C34E-BC52-7FB35C53856E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DC3A7-8BCB-A94D-A5C4-C5F8AD0F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Let’s Compare Python to Java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Discuss them as you review them.</a:t>
            </a:r>
          </a:p>
        </p:txBody>
      </p:sp>
    </p:spTree>
    <p:extLst>
      <p:ext uri="{BB962C8B-B14F-4D97-AF65-F5344CB8AC3E}">
        <p14:creationId xmlns:p14="http://schemas.microsoft.com/office/powerpoint/2010/main" val="1775513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ED6C1-0F8A-4F69-AE1F-13A8285AA15C}"/>
              </a:ext>
            </a:extLst>
          </p:cNvPr>
          <p:cNvSpPr/>
          <p:nvPr/>
        </p:nvSpPr>
        <p:spPr>
          <a:xfrm>
            <a:off x="2346158" y="2628248"/>
            <a:ext cx="12093677" cy="189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loan = input("           loan: ")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interest = input("       interest: ")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term = input("           term: ")</a:t>
            </a:r>
          </a:p>
          <a:p>
            <a:pPr>
              <a:spcAft>
                <a:spcPts val="500"/>
              </a:spcAft>
            </a:pP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result = float(loan)*(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(1 - ((1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** -float(term))));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print("Monthly Payment: %.2f" % result)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324C0-10D4-F843-A0ED-7FB6066CC521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702A05-A3B8-FF44-9CF5-CA1ACA9AD74F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Basic Python</a:t>
            </a:r>
          </a:p>
        </p:txBody>
      </p:sp>
    </p:spTree>
    <p:extLst>
      <p:ext uri="{BB962C8B-B14F-4D97-AF65-F5344CB8AC3E}">
        <p14:creationId xmlns:p14="http://schemas.microsoft.com/office/powerpoint/2010/main" val="3364357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929284" y="817076"/>
            <a:ext cx="9715469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import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java.util.Scanner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JavaCalculator01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loan * 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	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13878" y="12730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Classic Java</a:t>
            </a:r>
          </a:p>
        </p:txBody>
      </p:sp>
    </p:spTree>
    <p:extLst>
      <p:ext uri="{BB962C8B-B14F-4D97-AF65-F5344CB8AC3E}">
        <p14:creationId xmlns:p14="http://schemas.microsoft.com/office/powerpoint/2010/main" val="1739267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929284" y="817076"/>
            <a:ext cx="9715469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import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java.util.Scanner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void main()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Scanner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loan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interest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term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result = loan * 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57965" y="1685740"/>
            <a:ext cx="46970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Nameless Class Java</a:t>
            </a:r>
          </a:p>
        </p:txBody>
      </p:sp>
    </p:spTree>
    <p:extLst>
      <p:ext uri="{BB962C8B-B14F-4D97-AF65-F5344CB8AC3E}">
        <p14:creationId xmlns:p14="http://schemas.microsoft.com/office/powerpoint/2010/main" val="263328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25281-7983-4072-ABBB-C2777DCAE912}"/>
              </a:ext>
            </a:extLst>
          </p:cNvPr>
          <p:cNvSpPr/>
          <p:nvPr/>
        </p:nvSpPr>
        <p:spPr>
          <a:xfrm>
            <a:off x="2518038" y="901028"/>
            <a:ext cx="85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class PythonCalculator03: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loan = float(input("           loan: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interest = float(input("       interest: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term = float(input("           term: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loan, interest, term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(loan, interest, term)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** -term)));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result):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print('Monthly Payment: %.2f' % 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worker = PythonCalculator03()</a:t>
            </a:r>
          </a:p>
          <a:p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worker.func_work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5F45B-AB3A-804E-87B8-555B8B3E8D08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494A72-7128-6445-8107-3A4A3A057AAC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Python</a:t>
            </a:r>
          </a:p>
        </p:txBody>
      </p:sp>
    </p:spTree>
    <p:extLst>
      <p:ext uri="{BB962C8B-B14F-4D97-AF65-F5344CB8AC3E}">
        <p14:creationId xmlns:p14="http://schemas.microsoft.com/office/powerpoint/2010/main" val="1298953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9307-1657-48A7-A3DF-D044434130BB}"/>
              </a:ext>
            </a:extLst>
          </p:cNvPr>
          <p:cNvSpPr/>
          <p:nvPr/>
        </p:nvSpPr>
        <p:spPr>
          <a:xfrm>
            <a:off x="2382880" y="320152"/>
            <a:ext cx="95043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import java.util.Scanner;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JavaCalculator03 {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inputData()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new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(loan, interest, term);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loan)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loan.loan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), -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loan.term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())));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result;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void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result)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void perform()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inputData();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JavaCalculator03 calc = new JavaCalculator03();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calc.perform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record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loan, double interest, double term) 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2E87F-B295-5646-B058-58873256A06E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8CA262-C351-F140-AF15-E733A8B14F30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Java</a:t>
            </a:r>
          </a:p>
        </p:txBody>
      </p:sp>
    </p:spTree>
    <p:extLst>
      <p:ext uri="{BB962C8B-B14F-4D97-AF65-F5344CB8AC3E}">
        <p14:creationId xmlns:p14="http://schemas.microsoft.com/office/powerpoint/2010/main" val="1698590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an “old” language (Java 1996 &amp; Python 1991)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also means it’s established, widely used and well-documented</a:t>
            </a:r>
          </a:p>
          <a:p>
            <a:pPr algn="l"/>
            <a:r>
              <a:rPr lang="en-CA" dirty="0">
                <a:solidFill>
                  <a:srgbClr val="444444"/>
                </a:solidFill>
                <a:latin typeface="proxima-nova"/>
              </a:rPr>
              <a:t>M</a:t>
            </a:r>
            <a:r>
              <a:rPr lang="en-CA" b="0" dirty="0">
                <a:solidFill>
                  <a:srgbClr val="444444"/>
                </a:solidFill>
                <a:effectLst/>
                <a:latin typeface="proxima-nova"/>
              </a:rPr>
              <a:t>ore Java programmers than any other type of programmer in the world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easy to find people who can help you out and mentor you</a:t>
            </a:r>
            <a:endParaRPr lang="en-CA" sz="2800" b="0" i="0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derives its syntax from C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learn Java, then learning a language like </a:t>
            </a:r>
            <a:r>
              <a:rPr lang="en-CA" sz="2800" b="0" i="1" dirty="0" err="1">
                <a:solidFill>
                  <a:srgbClr val="444444"/>
                </a:solidFill>
                <a:effectLst/>
                <a:latin typeface="proxima-nova"/>
              </a:rPr>
              <a:t>Javascript</a:t>
            </a:r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, C#, C++ &amp; even Python is much easier</a:t>
            </a:r>
          </a:p>
          <a:p>
            <a:pPr algn="l"/>
            <a:r>
              <a:rPr lang="en-CA" b="0" i="1" dirty="0">
                <a:solidFill>
                  <a:srgbClr val="444444"/>
                </a:solidFill>
                <a:effectLst/>
                <a:latin typeface="proxima-nova"/>
              </a:rPr>
              <a:t>Java (and its JVM variant Kotlin) are the basis of Android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</p:txBody>
      </p:sp>
    </p:spTree>
    <p:extLst>
      <p:ext uri="{BB962C8B-B14F-4D97-AF65-F5344CB8AC3E}">
        <p14:creationId xmlns:p14="http://schemas.microsoft.com/office/powerpoint/2010/main" val="401533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Machine Learning and Big Data </a:t>
            </a:r>
            <a:r>
              <a:rPr lang="en-CA" sz="3800" dirty="0" err="1">
                <a:solidFill>
                  <a:schemeClr val="bg1"/>
                </a:solidFill>
              </a:rPr>
              <a:t>VisiRec</a:t>
            </a:r>
            <a:r>
              <a:rPr lang="en-CA" sz="3800" dirty="0">
                <a:solidFill>
                  <a:schemeClr val="bg1"/>
                </a:solidFill>
              </a:rPr>
              <a:t> JSR 381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Java is doing machine learning now!</a:t>
            </a:r>
          </a:p>
          <a:p>
            <a:r>
              <a:rPr lang="en-CA" dirty="0">
                <a:solidFill>
                  <a:schemeClr val="bg1"/>
                </a:solidFill>
              </a:rPr>
              <a:t>Amazon's Deep Java Library (DJL) is one of several implementations of this new JSR</a:t>
            </a:r>
          </a:p>
          <a:p>
            <a:r>
              <a:rPr lang="en-CA" dirty="0">
                <a:solidFill>
                  <a:schemeClr val="bg1"/>
                </a:solidFill>
              </a:rPr>
              <a:t>The depth and breadth of Java tooling make it the best platform for ML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9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Why is Python widely used for AI/ML?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The language Python is written in is C</a:t>
            </a:r>
          </a:p>
          <a:p>
            <a:r>
              <a:rPr lang="en-CA" dirty="0">
                <a:solidFill>
                  <a:schemeClr val="bg1"/>
                </a:solidFill>
              </a:rPr>
              <a:t>Most AI/ML libraries are written in C</a:t>
            </a:r>
          </a:p>
          <a:p>
            <a:r>
              <a:rPr lang="en-CA" dirty="0">
                <a:solidFill>
                  <a:schemeClr val="bg1"/>
                </a:solidFill>
              </a:rPr>
              <a:t>This simplifies using these libraries in Python</a:t>
            </a:r>
          </a:p>
          <a:p>
            <a:r>
              <a:rPr lang="en-CA" dirty="0">
                <a:solidFill>
                  <a:schemeClr val="bg1"/>
                </a:solidFill>
              </a:rPr>
              <a:t>With Java 16 we will have a Foreign Linker API &amp; Foreign Memory Access API that will simplify accessing C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0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dirty="0"/>
              <a:t>Kotlin, Scala, Groovy, Clojure and more</a:t>
            </a:r>
          </a:p>
          <a:p>
            <a:r>
              <a:rPr lang="en-CA" dirty="0"/>
              <a:t>There is even a Python called </a:t>
            </a:r>
            <a:r>
              <a:rPr lang="en-CA" dirty="0" err="1"/>
              <a:t>Jython</a:t>
            </a:r>
            <a:r>
              <a:rPr lang="en-CA" dirty="0"/>
              <a:t> that runs on the JVM and supports interoperability between Java and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>
                <a:solidFill>
                  <a:srgbClr val="FFFFFF"/>
                </a:solidFill>
              </a:rPr>
              <a:t>The Java Virtual Machine – Home to More Than Java</a:t>
            </a:r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6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CE012-2ADA-40D6-B1FE-5E77328E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33535"/>
              </p:ext>
            </p:extLst>
          </p:nvPr>
        </p:nvGraphicFramePr>
        <p:xfrm>
          <a:off x="5166985" y="544222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571DBF-8408-2F48-BDEE-EA3CA8755847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B2A7F-899F-1348-A3EF-8844FD7EBF3F}"/>
              </a:ext>
            </a:extLst>
          </p:cNvPr>
          <p:cNvSpPr/>
          <p:nvPr/>
        </p:nvSpPr>
        <p:spPr>
          <a:xfrm>
            <a:off x="-1" y="0"/>
            <a:ext cx="4335327" cy="6858000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94A5DA-8A84-8E4F-92FB-CDC49D3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6" y="653167"/>
            <a:ext cx="341616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are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your job prospects if you learn Java?</a:t>
            </a:r>
          </a:p>
        </p:txBody>
      </p:sp>
    </p:spTree>
    <p:extLst>
      <p:ext uri="{BB962C8B-B14F-4D97-AF65-F5344CB8AC3E}">
        <p14:creationId xmlns:p14="http://schemas.microsoft.com/office/powerpoint/2010/main" val="3155110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74C595-9A86-47B9-9504-E95CD3D54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91266"/>
              </p:ext>
            </p:extLst>
          </p:nvPr>
        </p:nvGraphicFramePr>
        <p:xfrm>
          <a:off x="5071048" y="49265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9501F50-7DF0-7D4D-ACAA-6C7CD1C02FAB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0F19-217C-2C4F-8DD0-0A8B12343DA0}"/>
              </a:ext>
            </a:extLst>
          </p:cNvPr>
          <p:cNvSpPr/>
          <p:nvPr/>
        </p:nvSpPr>
        <p:spPr>
          <a:xfrm>
            <a:off x="-1" y="0"/>
            <a:ext cx="4463608" cy="6978316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23842-6F73-7C4A-910C-F790500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84" y="943963"/>
            <a:ext cx="3365237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Conclusion – Reach Out To Schools and Teachers/Professors at All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494C5-0319-C244-A4C3-220FB1D21788}"/>
              </a:ext>
            </a:extLst>
          </p:cNvPr>
          <p:cNvSpPr txBox="1"/>
          <p:nvPr/>
        </p:nvSpPr>
        <p:spPr>
          <a:xfrm>
            <a:off x="4801936" y="5801321"/>
            <a:ext cx="711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*Discounts for all User Group members from Oracle University here : </a:t>
            </a:r>
            <a:r>
              <a:rPr lang="en-US" dirty="0">
                <a:hlinkClick r:id="rId8"/>
              </a:rPr>
              <a:t>https://education.oracle.com/usergroupchampions</a:t>
            </a:r>
            <a:r>
              <a:rPr lang="en-US" dirty="0"/>
              <a:t> </a:t>
            </a:r>
          </a:p>
          <a:p>
            <a:r>
              <a:rPr lang="en-US" dirty="0"/>
              <a:t>Currently 25% discount through 12/21/2020.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51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E12C9-2B74-467B-945B-F8B4F38A6BA4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7590"/>
                </a:solidFill>
                <a:latin typeface="+mj-lt"/>
                <a:ea typeface="+mj-ea"/>
                <a:cs typeface="+mj-cs"/>
              </a:rPr>
              <a:t>Sample code can be found at: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https://github.com/omniprof/JCP_EC_Education_WG_Presentation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6338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D823-7752-4561-9FCB-300555193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3884"/>
              </p:ext>
            </p:extLst>
          </p:nvPr>
        </p:nvGraphicFramePr>
        <p:xfrm>
          <a:off x="5447579" y="480054"/>
          <a:ext cx="6308097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E2A660A-D08A-9043-8007-1963C033F5F5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7A40B0-F65C-E14C-8040-19F8E71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Java Language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55344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023B1-86A9-7846-B63E-2774FBB90925}"/>
              </a:ext>
            </a:extLst>
          </p:cNvPr>
          <p:cNvSpPr/>
          <p:nvPr/>
        </p:nvSpPr>
        <p:spPr>
          <a:xfrm>
            <a:off x="30002" y="-16042"/>
            <a:ext cx="5935579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2458C-2AB9-C54C-AE3B-E3832674BC87}"/>
              </a:ext>
            </a:extLst>
          </p:cNvPr>
          <p:cNvSpPr/>
          <p:nvPr/>
        </p:nvSpPr>
        <p:spPr>
          <a:xfrm>
            <a:off x="13786" y="-16042"/>
            <a:ext cx="4861590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EB2E4-64F0-1849-9CA6-29C6EF4E3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800855"/>
              </p:ext>
            </p:extLst>
          </p:nvPr>
        </p:nvGraphicFramePr>
        <p:xfrm>
          <a:off x="5588772" y="876299"/>
          <a:ext cx="575092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A49F9D7-4DC0-1043-80DE-D18C680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JShell - Read-Evaluate-Print Loop (REPL) JDK 9</a:t>
            </a:r>
          </a:p>
        </p:txBody>
      </p:sp>
    </p:spTree>
    <p:extLst>
      <p:ext uri="{BB962C8B-B14F-4D97-AF65-F5344CB8AC3E}">
        <p14:creationId xmlns:p14="http://schemas.microsoft.com/office/powerpoint/2010/main" val="273290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EA61-E82B-4062-8451-13571A3F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74567"/>
            <a:ext cx="6281928" cy="6483928"/>
          </a:xfrm>
        </p:spPr>
        <p:txBody>
          <a:bodyPr anchor="ctr">
            <a:noAutofit/>
          </a:bodyPr>
          <a:lstStyle/>
          <a:p>
            <a:r>
              <a:rPr lang="en-CA" sz="2000" dirty="0"/>
              <a:t>Addresses the overhead of running code</a:t>
            </a:r>
          </a:p>
          <a:p>
            <a:pPr lvl="1"/>
            <a:r>
              <a:rPr lang="en-CA" sz="2000" dirty="0"/>
              <a:t>Traditional Style</a:t>
            </a:r>
          </a:p>
          <a:p>
            <a:pPr lvl="2"/>
            <a:r>
              <a:rPr lang="en-CA" dirty="0"/>
              <a:t>Two-step to execution</a:t>
            </a:r>
          </a:p>
          <a:p>
            <a:pPr lvl="3"/>
            <a:r>
              <a:rPr lang="en-CA" sz="2000" dirty="0" err="1"/>
              <a:t>javac</a:t>
            </a:r>
            <a:endParaRPr lang="en-CA" sz="2000" dirty="0"/>
          </a:p>
          <a:p>
            <a:pPr lvl="3"/>
            <a:r>
              <a:rPr lang="en-CA" sz="2000" dirty="0"/>
              <a:t>java -jar</a:t>
            </a:r>
          </a:p>
          <a:p>
            <a:pPr lvl="1"/>
            <a:r>
              <a:rPr lang="en-CA" sz="2000" dirty="0"/>
              <a:t>Single-File Source-Code Style</a:t>
            </a:r>
          </a:p>
          <a:p>
            <a:pPr lvl="2"/>
            <a:r>
              <a:rPr lang="en-CA" dirty="0"/>
              <a:t>One-step to execution</a:t>
            </a:r>
          </a:p>
          <a:p>
            <a:pPr lvl="3"/>
            <a:r>
              <a:rPr lang="en-CA" sz="2000" dirty="0"/>
              <a:t>java</a:t>
            </a:r>
          </a:p>
          <a:p>
            <a:pPr lvl="4"/>
            <a:r>
              <a:rPr lang="en-CA" sz="2000" dirty="0"/>
              <a:t>If the file has a public class with a main it compiles and executes</a:t>
            </a:r>
          </a:p>
          <a:p>
            <a:pPr lvl="4"/>
            <a:r>
              <a:rPr lang="en-CA" sz="2000" dirty="0"/>
              <a:t>Works with preview features as well as established features</a:t>
            </a:r>
          </a:p>
          <a:p>
            <a:pPr lvl="4"/>
            <a:r>
              <a:rPr lang="en-CA" sz="2000" dirty="0"/>
              <a:t>Single file may contain multiple classes</a:t>
            </a:r>
          </a:p>
          <a:p>
            <a:r>
              <a:rPr lang="en-CA" sz="2000" dirty="0"/>
              <a:t>This may be the second* most significant new capability for writing Java for those wishing to learn the language </a:t>
            </a:r>
          </a:p>
          <a:p>
            <a:r>
              <a:rPr lang="en-CA" sz="2000" dirty="0"/>
              <a:t>No need to master an IDE to learn Java.</a:t>
            </a:r>
          </a:p>
          <a:p>
            <a:pPr marL="0" indent="0">
              <a:buNone/>
            </a:pPr>
            <a:endParaRPr lang="en-CA" sz="800" dirty="0"/>
          </a:p>
          <a:p>
            <a:pPr>
              <a:buFont typeface="Calibri" panose="020F0502020204030204" pitchFamily="34" charset="0"/>
              <a:buChar char="*"/>
            </a:pPr>
            <a:r>
              <a:rPr lang="en-CA" sz="1400" dirty="0"/>
              <a:t>The first will be shown on slide 18.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F81DEC-8C99-A949-AAA5-F6EE270ECAC8}"/>
              </a:ext>
            </a:extLst>
          </p:cNvPr>
          <p:cNvGrpSpPr/>
          <p:nvPr/>
        </p:nvGrpSpPr>
        <p:grpSpPr>
          <a:xfrm>
            <a:off x="797560" y="1721291"/>
            <a:ext cx="3674476" cy="3531245"/>
            <a:chOff x="811870" y="1685219"/>
            <a:chExt cx="3674476" cy="35312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BC72E4-CAE4-EB4F-AA04-DF23A2F4967E}"/>
                </a:ext>
              </a:extLst>
            </p:cNvPr>
            <p:cNvSpPr/>
            <p:nvPr/>
          </p:nvSpPr>
          <p:spPr>
            <a:xfrm>
              <a:off x="811870" y="1685219"/>
              <a:ext cx="3674476" cy="3198018"/>
            </a:xfrm>
            <a:prstGeom prst="rect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0C9A81-57E1-A24E-9F7D-2D0931C7BE8A}"/>
                </a:ext>
              </a:extLst>
            </p:cNvPr>
            <p:cNvSpPr/>
            <p:nvPr/>
          </p:nvSpPr>
          <p:spPr>
            <a:xfrm rot="10800000">
              <a:off x="2424071" y="4839011"/>
              <a:ext cx="479967" cy="377453"/>
            </a:xfrm>
            <a:prstGeom prst="triangle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63DE5D9-CDED-3F40-9FE8-6760ADC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142608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3700" dirty="0">
                <a:solidFill>
                  <a:srgbClr val="FFFFFF"/>
                </a:solidFill>
              </a:rPr>
              <a:t>JEP 330 - Launch Single-File Source-Code Programs JDK 11</a:t>
            </a:r>
          </a:p>
        </p:txBody>
      </p:sp>
    </p:spTree>
    <p:extLst>
      <p:ext uri="{BB962C8B-B14F-4D97-AF65-F5344CB8AC3E}">
        <p14:creationId xmlns:p14="http://schemas.microsoft.com/office/powerpoint/2010/main" val="2276949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03982-FF5D-45EB-537B-0C685C6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23631"/>
            <a:ext cx="3200400" cy="584590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Java 21 - Unnamed Classes and Instance Main Methods</a:t>
            </a:r>
            <a:b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DA70-D002-3B86-A49C-0FA6B8CD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most common complaint about Java is its unsuitability, as compared usually to Python, for beginners</a:t>
            </a:r>
          </a:p>
          <a:p>
            <a:r>
              <a:rPr lang="en-CA" dirty="0"/>
              <a:t>JEP 330 - Launch Single-File Source-Code was a first step in simplification</a:t>
            </a:r>
          </a:p>
          <a:p>
            <a:r>
              <a:rPr lang="en-CA" dirty="0"/>
              <a:t>JEP 445 - </a:t>
            </a:r>
            <a:r>
              <a:rPr lang="en-US" dirty="0"/>
              <a:t>Unnamed Classes and Instance Main Methods is the next step</a:t>
            </a:r>
          </a:p>
          <a:p>
            <a:pPr lvl="1"/>
            <a:r>
              <a:rPr lang="en-US" dirty="0"/>
              <a:t>no need for any class declaration</a:t>
            </a:r>
          </a:p>
          <a:p>
            <a:pPr lvl="1"/>
            <a:r>
              <a:rPr lang="en-US" dirty="0"/>
              <a:t>import statements permitted </a:t>
            </a:r>
          </a:p>
          <a:p>
            <a:pPr lvl="1"/>
            <a:r>
              <a:rPr lang="en-US" dirty="0"/>
              <a:t>package statement not allowed</a:t>
            </a:r>
          </a:p>
          <a:p>
            <a:pPr lvl="1"/>
            <a:r>
              <a:rPr lang="en-US" dirty="0"/>
              <a:t>constructors not allowed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4938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Java 21 - Unnamed Classes and Instance Main Methods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Here is a complete </a:t>
            </a:r>
            <a:r>
              <a:rPr lang="en-US" altLang="en-US" dirty="0"/>
              <a:t>Java program that can be compiled and executed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 {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(“Hello World”);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Expected in JDK 22 is the removal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The New and Improved main! Useable anywhere!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 fontScale="85000" lnSpcReduction="20000"/>
          </a:bodyPr>
          <a:lstStyle/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main(String[]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main(String[]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And our </a:t>
            </a:r>
            <a:r>
              <a:rPr lang="en-US" altLang="en-US" dirty="0" err="1"/>
              <a:t>favourite</a:t>
            </a:r>
            <a:r>
              <a:rPr lang="en-US" altLang="en-US" dirty="0"/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Single File Execution: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java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Compile &amp; Execute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Consolas" panose="020B0609020204030204" pitchFamily="49" charset="0"/>
              </a:rPr>
              <a:t>javac</a:t>
            </a:r>
            <a:r>
              <a:rPr lang="en-US" altLang="en-US" sz="2800" b="1" dirty="0">
                <a:latin typeface="Consolas" panose="020B0609020204030204" pitchFamily="49" charset="0"/>
              </a:rPr>
              <a:t>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java --enable-preview file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You can use any or all the new </a:t>
            </a:r>
            <a:r>
              <a:rPr lang="en-US" altLang="en-US" b="1" dirty="0">
                <a:latin typeface="Consolas" panose="020B0609020204030204" pitchFamily="49" charset="0"/>
              </a:rPr>
              <a:t>main</a:t>
            </a:r>
            <a:r>
              <a:rPr lang="en-US" altLang="en-US" dirty="0"/>
              <a:t> method formats.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They will execute in the order shown here, 1, then 2, then 3, then 4</a:t>
            </a:r>
            <a:r>
              <a:rPr lang="en-US" altLang="en-US" dirty="0"/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03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17221</TotalTime>
  <Words>2997</Words>
  <Application>Microsoft Office PowerPoint</Application>
  <PresentationFormat>Widescreen</PresentationFormat>
  <Paragraphs>409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proxima-nova</vt:lpstr>
      <vt:lpstr>Raleway</vt:lpstr>
      <vt:lpstr>Office Theme</vt:lpstr>
      <vt:lpstr>Java in Education </vt:lpstr>
      <vt:lpstr>PowerPoint Presentation</vt:lpstr>
      <vt:lpstr>PowerPoint Presentation</vt:lpstr>
      <vt:lpstr>Java Language Enhancements</vt:lpstr>
      <vt:lpstr>JShell - Read-Evaluate-Print Loop (REPL) JDK 9</vt:lpstr>
      <vt:lpstr>JEP 330 - Launch Single-File Source-Code Programs JDK 11</vt:lpstr>
      <vt:lpstr>Java 21 - Unnamed Classes and Instance Main Methods Preview</vt:lpstr>
      <vt:lpstr>Java 21 - Unnamed Classes and Instance Main Methods Preview</vt:lpstr>
      <vt:lpstr>The New and Improved main! Useable anywhere!</vt:lpstr>
      <vt:lpstr>var – reduction of redundancy reduction JDK 10</vt:lpstr>
      <vt:lpstr>text blocks (15)</vt:lpstr>
      <vt:lpstr>Old School Concatenation</vt:lpstr>
      <vt:lpstr>New School Text Block JDK 15</vt:lpstr>
      <vt:lpstr>But wait, there is more . . . String formatted JDK 15</vt:lpstr>
      <vt:lpstr>And still more . . . String template JDK 21 preview</vt:lpstr>
      <vt:lpstr>switch – an expression &amp; without a break JDK 14 </vt:lpstr>
      <vt:lpstr>Which would you prefer to learn or teach?</vt:lpstr>
      <vt:lpstr>Java 21 The  pattern matching switch.</vt:lpstr>
      <vt:lpstr>records – boilerplate reduction with immutable flavouring and a dash of compact constructor JDK 16</vt:lpstr>
      <vt:lpstr>No setters, just simple getters.  Implied equals, hashCode and toString. And what a lovely compact constructor for validation.</vt:lpstr>
      <vt:lpstr>Virtuous Virtual Threads JDK 21.</vt:lpstr>
      <vt:lpstr>What’s Pushing Java Aside?</vt:lpstr>
      <vt:lpstr>Why is Python Gaining Popularity In Education?</vt:lpstr>
      <vt:lpstr>Let’s Compare Python to Java Discuss them as you review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 your job prospects if you learn Java?</vt:lpstr>
      <vt:lpstr>Conclusion – Reach Out To Schools and Teachers/Professors at All Levels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JCP EC Education WG</dc:title>
  <dc:creator>Kenneth Fogel</dc:creator>
  <cp:lastModifiedBy>Kenneth Fogel</cp:lastModifiedBy>
  <cp:revision>34</cp:revision>
  <cp:lastPrinted>2020-06-16T22:09:01Z</cp:lastPrinted>
  <dcterms:created xsi:type="dcterms:W3CDTF">2020-06-03T20:53:58Z</dcterms:created>
  <dcterms:modified xsi:type="dcterms:W3CDTF">2023-11-07T22:01:56Z</dcterms:modified>
</cp:coreProperties>
</file>