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65" r:id="rId2"/>
    <p:sldId id="295" r:id="rId3"/>
    <p:sldId id="294" r:id="rId4"/>
    <p:sldId id="266" r:id="rId5"/>
    <p:sldId id="267" r:id="rId6"/>
    <p:sldId id="268" r:id="rId7"/>
    <p:sldId id="303" r:id="rId8"/>
    <p:sldId id="307" r:id="rId9"/>
    <p:sldId id="304" r:id="rId10"/>
    <p:sldId id="269" r:id="rId11"/>
    <p:sldId id="270" r:id="rId12"/>
    <p:sldId id="281" r:id="rId13"/>
    <p:sldId id="282" r:id="rId14"/>
    <p:sldId id="301" r:id="rId15"/>
    <p:sldId id="306" r:id="rId16"/>
    <p:sldId id="271" r:id="rId17"/>
    <p:sldId id="299" r:id="rId18"/>
    <p:sldId id="283" r:id="rId19"/>
    <p:sldId id="272" r:id="rId20"/>
    <p:sldId id="284" r:id="rId21"/>
    <p:sldId id="298" r:id="rId22"/>
    <p:sldId id="279" r:id="rId23"/>
    <p:sldId id="275" r:id="rId24"/>
    <p:sldId id="276" r:id="rId25"/>
    <p:sldId id="259" r:id="rId26"/>
    <p:sldId id="260" r:id="rId27"/>
    <p:sldId id="305" r:id="rId28"/>
    <p:sldId id="263" r:id="rId29"/>
    <p:sldId id="264" r:id="rId30"/>
    <p:sldId id="285" r:id="rId31"/>
    <p:sldId id="297" r:id="rId32"/>
    <p:sldId id="286" r:id="rId33"/>
    <p:sldId id="287" r:id="rId34"/>
    <p:sldId id="277" r:id="rId35"/>
    <p:sldId id="28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0"/>
    <a:srgbClr val="F49201"/>
    <a:srgbClr val="00A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FE8DF0-DBF2-453D-9D9D-2F1C1AB5D1E9}" v="3" dt="2023-11-07T21:28:01.2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1" autoAdjust="0"/>
    <p:restoredTop sz="73307" autoAdjust="0"/>
  </p:normalViewPr>
  <p:slideViewPr>
    <p:cSldViewPr snapToGrid="0">
      <p:cViewPr varScale="1">
        <p:scale>
          <a:sx n="98" d="100"/>
          <a:sy n="98" d="100"/>
        </p:scale>
        <p:origin x="3725" y="101"/>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02" d="100"/>
          <a:sy n="102" d="100"/>
        </p:scale>
        <p:origin x="689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 Fogel" userId="902fafca27bddd1d" providerId="LiveId" clId="{4CFE8DF0-DBF2-453D-9D9D-2F1C1AB5D1E9}"/>
    <pc:docChg chg="modSld">
      <pc:chgData name="Ken Fogel" userId="902fafca27bddd1d" providerId="LiveId" clId="{4CFE8DF0-DBF2-453D-9D9D-2F1C1AB5D1E9}" dt="2023-11-07T21:28:44.834" v="50" actId="20577"/>
      <pc:docMkLst>
        <pc:docMk/>
      </pc:docMkLst>
      <pc:sldChg chg="modNotesTx">
        <pc:chgData name="Ken Fogel" userId="902fafca27bddd1d" providerId="LiveId" clId="{4CFE8DF0-DBF2-453D-9D9D-2F1C1AB5D1E9}" dt="2023-11-07T21:25:04.663" v="3"/>
        <pc:sldMkLst>
          <pc:docMk/>
          <pc:sldMk cId="1617590068" sldId="265"/>
        </pc:sldMkLst>
      </pc:sldChg>
      <pc:sldChg chg="modNotesTx">
        <pc:chgData name="Ken Fogel" userId="902fafca27bddd1d" providerId="LiveId" clId="{4CFE8DF0-DBF2-453D-9D9D-2F1C1AB5D1E9}" dt="2023-11-07T21:25:34.512" v="4"/>
        <pc:sldMkLst>
          <pc:docMk/>
          <pc:sldMk cId="2553444777" sldId="266"/>
        </pc:sldMkLst>
      </pc:sldChg>
      <pc:sldChg chg="modNotesTx">
        <pc:chgData name="Ken Fogel" userId="902fafca27bddd1d" providerId="LiveId" clId="{4CFE8DF0-DBF2-453D-9D9D-2F1C1AB5D1E9}" dt="2023-11-07T21:26:06.158" v="5"/>
        <pc:sldMkLst>
          <pc:docMk/>
          <pc:sldMk cId="2732903809" sldId="267"/>
        </pc:sldMkLst>
      </pc:sldChg>
      <pc:sldChg chg="modSp mod">
        <pc:chgData name="Ken Fogel" userId="902fafca27bddd1d" providerId="LiveId" clId="{4CFE8DF0-DBF2-453D-9D9D-2F1C1AB5D1E9}" dt="2023-11-07T21:28:01.285" v="15" actId="255"/>
        <pc:sldMkLst>
          <pc:docMk/>
          <pc:sldMk cId="2580646326" sldId="270"/>
        </pc:sldMkLst>
        <pc:spChg chg="mod">
          <ac:chgData name="Ken Fogel" userId="902fafca27bddd1d" providerId="LiveId" clId="{4CFE8DF0-DBF2-453D-9D9D-2F1C1AB5D1E9}" dt="2023-11-07T21:27:16.278" v="12" actId="20577"/>
          <ac:spMkLst>
            <pc:docMk/>
            <pc:sldMk cId="2580646326" sldId="270"/>
            <ac:spMk id="7" creationId="{E877C3C6-9271-EC4B-AB48-E0D70A302516}"/>
          </ac:spMkLst>
        </pc:spChg>
        <pc:graphicFrameChg chg="mod">
          <ac:chgData name="Ken Fogel" userId="902fafca27bddd1d" providerId="LiveId" clId="{4CFE8DF0-DBF2-453D-9D9D-2F1C1AB5D1E9}" dt="2023-11-07T21:28:01.285" v="15" actId="255"/>
          <ac:graphicFrameMkLst>
            <pc:docMk/>
            <pc:sldMk cId="2580646326" sldId="270"/>
            <ac:graphicFrameMk id="5" creationId="{DEBB32EA-AC2D-4540-A160-4E5F65AF071C}"/>
          </ac:graphicFrameMkLst>
        </pc:graphicFrameChg>
      </pc:sldChg>
      <pc:sldChg chg="modNotesTx">
        <pc:chgData name="Ken Fogel" userId="902fafca27bddd1d" providerId="LiveId" clId="{4CFE8DF0-DBF2-453D-9D9D-2F1C1AB5D1E9}" dt="2023-11-07T21:28:44.834" v="50" actId="20577"/>
        <pc:sldMkLst>
          <pc:docMk/>
          <pc:sldMk cId="263328210" sldId="305"/>
        </pc:sldMkLst>
      </pc:sldChg>
    </pc:docChg>
  </pc:docChgLst>
</pc:chgInfo>
</file>

<file path=ppt/diagrams/_rels/data10.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0.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2C8DFC-E1C8-4672-ACE6-ED2F8F79398C}"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1E9D931B-C9E7-4BA3-BE19-C3C217D5C553}">
      <dgm:prSet/>
      <dgm:spPr>
        <a:solidFill>
          <a:srgbClr val="F49201"/>
        </a:solidFill>
      </dgm:spPr>
      <dgm:t>
        <a:bodyPr/>
        <a:lstStyle/>
        <a:p>
          <a:r>
            <a:rPr lang="en-CA" dirty="0"/>
            <a:t>This presentation looks at enhancements to the Java language</a:t>
          </a:r>
          <a:endParaRPr lang="en-US" dirty="0"/>
        </a:p>
      </dgm:t>
    </dgm:pt>
    <dgm:pt modelId="{79E8D2C9-9B1D-4E02-AB4B-5F2937375C79}" type="parTrans" cxnId="{5136064B-1D46-42EC-95CB-EF844166172D}">
      <dgm:prSet/>
      <dgm:spPr/>
      <dgm:t>
        <a:bodyPr/>
        <a:lstStyle/>
        <a:p>
          <a:endParaRPr lang="en-US"/>
        </a:p>
      </dgm:t>
    </dgm:pt>
    <dgm:pt modelId="{D25271B8-EA19-4CE5-AE33-9C56516740D7}" type="sibTrans" cxnId="{5136064B-1D46-42EC-95CB-EF844166172D}">
      <dgm:prSet/>
      <dgm:spPr/>
      <dgm:t>
        <a:bodyPr/>
        <a:lstStyle/>
        <a:p>
          <a:endParaRPr lang="en-US"/>
        </a:p>
      </dgm:t>
    </dgm:pt>
    <dgm:pt modelId="{A63EF9ED-6D07-43EE-9C16-5FA6A3EF822A}">
      <dgm:prSet/>
      <dgm:spPr>
        <a:solidFill>
          <a:srgbClr val="F49201">
            <a:alpha val="88000"/>
          </a:srgbClr>
        </a:solidFill>
      </dgm:spPr>
      <dgm:t>
        <a:bodyPr/>
        <a:lstStyle/>
        <a:p>
          <a:r>
            <a:rPr lang="en-CA" dirty="0"/>
            <a:t>These enhancements help dispel some of the myths surrounding Java.</a:t>
          </a:r>
          <a:endParaRPr lang="en-US" dirty="0"/>
        </a:p>
      </dgm:t>
    </dgm:pt>
    <dgm:pt modelId="{0FE61F39-E994-4804-9381-6D30EE17B0EE}" type="parTrans" cxnId="{430916C9-208C-44B4-A4BB-52FD6377ECC9}">
      <dgm:prSet/>
      <dgm:spPr/>
      <dgm:t>
        <a:bodyPr/>
        <a:lstStyle/>
        <a:p>
          <a:endParaRPr lang="en-US"/>
        </a:p>
      </dgm:t>
    </dgm:pt>
    <dgm:pt modelId="{73F5DFAB-69EB-4ADB-B79D-ACA8DEC0AEBA}" type="sibTrans" cxnId="{430916C9-208C-44B4-A4BB-52FD6377ECC9}">
      <dgm:prSet/>
      <dgm:spPr/>
      <dgm:t>
        <a:bodyPr/>
        <a:lstStyle/>
        <a:p>
          <a:endParaRPr lang="en-US"/>
        </a:p>
      </dgm:t>
    </dgm:pt>
    <dgm:pt modelId="{32216DE2-050F-44BB-825C-CBF972457061}">
      <dgm:prSet/>
      <dgm:spPr>
        <a:solidFill>
          <a:srgbClr val="F49201">
            <a:alpha val="80000"/>
          </a:srgbClr>
        </a:solidFill>
      </dgm:spPr>
      <dgm:t>
        <a:bodyPr/>
        <a:lstStyle/>
        <a:p>
          <a:r>
            <a:rPr lang="en-CA" dirty="0"/>
            <a:t>It is about why Java should be the language taught at all levels in schools today.</a:t>
          </a:r>
          <a:endParaRPr lang="en-US" dirty="0"/>
        </a:p>
      </dgm:t>
    </dgm:pt>
    <dgm:pt modelId="{0BC0FDFA-1605-42FF-86EE-3B83F84AC727}" type="parTrans" cxnId="{1D0F6C8D-C389-4506-B40B-753C94CECE25}">
      <dgm:prSet/>
      <dgm:spPr/>
      <dgm:t>
        <a:bodyPr/>
        <a:lstStyle/>
        <a:p>
          <a:endParaRPr lang="en-US"/>
        </a:p>
      </dgm:t>
    </dgm:pt>
    <dgm:pt modelId="{F08393E7-DBCF-4281-B6C6-5F0EFD74FEAD}" type="sibTrans" cxnId="{1D0F6C8D-C389-4506-B40B-753C94CECE25}">
      <dgm:prSet/>
      <dgm:spPr/>
      <dgm:t>
        <a:bodyPr/>
        <a:lstStyle/>
        <a:p>
          <a:endParaRPr lang="en-US"/>
        </a:p>
      </dgm:t>
    </dgm:pt>
    <dgm:pt modelId="{084EDFD9-8818-49EA-8199-193D32394E31}">
      <dgm:prSet/>
      <dgm:spPr>
        <a:solidFill>
          <a:srgbClr val="F49201">
            <a:alpha val="59000"/>
          </a:srgbClr>
        </a:solidFill>
      </dgm:spPr>
      <dgm:t>
        <a:bodyPr/>
        <a:lstStyle/>
        <a:p>
          <a:r>
            <a:rPr lang="en-CA" dirty="0"/>
            <a:t>There is even a comparison of a program in Java and Python.</a:t>
          </a:r>
          <a:endParaRPr lang="en-US" dirty="0"/>
        </a:p>
      </dgm:t>
    </dgm:pt>
    <dgm:pt modelId="{CB8B5159-9CEE-4F5B-8F1A-6D7F719EDD7B}" type="parTrans" cxnId="{7685A1EC-E4A1-4158-B995-AC7929AA6736}">
      <dgm:prSet/>
      <dgm:spPr/>
      <dgm:t>
        <a:bodyPr/>
        <a:lstStyle/>
        <a:p>
          <a:endParaRPr lang="en-US"/>
        </a:p>
      </dgm:t>
    </dgm:pt>
    <dgm:pt modelId="{0D52DAFC-09BA-4271-A2D0-8A1CF23FB61F}" type="sibTrans" cxnId="{7685A1EC-E4A1-4158-B995-AC7929AA6736}">
      <dgm:prSet/>
      <dgm:spPr/>
      <dgm:t>
        <a:bodyPr/>
        <a:lstStyle/>
        <a:p>
          <a:endParaRPr lang="en-US"/>
        </a:p>
      </dgm:t>
    </dgm:pt>
    <dgm:pt modelId="{E0BD7C70-DD85-469D-B6A4-3D9CAC98F8E3}" type="pres">
      <dgm:prSet presAssocID="{CD2C8DFC-E1C8-4672-ACE6-ED2F8F79398C}" presName="diagram" presStyleCnt="0">
        <dgm:presLayoutVars>
          <dgm:dir/>
          <dgm:resizeHandles val="exact"/>
        </dgm:presLayoutVars>
      </dgm:prSet>
      <dgm:spPr/>
    </dgm:pt>
    <dgm:pt modelId="{1C5CCDCC-FD20-4AE9-BE79-A5D5810EB20E}" type="pres">
      <dgm:prSet presAssocID="{1E9D931B-C9E7-4BA3-BE19-C3C217D5C553}" presName="node" presStyleLbl="node1" presStyleIdx="0" presStyleCnt="4">
        <dgm:presLayoutVars>
          <dgm:bulletEnabled val="1"/>
        </dgm:presLayoutVars>
      </dgm:prSet>
      <dgm:spPr/>
    </dgm:pt>
    <dgm:pt modelId="{9E738ED0-E6EF-43A8-8EA0-A497D28CEE8A}" type="pres">
      <dgm:prSet presAssocID="{D25271B8-EA19-4CE5-AE33-9C56516740D7}" presName="sibTrans" presStyleCnt="0"/>
      <dgm:spPr/>
    </dgm:pt>
    <dgm:pt modelId="{FA9FC9BB-7426-438F-89E2-A9B4865F8F3A}" type="pres">
      <dgm:prSet presAssocID="{A63EF9ED-6D07-43EE-9C16-5FA6A3EF822A}" presName="node" presStyleLbl="node1" presStyleIdx="1" presStyleCnt="4">
        <dgm:presLayoutVars>
          <dgm:bulletEnabled val="1"/>
        </dgm:presLayoutVars>
      </dgm:prSet>
      <dgm:spPr/>
    </dgm:pt>
    <dgm:pt modelId="{80B7E16E-C02B-4CBD-B489-1721CC5DA7C4}" type="pres">
      <dgm:prSet presAssocID="{73F5DFAB-69EB-4ADB-B79D-ACA8DEC0AEBA}" presName="sibTrans" presStyleCnt="0"/>
      <dgm:spPr/>
    </dgm:pt>
    <dgm:pt modelId="{F9B12F6D-A1D8-46E9-A95C-C5D90C0E82C6}" type="pres">
      <dgm:prSet presAssocID="{32216DE2-050F-44BB-825C-CBF972457061}" presName="node" presStyleLbl="node1" presStyleIdx="2" presStyleCnt="4">
        <dgm:presLayoutVars>
          <dgm:bulletEnabled val="1"/>
        </dgm:presLayoutVars>
      </dgm:prSet>
      <dgm:spPr/>
    </dgm:pt>
    <dgm:pt modelId="{03C011AA-AA2C-4EB9-848F-55D324EED1C9}" type="pres">
      <dgm:prSet presAssocID="{F08393E7-DBCF-4281-B6C6-5F0EFD74FEAD}" presName="sibTrans" presStyleCnt="0"/>
      <dgm:spPr/>
    </dgm:pt>
    <dgm:pt modelId="{D4D77456-BAAC-4FA3-A394-A90384CBF9AC}" type="pres">
      <dgm:prSet presAssocID="{084EDFD9-8818-49EA-8199-193D32394E31}" presName="node" presStyleLbl="node1" presStyleIdx="3" presStyleCnt="4">
        <dgm:presLayoutVars>
          <dgm:bulletEnabled val="1"/>
        </dgm:presLayoutVars>
      </dgm:prSet>
      <dgm:spPr/>
    </dgm:pt>
  </dgm:ptLst>
  <dgm:cxnLst>
    <dgm:cxn modelId="{1B88841C-94F0-4728-B469-2007516D4155}" type="presOf" srcId="{CD2C8DFC-E1C8-4672-ACE6-ED2F8F79398C}" destId="{E0BD7C70-DD85-469D-B6A4-3D9CAC98F8E3}" srcOrd="0" destOrd="0" presId="urn:microsoft.com/office/officeart/2005/8/layout/default"/>
    <dgm:cxn modelId="{59EEFD4A-7570-46CB-B924-E2701F6C2864}" type="presOf" srcId="{32216DE2-050F-44BB-825C-CBF972457061}" destId="{F9B12F6D-A1D8-46E9-A95C-C5D90C0E82C6}" srcOrd="0" destOrd="0" presId="urn:microsoft.com/office/officeart/2005/8/layout/default"/>
    <dgm:cxn modelId="{5136064B-1D46-42EC-95CB-EF844166172D}" srcId="{CD2C8DFC-E1C8-4672-ACE6-ED2F8F79398C}" destId="{1E9D931B-C9E7-4BA3-BE19-C3C217D5C553}" srcOrd="0" destOrd="0" parTransId="{79E8D2C9-9B1D-4E02-AB4B-5F2937375C79}" sibTransId="{D25271B8-EA19-4CE5-AE33-9C56516740D7}"/>
    <dgm:cxn modelId="{6AE44855-1259-43E2-9C17-AAE1202043A1}" type="presOf" srcId="{1E9D931B-C9E7-4BA3-BE19-C3C217D5C553}" destId="{1C5CCDCC-FD20-4AE9-BE79-A5D5810EB20E}" srcOrd="0" destOrd="0" presId="urn:microsoft.com/office/officeart/2005/8/layout/default"/>
    <dgm:cxn modelId="{1D0F6C8D-C389-4506-B40B-753C94CECE25}" srcId="{CD2C8DFC-E1C8-4672-ACE6-ED2F8F79398C}" destId="{32216DE2-050F-44BB-825C-CBF972457061}" srcOrd="2" destOrd="0" parTransId="{0BC0FDFA-1605-42FF-86EE-3B83F84AC727}" sibTransId="{F08393E7-DBCF-4281-B6C6-5F0EFD74FEAD}"/>
    <dgm:cxn modelId="{3DD64CBF-AF8B-4316-A256-42BCC448CF72}" type="presOf" srcId="{A63EF9ED-6D07-43EE-9C16-5FA6A3EF822A}" destId="{FA9FC9BB-7426-438F-89E2-A9B4865F8F3A}" srcOrd="0" destOrd="0" presId="urn:microsoft.com/office/officeart/2005/8/layout/default"/>
    <dgm:cxn modelId="{430916C9-208C-44B4-A4BB-52FD6377ECC9}" srcId="{CD2C8DFC-E1C8-4672-ACE6-ED2F8F79398C}" destId="{A63EF9ED-6D07-43EE-9C16-5FA6A3EF822A}" srcOrd="1" destOrd="0" parTransId="{0FE61F39-E994-4804-9381-6D30EE17B0EE}" sibTransId="{73F5DFAB-69EB-4ADB-B79D-ACA8DEC0AEBA}"/>
    <dgm:cxn modelId="{225EFAD4-EB20-4C9B-B257-0D504DCB1F0C}" type="presOf" srcId="{084EDFD9-8818-49EA-8199-193D32394E31}" destId="{D4D77456-BAAC-4FA3-A394-A90384CBF9AC}" srcOrd="0" destOrd="0" presId="urn:microsoft.com/office/officeart/2005/8/layout/default"/>
    <dgm:cxn modelId="{7685A1EC-E4A1-4158-B995-AC7929AA6736}" srcId="{CD2C8DFC-E1C8-4672-ACE6-ED2F8F79398C}" destId="{084EDFD9-8818-49EA-8199-193D32394E31}" srcOrd="3" destOrd="0" parTransId="{CB8B5159-9CEE-4F5B-8F1A-6D7F719EDD7B}" sibTransId="{0D52DAFC-09BA-4271-A2D0-8A1CF23FB61F}"/>
    <dgm:cxn modelId="{BAB95310-36D3-42B5-8671-4CAA4832130C}" type="presParOf" srcId="{E0BD7C70-DD85-469D-B6A4-3D9CAC98F8E3}" destId="{1C5CCDCC-FD20-4AE9-BE79-A5D5810EB20E}" srcOrd="0" destOrd="0" presId="urn:microsoft.com/office/officeart/2005/8/layout/default"/>
    <dgm:cxn modelId="{A3A1199C-A001-4FEF-B0C7-E370A7DE6DCE}" type="presParOf" srcId="{E0BD7C70-DD85-469D-B6A4-3D9CAC98F8E3}" destId="{9E738ED0-E6EF-43A8-8EA0-A497D28CEE8A}" srcOrd="1" destOrd="0" presId="urn:microsoft.com/office/officeart/2005/8/layout/default"/>
    <dgm:cxn modelId="{7590147C-22F1-4B6D-A093-AFA1BAF3B1C1}" type="presParOf" srcId="{E0BD7C70-DD85-469D-B6A4-3D9CAC98F8E3}" destId="{FA9FC9BB-7426-438F-89E2-A9B4865F8F3A}" srcOrd="2" destOrd="0" presId="urn:microsoft.com/office/officeart/2005/8/layout/default"/>
    <dgm:cxn modelId="{3AF9934B-56A4-4D43-B7E5-A191F4DC2B17}" type="presParOf" srcId="{E0BD7C70-DD85-469D-B6A4-3D9CAC98F8E3}" destId="{80B7E16E-C02B-4CBD-B489-1721CC5DA7C4}" srcOrd="3" destOrd="0" presId="urn:microsoft.com/office/officeart/2005/8/layout/default"/>
    <dgm:cxn modelId="{EA742C61-F4F3-4A1E-A6F0-EFAE08052BA7}" type="presParOf" srcId="{E0BD7C70-DD85-469D-B6A4-3D9CAC98F8E3}" destId="{F9B12F6D-A1D8-46E9-A95C-C5D90C0E82C6}" srcOrd="4" destOrd="0" presId="urn:microsoft.com/office/officeart/2005/8/layout/default"/>
    <dgm:cxn modelId="{C90DFE7A-B3EC-4CF3-BBEE-3A6654B5C372}" type="presParOf" srcId="{E0BD7C70-DD85-469D-B6A4-3D9CAC98F8E3}" destId="{03C011AA-AA2C-4EB9-848F-55D324EED1C9}" srcOrd="5" destOrd="0" presId="urn:microsoft.com/office/officeart/2005/8/layout/default"/>
    <dgm:cxn modelId="{018D7609-C470-4389-88B6-E299CB905CF0}" type="presParOf" srcId="{E0BD7C70-DD85-469D-B6A4-3D9CAC98F8E3}" destId="{D4D77456-BAAC-4FA3-A394-A90384CBF9AC}"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31BF7E8-FEEB-4BF7-9D43-6162F7B220F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C6FAD65-C228-41FC-B8FA-1BC442926F87}">
      <dgm:prSet/>
      <dgm:spPr/>
      <dgm:t>
        <a:bodyPr/>
        <a:lstStyle/>
        <a:p>
          <a:r>
            <a:rPr lang="en-CA" dirty="0"/>
            <a:t>Many financial institutions depend on Java to run their backend</a:t>
          </a:r>
          <a:endParaRPr lang="en-US" dirty="0"/>
        </a:p>
      </dgm:t>
    </dgm:pt>
    <dgm:pt modelId="{3669530C-7256-474E-98CF-A2DE451B53B3}" type="parTrans" cxnId="{F2388042-F302-402F-A735-A034286384E9}">
      <dgm:prSet/>
      <dgm:spPr/>
      <dgm:t>
        <a:bodyPr/>
        <a:lstStyle/>
        <a:p>
          <a:endParaRPr lang="en-US"/>
        </a:p>
      </dgm:t>
    </dgm:pt>
    <dgm:pt modelId="{770A5C64-5600-4A39-AA3C-9A214FDCA7C9}" type="sibTrans" cxnId="{F2388042-F302-402F-A735-A034286384E9}">
      <dgm:prSet/>
      <dgm:spPr/>
      <dgm:t>
        <a:bodyPr/>
        <a:lstStyle/>
        <a:p>
          <a:endParaRPr lang="en-US"/>
        </a:p>
      </dgm:t>
    </dgm:pt>
    <dgm:pt modelId="{EAC07989-1D4D-4786-937F-CD3CC32B7708}">
      <dgm:prSet/>
      <dgm:spPr/>
      <dgm:t>
        <a:bodyPr/>
        <a:lstStyle/>
        <a:p>
          <a:r>
            <a:rPr lang="en-CA"/>
            <a:t>Twitter, LinkedIn, Amazon and others use Java</a:t>
          </a:r>
          <a:endParaRPr lang="en-US"/>
        </a:p>
      </dgm:t>
    </dgm:pt>
    <dgm:pt modelId="{F15A9F12-5349-4809-943C-A863CE315B5B}" type="parTrans" cxnId="{CBC8DFC8-CE78-4062-A466-586D893E15C5}">
      <dgm:prSet/>
      <dgm:spPr/>
      <dgm:t>
        <a:bodyPr/>
        <a:lstStyle/>
        <a:p>
          <a:endParaRPr lang="en-US"/>
        </a:p>
      </dgm:t>
    </dgm:pt>
    <dgm:pt modelId="{3E314427-D9AA-4E76-92E7-0A22612A9D9A}" type="sibTrans" cxnId="{CBC8DFC8-CE78-4062-A466-586D893E15C5}">
      <dgm:prSet/>
      <dgm:spPr/>
      <dgm:t>
        <a:bodyPr/>
        <a:lstStyle/>
        <a:p>
          <a:endParaRPr lang="en-US"/>
        </a:p>
      </dgm:t>
    </dgm:pt>
    <dgm:pt modelId="{9822C34D-D0F6-445D-A603-CA2EE1462A72}">
      <dgm:prSet/>
      <dgm:spPr/>
      <dgm:t>
        <a:bodyPr/>
        <a:lstStyle/>
        <a:p>
          <a:r>
            <a:rPr lang="en-CA"/>
            <a:t>Your prospects are a function of how well you code</a:t>
          </a:r>
          <a:endParaRPr lang="en-US"/>
        </a:p>
      </dgm:t>
    </dgm:pt>
    <dgm:pt modelId="{02ED9424-0DAC-426D-A1D4-6EE208179FC6}" type="parTrans" cxnId="{D8854FEE-D104-4C51-A67D-63AF8AB1AA38}">
      <dgm:prSet/>
      <dgm:spPr/>
      <dgm:t>
        <a:bodyPr/>
        <a:lstStyle/>
        <a:p>
          <a:endParaRPr lang="en-US"/>
        </a:p>
      </dgm:t>
    </dgm:pt>
    <dgm:pt modelId="{9709F502-3F44-4EC3-97CB-49B361897658}" type="sibTrans" cxnId="{D8854FEE-D104-4C51-A67D-63AF8AB1AA38}">
      <dgm:prSet/>
      <dgm:spPr/>
      <dgm:t>
        <a:bodyPr/>
        <a:lstStyle/>
        <a:p>
          <a:endParaRPr lang="en-US"/>
        </a:p>
      </dgm:t>
    </dgm:pt>
    <dgm:pt modelId="{4485C276-F7BE-48FE-B3A8-CD617BC42AE5}">
      <dgm:prSet/>
      <dgm:spPr/>
      <dgm:t>
        <a:bodyPr/>
        <a:lstStyle/>
        <a:p>
          <a:r>
            <a:rPr lang="en-CA"/>
            <a:t>Learning Java is the best language to learn to prepare you to work with any language during your career.</a:t>
          </a:r>
          <a:endParaRPr lang="en-US"/>
        </a:p>
      </dgm:t>
    </dgm:pt>
    <dgm:pt modelId="{AFA08BD0-A22B-45D1-983F-8574BB8EFF59}" type="parTrans" cxnId="{98F5A47C-F80E-4139-A091-91C83527DC08}">
      <dgm:prSet/>
      <dgm:spPr/>
      <dgm:t>
        <a:bodyPr/>
        <a:lstStyle/>
        <a:p>
          <a:endParaRPr lang="en-US"/>
        </a:p>
      </dgm:t>
    </dgm:pt>
    <dgm:pt modelId="{9D756B32-5943-4E4F-8E4C-962633DD5E20}" type="sibTrans" cxnId="{98F5A47C-F80E-4139-A091-91C83527DC08}">
      <dgm:prSet/>
      <dgm:spPr/>
      <dgm:t>
        <a:bodyPr/>
        <a:lstStyle/>
        <a:p>
          <a:endParaRPr lang="en-US"/>
        </a:p>
      </dgm:t>
    </dgm:pt>
    <dgm:pt modelId="{F8D26F40-E183-4122-9261-D761065BAFA7}">
      <dgm:prSet/>
      <dgm:spPr/>
      <dgm:t>
        <a:bodyPr/>
        <a:lstStyle/>
        <a:p>
          <a:r>
            <a:rPr lang="en-CA" dirty="0"/>
            <a:t>It’s the best language to teach to give students a clear understanding of what it means to program.</a:t>
          </a:r>
          <a:endParaRPr lang="en-US" dirty="0"/>
        </a:p>
      </dgm:t>
    </dgm:pt>
    <dgm:pt modelId="{AF52F9CF-5619-45E3-9A79-CC00EFE976CF}" type="parTrans" cxnId="{C5004C2C-500B-4B8E-9709-03895CB52AFB}">
      <dgm:prSet/>
      <dgm:spPr/>
      <dgm:t>
        <a:bodyPr/>
        <a:lstStyle/>
        <a:p>
          <a:endParaRPr lang="en-US"/>
        </a:p>
      </dgm:t>
    </dgm:pt>
    <dgm:pt modelId="{4011727B-92F5-4CDC-95AE-3478BEBB8B3D}" type="sibTrans" cxnId="{C5004C2C-500B-4B8E-9709-03895CB52AFB}">
      <dgm:prSet/>
      <dgm:spPr/>
      <dgm:t>
        <a:bodyPr/>
        <a:lstStyle/>
        <a:p>
          <a:endParaRPr lang="en-US"/>
        </a:p>
      </dgm:t>
    </dgm:pt>
    <dgm:pt modelId="{82280157-A654-4341-8D38-EC5CBC40DDBE}" type="pres">
      <dgm:prSet presAssocID="{531BF7E8-FEEB-4BF7-9D43-6162F7B220F0}" presName="root" presStyleCnt="0">
        <dgm:presLayoutVars>
          <dgm:dir/>
          <dgm:resizeHandles val="exact"/>
        </dgm:presLayoutVars>
      </dgm:prSet>
      <dgm:spPr/>
    </dgm:pt>
    <dgm:pt modelId="{2AB9DF53-F8B9-4EF8-9653-2DA70091F529}" type="pres">
      <dgm:prSet presAssocID="{2C6FAD65-C228-41FC-B8FA-1BC442926F87}" presName="compNode" presStyleCnt="0"/>
      <dgm:spPr/>
    </dgm:pt>
    <dgm:pt modelId="{E051448D-4F0B-4AF0-AAF8-4F7705971A4D}" type="pres">
      <dgm:prSet presAssocID="{2C6FAD65-C228-41FC-B8FA-1BC442926F87}" presName="bgRect" presStyleLbl="bgShp" presStyleIdx="0" presStyleCnt="5" custLinFactNeighborY="-2104"/>
      <dgm:spPr/>
    </dgm:pt>
    <dgm:pt modelId="{3F53F061-C3A8-4969-A471-4F08EB644AEF}" type="pres">
      <dgm:prSet presAssocID="{2C6FAD65-C228-41FC-B8FA-1BC442926F8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11AC6C5E-77FE-44DC-A1C0-6312CAFA47FC}" type="pres">
      <dgm:prSet presAssocID="{2C6FAD65-C228-41FC-B8FA-1BC442926F87}" presName="spaceRect" presStyleCnt="0"/>
      <dgm:spPr/>
    </dgm:pt>
    <dgm:pt modelId="{D1ECBEAB-07D7-4F1C-925E-1A0D3AF9045A}" type="pres">
      <dgm:prSet presAssocID="{2C6FAD65-C228-41FC-B8FA-1BC442926F87}" presName="parTx" presStyleLbl="revTx" presStyleIdx="0" presStyleCnt="5">
        <dgm:presLayoutVars>
          <dgm:chMax val="0"/>
          <dgm:chPref val="0"/>
        </dgm:presLayoutVars>
      </dgm:prSet>
      <dgm:spPr/>
    </dgm:pt>
    <dgm:pt modelId="{C83E88C0-3D3D-41C4-A252-DBCB6DEB3F18}" type="pres">
      <dgm:prSet presAssocID="{770A5C64-5600-4A39-AA3C-9A214FDCA7C9}" presName="sibTrans" presStyleCnt="0"/>
      <dgm:spPr/>
    </dgm:pt>
    <dgm:pt modelId="{ECB74D08-4F60-4FE0-ACBE-66950AE66447}" type="pres">
      <dgm:prSet presAssocID="{EAC07989-1D4D-4786-937F-CD3CC32B7708}" presName="compNode" presStyleCnt="0"/>
      <dgm:spPr/>
    </dgm:pt>
    <dgm:pt modelId="{720C477B-8192-430E-9B36-65E481013621}" type="pres">
      <dgm:prSet presAssocID="{EAC07989-1D4D-4786-937F-CD3CC32B7708}" presName="bgRect" presStyleLbl="bgShp" presStyleIdx="1" presStyleCnt="5"/>
      <dgm:spPr/>
    </dgm:pt>
    <dgm:pt modelId="{7B3F0BC4-813A-4F75-AF2F-A80CA292D609}" type="pres">
      <dgm:prSet presAssocID="{EAC07989-1D4D-4786-937F-CD3CC32B770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ternet"/>
        </a:ext>
      </dgm:extLst>
    </dgm:pt>
    <dgm:pt modelId="{8B7FE315-ADE0-4AE6-B8F3-E822B3FD4F2B}" type="pres">
      <dgm:prSet presAssocID="{EAC07989-1D4D-4786-937F-CD3CC32B7708}" presName="spaceRect" presStyleCnt="0"/>
      <dgm:spPr/>
    </dgm:pt>
    <dgm:pt modelId="{2805DF26-FD66-46C0-B86C-AC29A025CB43}" type="pres">
      <dgm:prSet presAssocID="{EAC07989-1D4D-4786-937F-CD3CC32B7708}" presName="parTx" presStyleLbl="revTx" presStyleIdx="1" presStyleCnt="5">
        <dgm:presLayoutVars>
          <dgm:chMax val="0"/>
          <dgm:chPref val="0"/>
        </dgm:presLayoutVars>
      </dgm:prSet>
      <dgm:spPr/>
    </dgm:pt>
    <dgm:pt modelId="{B7876CE0-0990-465C-8D71-38DA549DF94D}" type="pres">
      <dgm:prSet presAssocID="{3E314427-D9AA-4E76-92E7-0A22612A9D9A}" presName="sibTrans" presStyleCnt="0"/>
      <dgm:spPr/>
    </dgm:pt>
    <dgm:pt modelId="{203E5B95-B20B-4218-A66F-675EA611065D}" type="pres">
      <dgm:prSet presAssocID="{9822C34D-D0F6-445D-A603-CA2EE1462A72}" presName="compNode" presStyleCnt="0"/>
      <dgm:spPr/>
    </dgm:pt>
    <dgm:pt modelId="{43439741-A0A2-43DE-8477-1358EA0A91B5}" type="pres">
      <dgm:prSet presAssocID="{9822C34D-D0F6-445D-A603-CA2EE1462A72}" presName="bgRect" presStyleLbl="bgShp" presStyleIdx="2" presStyleCnt="5"/>
      <dgm:spPr/>
    </dgm:pt>
    <dgm:pt modelId="{548746F4-667E-46A1-A190-523A080B5E10}" type="pres">
      <dgm:prSet presAssocID="{9822C34D-D0F6-445D-A603-CA2EE1462A7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iling Face with No Fill"/>
        </a:ext>
      </dgm:extLst>
    </dgm:pt>
    <dgm:pt modelId="{94457ECD-834A-4CAD-B862-663175D6E93A}" type="pres">
      <dgm:prSet presAssocID="{9822C34D-D0F6-445D-A603-CA2EE1462A72}" presName="spaceRect" presStyleCnt="0"/>
      <dgm:spPr/>
    </dgm:pt>
    <dgm:pt modelId="{99ADA41B-871D-4762-B94A-1EFC0AD6472C}" type="pres">
      <dgm:prSet presAssocID="{9822C34D-D0F6-445D-A603-CA2EE1462A72}" presName="parTx" presStyleLbl="revTx" presStyleIdx="2" presStyleCnt="5">
        <dgm:presLayoutVars>
          <dgm:chMax val="0"/>
          <dgm:chPref val="0"/>
        </dgm:presLayoutVars>
      </dgm:prSet>
      <dgm:spPr/>
    </dgm:pt>
    <dgm:pt modelId="{C89CF2BE-DCD0-41A2-8221-99FB18A1C513}" type="pres">
      <dgm:prSet presAssocID="{9709F502-3F44-4EC3-97CB-49B361897658}" presName="sibTrans" presStyleCnt="0"/>
      <dgm:spPr/>
    </dgm:pt>
    <dgm:pt modelId="{BB1B790B-7CE6-4ADC-928D-B806658FCEED}" type="pres">
      <dgm:prSet presAssocID="{4485C276-F7BE-48FE-B3A8-CD617BC42AE5}" presName="compNode" presStyleCnt="0"/>
      <dgm:spPr/>
    </dgm:pt>
    <dgm:pt modelId="{A81A9C17-8725-4AB7-9D3C-F41D28A2FB22}" type="pres">
      <dgm:prSet presAssocID="{4485C276-F7BE-48FE-B3A8-CD617BC42AE5}" presName="bgRect" presStyleLbl="bgShp" presStyleIdx="3" presStyleCnt="5"/>
      <dgm:spPr/>
    </dgm:pt>
    <dgm:pt modelId="{E7E4B9E7-F122-4B5B-AD45-9BC33417E37D}" type="pres">
      <dgm:prSet presAssocID="{4485C276-F7BE-48FE-B3A8-CD617BC42AE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49746EC2-47C3-4EC3-AC1E-247E722837A5}" type="pres">
      <dgm:prSet presAssocID="{4485C276-F7BE-48FE-B3A8-CD617BC42AE5}" presName="spaceRect" presStyleCnt="0"/>
      <dgm:spPr/>
    </dgm:pt>
    <dgm:pt modelId="{3653ED65-FC6E-4408-9D94-B5F4E74C6776}" type="pres">
      <dgm:prSet presAssocID="{4485C276-F7BE-48FE-B3A8-CD617BC42AE5}" presName="parTx" presStyleLbl="revTx" presStyleIdx="3" presStyleCnt="5">
        <dgm:presLayoutVars>
          <dgm:chMax val="0"/>
          <dgm:chPref val="0"/>
        </dgm:presLayoutVars>
      </dgm:prSet>
      <dgm:spPr/>
    </dgm:pt>
    <dgm:pt modelId="{41AEB7EE-7F5F-4629-A8CD-4D36F9D21C9A}" type="pres">
      <dgm:prSet presAssocID="{9D756B32-5943-4E4F-8E4C-962633DD5E20}" presName="sibTrans" presStyleCnt="0"/>
      <dgm:spPr/>
    </dgm:pt>
    <dgm:pt modelId="{E7517EAF-62C4-478E-9ECE-63AFD06C2D49}" type="pres">
      <dgm:prSet presAssocID="{F8D26F40-E183-4122-9261-D761065BAFA7}" presName="compNode" presStyleCnt="0"/>
      <dgm:spPr/>
    </dgm:pt>
    <dgm:pt modelId="{0D18010C-99BF-448C-93E0-00DEA645A1D6}" type="pres">
      <dgm:prSet presAssocID="{F8D26F40-E183-4122-9261-D761065BAFA7}" presName="bgRect" presStyleLbl="bgShp" presStyleIdx="4" presStyleCnt="5"/>
      <dgm:spPr/>
    </dgm:pt>
    <dgm:pt modelId="{9556F67C-B671-4CD1-BEEC-D2DA734EE056}" type="pres">
      <dgm:prSet presAssocID="{F8D26F40-E183-4122-9261-D761065BAFA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assroom"/>
        </a:ext>
      </dgm:extLst>
    </dgm:pt>
    <dgm:pt modelId="{57EAA7E8-6F12-4A62-85ED-4D340398A46B}" type="pres">
      <dgm:prSet presAssocID="{F8D26F40-E183-4122-9261-D761065BAFA7}" presName="spaceRect" presStyleCnt="0"/>
      <dgm:spPr/>
    </dgm:pt>
    <dgm:pt modelId="{003EFA84-B886-47AA-A7F1-B0E43A408063}" type="pres">
      <dgm:prSet presAssocID="{F8D26F40-E183-4122-9261-D761065BAFA7}" presName="parTx" presStyleLbl="revTx" presStyleIdx="4" presStyleCnt="5">
        <dgm:presLayoutVars>
          <dgm:chMax val="0"/>
          <dgm:chPref val="0"/>
        </dgm:presLayoutVars>
      </dgm:prSet>
      <dgm:spPr/>
    </dgm:pt>
  </dgm:ptLst>
  <dgm:cxnLst>
    <dgm:cxn modelId="{C5004C2C-500B-4B8E-9709-03895CB52AFB}" srcId="{531BF7E8-FEEB-4BF7-9D43-6162F7B220F0}" destId="{F8D26F40-E183-4122-9261-D761065BAFA7}" srcOrd="4" destOrd="0" parTransId="{AF52F9CF-5619-45E3-9A79-CC00EFE976CF}" sibTransId="{4011727B-92F5-4CDC-95AE-3478BEBB8B3D}"/>
    <dgm:cxn modelId="{F2388042-F302-402F-A735-A034286384E9}" srcId="{531BF7E8-FEEB-4BF7-9D43-6162F7B220F0}" destId="{2C6FAD65-C228-41FC-B8FA-1BC442926F87}" srcOrd="0" destOrd="0" parTransId="{3669530C-7256-474E-98CF-A2DE451B53B3}" sibTransId="{770A5C64-5600-4A39-AA3C-9A214FDCA7C9}"/>
    <dgm:cxn modelId="{2BC2D964-0F2E-456E-86D1-0DDCF59F6D88}" type="presOf" srcId="{2C6FAD65-C228-41FC-B8FA-1BC442926F87}" destId="{D1ECBEAB-07D7-4F1C-925E-1A0D3AF9045A}" srcOrd="0" destOrd="0" presId="urn:microsoft.com/office/officeart/2018/2/layout/IconVerticalSolidList"/>
    <dgm:cxn modelId="{C08B3448-6A22-4606-9938-C12B57DB2B73}" type="presOf" srcId="{EAC07989-1D4D-4786-937F-CD3CC32B7708}" destId="{2805DF26-FD66-46C0-B86C-AC29A025CB43}" srcOrd="0" destOrd="0" presId="urn:microsoft.com/office/officeart/2018/2/layout/IconVerticalSolidList"/>
    <dgm:cxn modelId="{542E0F4C-1A0C-4806-9A71-60104727A615}" type="presOf" srcId="{9822C34D-D0F6-445D-A603-CA2EE1462A72}" destId="{99ADA41B-871D-4762-B94A-1EFC0AD6472C}" srcOrd="0" destOrd="0" presId="urn:microsoft.com/office/officeart/2018/2/layout/IconVerticalSolidList"/>
    <dgm:cxn modelId="{CF88FF72-3F3E-46A8-9AC0-EDA583972B1D}" type="presOf" srcId="{4485C276-F7BE-48FE-B3A8-CD617BC42AE5}" destId="{3653ED65-FC6E-4408-9D94-B5F4E74C6776}" srcOrd="0" destOrd="0" presId="urn:microsoft.com/office/officeart/2018/2/layout/IconVerticalSolidList"/>
    <dgm:cxn modelId="{98F5A47C-F80E-4139-A091-91C83527DC08}" srcId="{531BF7E8-FEEB-4BF7-9D43-6162F7B220F0}" destId="{4485C276-F7BE-48FE-B3A8-CD617BC42AE5}" srcOrd="3" destOrd="0" parTransId="{AFA08BD0-A22B-45D1-983F-8574BB8EFF59}" sibTransId="{9D756B32-5943-4E4F-8E4C-962633DD5E20}"/>
    <dgm:cxn modelId="{45777CA8-F094-4F23-A87B-D1D493F9136A}" type="presOf" srcId="{531BF7E8-FEEB-4BF7-9D43-6162F7B220F0}" destId="{82280157-A654-4341-8D38-EC5CBC40DDBE}" srcOrd="0" destOrd="0" presId="urn:microsoft.com/office/officeart/2018/2/layout/IconVerticalSolidList"/>
    <dgm:cxn modelId="{DF42B0BF-B246-4DCF-A7AB-80D2891E679C}" type="presOf" srcId="{F8D26F40-E183-4122-9261-D761065BAFA7}" destId="{003EFA84-B886-47AA-A7F1-B0E43A408063}" srcOrd="0" destOrd="0" presId="urn:microsoft.com/office/officeart/2018/2/layout/IconVerticalSolidList"/>
    <dgm:cxn modelId="{CBC8DFC8-CE78-4062-A466-586D893E15C5}" srcId="{531BF7E8-FEEB-4BF7-9D43-6162F7B220F0}" destId="{EAC07989-1D4D-4786-937F-CD3CC32B7708}" srcOrd="1" destOrd="0" parTransId="{F15A9F12-5349-4809-943C-A863CE315B5B}" sibTransId="{3E314427-D9AA-4E76-92E7-0A22612A9D9A}"/>
    <dgm:cxn modelId="{D8854FEE-D104-4C51-A67D-63AF8AB1AA38}" srcId="{531BF7E8-FEEB-4BF7-9D43-6162F7B220F0}" destId="{9822C34D-D0F6-445D-A603-CA2EE1462A72}" srcOrd="2" destOrd="0" parTransId="{02ED9424-0DAC-426D-A1D4-6EE208179FC6}" sibTransId="{9709F502-3F44-4EC3-97CB-49B361897658}"/>
    <dgm:cxn modelId="{13E29240-1FCA-4F4D-B60E-088D564906E5}" type="presParOf" srcId="{82280157-A654-4341-8D38-EC5CBC40DDBE}" destId="{2AB9DF53-F8B9-4EF8-9653-2DA70091F529}" srcOrd="0" destOrd="0" presId="urn:microsoft.com/office/officeart/2018/2/layout/IconVerticalSolidList"/>
    <dgm:cxn modelId="{508FB088-2857-415E-8C0E-433E79FBB55B}" type="presParOf" srcId="{2AB9DF53-F8B9-4EF8-9653-2DA70091F529}" destId="{E051448D-4F0B-4AF0-AAF8-4F7705971A4D}" srcOrd="0" destOrd="0" presId="urn:microsoft.com/office/officeart/2018/2/layout/IconVerticalSolidList"/>
    <dgm:cxn modelId="{4C7A3E0B-2666-429B-9BF5-D182F9F46482}" type="presParOf" srcId="{2AB9DF53-F8B9-4EF8-9653-2DA70091F529}" destId="{3F53F061-C3A8-4969-A471-4F08EB644AEF}" srcOrd="1" destOrd="0" presId="urn:microsoft.com/office/officeart/2018/2/layout/IconVerticalSolidList"/>
    <dgm:cxn modelId="{223E325C-B34B-405C-8E2F-249075A9A2ED}" type="presParOf" srcId="{2AB9DF53-F8B9-4EF8-9653-2DA70091F529}" destId="{11AC6C5E-77FE-44DC-A1C0-6312CAFA47FC}" srcOrd="2" destOrd="0" presId="urn:microsoft.com/office/officeart/2018/2/layout/IconVerticalSolidList"/>
    <dgm:cxn modelId="{206B614D-344E-48BC-9F1A-43C3BF6D2846}" type="presParOf" srcId="{2AB9DF53-F8B9-4EF8-9653-2DA70091F529}" destId="{D1ECBEAB-07D7-4F1C-925E-1A0D3AF9045A}" srcOrd="3" destOrd="0" presId="urn:microsoft.com/office/officeart/2018/2/layout/IconVerticalSolidList"/>
    <dgm:cxn modelId="{C4E64799-5FF9-4771-BC84-3C04D888498E}" type="presParOf" srcId="{82280157-A654-4341-8D38-EC5CBC40DDBE}" destId="{C83E88C0-3D3D-41C4-A252-DBCB6DEB3F18}" srcOrd="1" destOrd="0" presId="urn:microsoft.com/office/officeart/2018/2/layout/IconVerticalSolidList"/>
    <dgm:cxn modelId="{1799839E-0A4C-4CF0-A58A-22D40C8C07AA}" type="presParOf" srcId="{82280157-A654-4341-8D38-EC5CBC40DDBE}" destId="{ECB74D08-4F60-4FE0-ACBE-66950AE66447}" srcOrd="2" destOrd="0" presId="urn:microsoft.com/office/officeart/2018/2/layout/IconVerticalSolidList"/>
    <dgm:cxn modelId="{2F0FF4D2-B659-4169-AF25-7D90C02D7B8C}" type="presParOf" srcId="{ECB74D08-4F60-4FE0-ACBE-66950AE66447}" destId="{720C477B-8192-430E-9B36-65E481013621}" srcOrd="0" destOrd="0" presId="urn:microsoft.com/office/officeart/2018/2/layout/IconVerticalSolidList"/>
    <dgm:cxn modelId="{466EF9AE-8914-41B1-B406-2454B2C0AB84}" type="presParOf" srcId="{ECB74D08-4F60-4FE0-ACBE-66950AE66447}" destId="{7B3F0BC4-813A-4F75-AF2F-A80CA292D609}" srcOrd="1" destOrd="0" presId="urn:microsoft.com/office/officeart/2018/2/layout/IconVerticalSolidList"/>
    <dgm:cxn modelId="{4D7289C1-9A91-4B58-9EA1-92D29E959872}" type="presParOf" srcId="{ECB74D08-4F60-4FE0-ACBE-66950AE66447}" destId="{8B7FE315-ADE0-4AE6-B8F3-E822B3FD4F2B}" srcOrd="2" destOrd="0" presId="urn:microsoft.com/office/officeart/2018/2/layout/IconVerticalSolidList"/>
    <dgm:cxn modelId="{C5C0B683-9C26-4280-A659-8E37697E4DEA}" type="presParOf" srcId="{ECB74D08-4F60-4FE0-ACBE-66950AE66447}" destId="{2805DF26-FD66-46C0-B86C-AC29A025CB43}" srcOrd="3" destOrd="0" presId="urn:microsoft.com/office/officeart/2018/2/layout/IconVerticalSolidList"/>
    <dgm:cxn modelId="{B390235B-CC6F-420C-9F00-36419D90958B}" type="presParOf" srcId="{82280157-A654-4341-8D38-EC5CBC40DDBE}" destId="{B7876CE0-0990-465C-8D71-38DA549DF94D}" srcOrd="3" destOrd="0" presId="urn:microsoft.com/office/officeart/2018/2/layout/IconVerticalSolidList"/>
    <dgm:cxn modelId="{F0D025BD-C782-4A01-AB71-4EA73B04BE66}" type="presParOf" srcId="{82280157-A654-4341-8D38-EC5CBC40DDBE}" destId="{203E5B95-B20B-4218-A66F-675EA611065D}" srcOrd="4" destOrd="0" presId="urn:microsoft.com/office/officeart/2018/2/layout/IconVerticalSolidList"/>
    <dgm:cxn modelId="{06AE2A90-269C-42C1-932E-34D98B063EA2}" type="presParOf" srcId="{203E5B95-B20B-4218-A66F-675EA611065D}" destId="{43439741-A0A2-43DE-8477-1358EA0A91B5}" srcOrd="0" destOrd="0" presId="urn:microsoft.com/office/officeart/2018/2/layout/IconVerticalSolidList"/>
    <dgm:cxn modelId="{26FA3D58-737E-49E8-AE44-A8E28159A1EF}" type="presParOf" srcId="{203E5B95-B20B-4218-A66F-675EA611065D}" destId="{548746F4-667E-46A1-A190-523A080B5E10}" srcOrd="1" destOrd="0" presId="urn:microsoft.com/office/officeart/2018/2/layout/IconVerticalSolidList"/>
    <dgm:cxn modelId="{64F77255-BEAF-4DD6-9B96-F864FBFA0570}" type="presParOf" srcId="{203E5B95-B20B-4218-A66F-675EA611065D}" destId="{94457ECD-834A-4CAD-B862-663175D6E93A}" srcOrd="2" destOrd="0" presId="urn:microsoft.com/office/officeart/2018/2/layout/IconVerticalSolidList"/>
    <dgm:cxn modelId="{6598B9F4-DAB1-4B78-B72C-1563A138AC31}" type="presParOf" srcId="{203E5B95-B20B-4218-A66F-675EA611065D}" destId="{99ADA41B-871D-4762-B94A-1EFC0AD6472C}" srcOrd="3" destOrd="0" presId="urn:microsoft.com/office/officeart/2018/2/layout/IconVerticalSolidList"/>
    <dgm:cxn modelId="{397863C2-55CF-4550-B2A7-0D48202C86B4}" type="presParOf" srcId="{82280157-A654-4341-8D38-EC5CBC40DDBE}" destId="{C89CF2BE-DCD0-41A2-8221-99FB18A1C513}" srcOrd="5" destOrd="0" presId="urn:microsoft.com/office/officeart/2018/2/layout/IconVerticalSolidList"/>
    <dgm:cxn modelId="{0584A80A-5FBC-47C0-B27F-5186A78F4893}" type="presParOf" srcId="{82280157-A654-4341-8D38-EC5CBC40DDBE}" destId="{BB1B790B-7CE6-4ADC-928D-B806658FCEED}" srcOrd="6" destOrd="0" presId="urn:microsoft.com/office/officeart/2018/2/layout/IconVerticalSolidList"/>
    <dgm:cxn modelId="{9CC2C198-32FC-4D85-B9E7-30211AB32703}" type="presParOf" srcId="{BB1B790B-7CE6-4ADC-928D-B806658FCEED}" destId="{A81A9C17-8725-4AB7-9D3C-F41D28A2FB22}" srcOrd="0" destOrd="0" presId="urn:microsoft.com/office/officeart/2018/2/layout/IconVerticalSolidList"/>
    <dgm:cxn modelId="{6B2DA869-6035-437D-8FD2-17EE32455C25}" type="presParOf" srcId="{BB1B790B-7CE6-4ADC-928D-B806658FCEED}" destId="{E7E4B9E7-F122-4B5B-AD45-9BC33417E37D}" srcOrd="1" destOrd="0" presId="urn:microsoft.com/office/officeart/2018/2/layout/IconVerticalSolidList"/>
    <dgm:cxn modelId="{4CB4B2B0-B622-4E1B-810F-670BF6E9FC22}" type="presParOf" srcId="{BB1B790B-7CE6-4ADC-928D-B806658FCEED}" destId="{49746EC2-47C3-4EC3-AC1E-247E722837A5}" srcOrd="2" destOrd="0" presId="urn:microsoft.com/office/officeart/2018/2/layout/IconVerticalSolidList"/>
    <dgm:cxn modelId="{E5D5DE56-A1AC-4225-B692-825313D0615D}" type="presParOf" srcId="{BB1B790B-7CE6-4ADC-928D-B806658FCEED}" destId="{3653ED65-FC6E-4408-9D94-B5F4E74C6776}" srcOrd="3" destOrd="0" presId="urn:microsoft.com/office/officeart/2018/2/layout/IconVerticalSolidList"/>
    <dgm:cxn modelId="{A55D339B-A461-419A-A0DC-DDD4EC829ABC}" type="presParOf" srcId="{82280157-A654-4341-8D38-EC5CBC40DDBE}" destId="{41AEB7EE-7F5F-4629-A8CD-4D36F9D21C9A}" srcOrd="7" destOrd="0" presId="urn:microsoft.com/office/officeart/2018/2/layout/IconVerticalSolidList"/>
    <dgm:cxn modelId="{333E4278-0A8D-4771-AFD6-2001468371A2}" type="presParOf" srcId="{82280157-A654-4341-8D38-EC5CBC40DDBE}" destId="{E7517EAF-62C4-478E-9ECE-63AFD06C2D49}" srcOrd="8" destOrd="0" presId="urn:microsoft.com/office/officeart/2018/2/layout/IconVerticalSolidList"/>
    <dgm:cxn modelId="{7EA6CE45-6824-4712-BCA4-8FCFABAF1612}" type="presParOf" srcId="{E7517EAF-62C4-478E-9ECE-63AFD06C2D49}" destId="{0D18010C-99BF-448C-93E0-00DEA645A1D6}" srcOrd="0" destOrd="0" presId="urn:microsoft.com/office/officeart/2018/2/layout/IconVerticalSolidList"/>
    <dgm:cxn modelId="{DB331B8D-3C89-4BBD-BD2B-6E9172AE7488}" type="presParOf" srcId="{E7517EAF-62C4-478E-9ECE-63AFD06C2D49}" destId="{9556F67C-B671-4CD1-BEEC-D2DA734EE056}" srcOrd="1" destOrd="0" presId="urn:microsoft.com/office/officeart/2018/2/layout/IconVerticalSolidList"/>
    <dgm:cxn modelId="{EB2C567F-DC85-4D4A-BF94-A10B028BCDC5}" type="presParOf" srcId="{E7517EAF-62C4-478E-9ECE-63AFD06C2D49}" destId="{57EAA7E8-6F12-4A62-85ED-4D340398A46B}" srcOrd="2" destOrd="0" presId="urn:microsoft.com/office/officeart/2018/2/layout/IconVerticalSolidList"/>
    <dgm:cxn modelId="{330422DA-6C88-497D-A037-F45128E6AF9C}" type="presParOf" srcId="{E7517EAF-62C4-478E-9ECE-63AFD06C2D49}" destId="{003EFA84-B886-47AA-A7F1-B0E43A40806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8C51B2E-D067-4C99-8DF8-50BBC8EDAEFE}"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6414942B-06CC-41E9-8993-9900D138A1E9}">
      <dgm:prSet/>
      <dgm:spPr/>
      <dgm:t>
        <a:bodyPr/>
        <a:lstStyle/>
        <a:p>
          <a:r>
            <a:rPr lang="en-CA" dirty="0"/>
            <a:t>Encourage students to join your JUG</a:t>
          </a:r>
          <a:endParaRPr lang="en-US" dirty="0"/>
        </a:p>
      </dgm:t>
    </dgm:pt>
    <dgm:pt modelId="{A0A60563-B3F1-4AEE-BC5E-A6332503D1D6}" type="parTrans" cxnId="{03C4E4B9-5FCA-42B2-9145-DDB5B0E3CC19}">
      <dgm:prSet/>
      <dgm:spPr/>
      <dgm:t>
        <a:bodyPr/>
        <a:lstStyle/>
        <a:p>
          <a:endParaRPr lang="en-US"/>
        </a:p>
      </dgm:t>
    </dgm:pt>
    <dgm:pt modelId="{B4F8D86D-2517-449A-A811-D81CD3804791}" type="sibTrans" cxnId="{03C4E4B9-5FCA-42B2-9145-DDB5B0E3CC19}">
      <dgm:prSet/>
      <dgm:spPr/>
      <dgm:t>
        <a:bodyPr/>
        <a:lstStyle/>
        <a:p>
          <a:endParaRPr lang="en-US"/>
        </a:p>
      </dgm:t>
    </dgm:pt>
    <dgm:pt modelId="{AC0F00D0-F97A-4ADE-B7CD-CCC26CE1A34D}">
      <dgm:prSet/>
      <dgm:spPr/>
      <dgm:t>
        <a:bodyPr/>
        <a:lstStyle/>
        <a:p>
          <a:r>
            <a:rPr lang="en-CA"/>
            <a:t>Encourage faculty in computer science programs to join your jug.</a:t>
          </a:r>
          <a:endParaRPr lang="en-US"/>
        </a:p>
      </dgm:t>
    </dgm:pt>
    <dgm:pt modelId="{4BA2D619-8716-4BFF-B1EE-C5A92D4A47FE}" type="parTrans" cxnId="{F38B8420-32BD-48EC-AF29-BABDA56AA900}">
      <dgm:prSet/>
      <dgm:spPr/>
      <dgm:t>
        <a:bodyPr/>
        <a:lstStyle/>
        <a:p>
          <a:endParaRPr lang="en-US"/>
        </a:p>
      </dgm:t>
    </dgm:pt>
    <dgm:pt modelId="{080E3C20-9DCE-41AB-92B9-D60AA0A4C6F9}" type="sibTrans" cxnId="{F38B8420-32BD-48EC-AF29-BABDA56AA900}">
      <dgm:prSet/>
      <dgm:spPr/>
      <dgm:t>
        <a:bodyPr/>
        <a:lstStyle/>
        <a:p>
          <a:endParaRPr lang="en-US"/>
        </a:p>
      </dgm:t>
    </dgm:pt>
    <dgm:pt modelId="{CD90E8ED-700D-454A-A332-D9EB7351803D}">
      <dgm:prSet/>
      <dgm:spPr/>
      <dgm:t>
        <a:bodyPr/>
        <a:lstStyle/>
        <a:p>
          <a:r>
            <a:rPr lang="en-CA"/>
            <a:t>Reach out to Computer Science Student Associations</a:t>
          </a:r>
          <a:endParaRPr lang="en-US"/>
        </a:p>
      </dgm:t>
    </dgm:pt>
    <dgm:pt modelId="{B71DB283-F9D1-42E8-ACE8-83449FFA9F82}" type="parTrans" cxnId="{A4DFE81D-F15E-417F-8851-765A8278960D}">
      <dgm:prSet/>
      <dgm:spPr/>
      <dgm:t>
        <a:bodyPr/>
        <a:lstStyle/>
        <a:p>
          <a:endParaRPr lang="en-US"/>
        </a:p>
      </dgm:t>
    </dgm:pt>
    <dgm:pt modelId="{9D3B60AE-1475-4F95-B89E-CE61A32CE391}" type="sibTrans" cxnId="{A4DFE81D-F15E-417F-8851-765A8278960D}">
      <dgm:prSet/>
      <dgm:spPr/>
      <dgm:t>
        <a:bodyPr/>
        <a:lstStyle/>
        <a:p>
          <a:endParaRPr lang="en-US"/>
        </a:p>
      </dgm:t>
    </dgm:pt>
    <dgm:pt modelId="{F02A5E01-8DC0-42CC-AE66-8AAEE52F5CA6}">
      <dgm:prSet/>
      <dgm:spPr/>
      <dgm:t>
        <a:bodyPr/>
        <a:lstStyle/>
        <a:p>
          <a:r>
            <a:rPr lang="en-CA" dirty="0"/>
            <a:t>Have a meeting on a campus.</a:t>
          </a:r>
          <a:endParaRPr lang="en-US" dirty="0"/>
        </a:p>
      </dgm:t>
    </dgm:pt>
    <dgm:pt modelId="{8D82C406-BDA0-46B0-B896-6557EB8A6199}" type="parTrans" cxnId="{C8CE0A08-FDA4-4F0C-830C-626D7CA64294}">
      <dgm:prSet/>
      <dgm:spPr/>
      <dgm:t>
        <a:bodyPr/>
        <a:lstStyle/>
        <a:p>
          <a:endParaRPr lang="en-US"/>
        </a:p>
      </dgm:t>
    </dgm:pt>
    <dgm:pt modelId="{F272958F-8863-4A05-B921-BB9BE2DFD92A}" type="sibTrans" cxnId="{C8CE0A08-FDA4-4F0C-830C-626D7CA64294}">
      <dgm:prSet/>
      <dgm:spPr/>
      <dgm:t>
        <a:bodyPr/>
        <a:lstStyle/>
        <a:p>
          <a:endParaRPr lang="en-US"/>
        </a:p>
      </dgm:t>
    </dgm:pt>
    <dgm:pt modelId="{00D0A81C-11F5-4D1E-8224-DABF4CCB53DD}">
      <dgm:prSet/>
      <dgm:spPr/>
      <dgm:t>
        <a:bodyPr/>
        <a:lstStyle/>
        <a:p>
          <a:r>
            <a:rPr lang="en-CA"/>
            <a:t>Promote resources for teachers.</a:t>
          </a:r>
          <a:endParaRPr lang="en-US"/>
        </a:p>
      </dgm:t>
    </dgm:pt>
    <dgm:pt modelId="{AD8D79C0-D6BE-42D0-B95B-28E6ADA5C4F4}" type="parTrans" cxnId="{BB2C4E7E-15DD-4CE7-A8C2-5A76619BD002}">
      <dgm:prSet/>
      <dgm:spPr/>
      <dgm:t>
        <a:bodyPr/>
        <a:lstStyle/>
        <a:p>
          <a:endParaRPr lang="en-US"/>
        </a:p>
      </dgm:t>
    </dgm:pt>
    <dgm:pt modelId="{6FB5B828-DBC4-45BF-8987-706504A3A082}" type="sibTrans" cxnId="{BB2C4E7E-15DD-4CE7-A8C2-5A76619BD002}">
      <dgm:prSet/>
      <dgm:spPr/>
      <dgm:t>
        <a:bodyPr/>
        <a:lstStyle/>
        <a:p>
          <a:endParaRPr lang="en-US"/>
        </a:p>
      </dgm:t>
    </dgm:pt>
    <dgm:pt modelId="{8A21A594-40C7-4C5A-9091-662D92ABEE9A}">
      <dgm:prSet/>
      <dgm:spPr/>
      <dgm:t>
        <a:bodyPr/>
        <a:lstStyle/>
        <a:p>
          <a:r>
            <a:rPr lang="en-CA"/>
            <a:t>Hold seminars or JUG meetings just for teachers/professors.</a:t>
          </a:r>
          <a:endParaRPr lang="en-US"/>
        </a:p>
      </dgm:t>
    </dgm:pt>
    <dgm:pt modelId="{A8FFB007-21B1-4C9B-BBF2-04597A1A2DB5}" type="parTrans" cxnId="{7139D4A8-EDC6-47B3-AC9C-A709703289A7}">
      <dgm:prSet/>
      <dgm:spPr/>
      <dgm:t>
        <a:bodyPr/>
        <a:lstStyle/>
        <a:p>
          <a:endParaRPr lang="en-US"/>
        </a:p>
      </dgm:t>
    </dgm:pt>
    <dgm:pt modelId="{B83B0F17-74EE-45FF-B1D5-32895D85E53F}" type="sibTrans" cxnId="{7139D4A8-EDC6-47B3-AC9C-A709703289A7}">
      <dgm:prSet/>
      <dgm:spPr/>
      <dgm:t>
        <a:bodyPr/>
        <a:lstStyle/>
        <a:p>
          <a:endParaRPr lang="en-US"/>
        </a:p>
      </dgm:t>
    </dgm:pt>
    <dgm:pt modelId="{E8E1C38A-4978-414E-ABD0-6D59886C1452}">
      <dgm:prSet/>
      <dgm:spPr/>
      <dgm:t>
        <a:bodyPr/>
        <a:lstStyle/>
        <a:p>
          <a:r>
            <a:rPr lang="en-CA"/>
            <a:t>Get involved in education.</a:t>
          </a:r>
          <a:endParaRPr lang="en-US"/>
        </a:p>
      </dgm:t>
    </dgm:pt>
    <dgm:pt modelId="{429C4B10-1F71-4FA9-B7BF-9C3BD41B3EF3}" type="parTrans" cxnId="{561769E9-3925-44A6-B281-9FE8BE6712C8}">
      <dgm:prSet/>
      <dgm:spPr/>
      <dgm:t>
        <a:bodyPr/>
        <a:lstStyle/>
        <a:p>
          <a:endParaRPr lang="en-US"/>
        </a:p>
      </dgm:t>
    </dgm:pt>
    <dgm:pt modelId="{9386102A-D1FE-45F9-B698-6467148961E3}" type="sibTrans" cxnId="{561769E9-3925-44A6-B281-9FE8BE6712C8}">
      <dgm:prSet/>
      <dgm:spPr/>
      <dgm:t>
        <a:bodyPr/>
        <a:lstStyle/>
        <a:p>
          <a:endParaRPr lang="en-US"/>
        </a:p>
      </dgm:t>
    </dgm:pt>
    <dgm:pt modelId="{296ED71E-3373-4148-8BEA-A3BEC9CC423A}">
      <dgm:prSet/>
      <dgm:spPr/>
      <dgm:t>
        <a:bodyPr/>
        <a:lstStyle/>
        <a:p>
          <a:r>
            <a:rPr lang="en-CA"/>
            <a:t>Run Java hackathons for students.</a:t>
          </a:r>
          <a:endParaRPr lang="en-US"/>
        </a:p>
      </dgm:t>
    </dgm:pt>
    <dgm:pt modelId="{DD19AE28-0813-46B2-8352-6E8EC5389C63}" type="parTrans" cxnId="{D45A3C1A-D2B8-4F89-B2E8-445C787C891C}">
      <dgm:prSet/>
      <dgm:spPr/>
      <dgm:t>
        <a:bodyPr/>
        <a:lstStyle/>
        <a:p>
          <a:endParaRPr lang="en-US"/>
        </a:p>
      </dgm:t>
    </dgm:pt>
    <dgm:pt modelId="{460AA0E8-FB2F-466C-A308-18204707F1DF}" type="sibTrans" cxnId="{D45A3C1A-D2B8-4F89-B2E8-445C787C891C}">
      <dgm:prSet/>
      <dgm:spPr/>
      <dgm:t>
        <a:bodyPr/>
        <a:lstStyle/>
        <a:p>
          <a:endParaRPr lang="en-US"/>
        </a:p>
      </dgm:t>
    </dgm:pt>
    <dgm:pt modelId="{430B22CA-22A7-41A8-9870-9699D2410FBE}">
      <dgm:prSet/>
      <dgm:spPr/>
      <dgm:t>
        <a:bodyPr/>
        <a:lstStyle/>
        <a:p>
          <a:r>
            <a:rPr lang="en-CA"/>
            <a:t>After all, students will be your fellow employees soon enough.</a:t>
          </a:r>
          <a:endParaRPr lang="en-US"/>
        </a:p>
      </dgm:t>
    </dgm:pt>
    <dgm:pt modelId="{F39AEB35-92A5-4984-B5C9-6553B1F40D8A}" type="parTrans" cxnId="{0F250B18-895F-4218-A90D-2E75A48E8572}">
      <dgm:prSet/>
      <dgm:spPr/>
      <dgm:t>
        <a:bodyPr/>
        <a:lstStyle/>
        <a:p>
          <a:endParaRPr lang="en-US"/>
        </a:p>
      </dgm:t>
    </dgm:pt>
    <dgm:pt modelId="{4CA547A3-A932-414B-8576-84C1324E3DB5}" type="sibTrans" cxnId="{0F250B18-895F-4218-A90D-2E75A48E8572}">
      <dgm:prSet/>
      <dgm:spPr/>
      <dgm:t>
        <a:bodyPr/>
        <a:lstStyle/>
        <a:p>
          <a:endParaRPr lang="en-US"/>
        </a:p>
      </dgm:t>
    </dgm:pt>
    <dgm:pt modelId="{076436D7-4D39-4279-89F3-74BAD27AE2E4}" type="pres">
      <dgm:prSet presAssocID="{38C51B2E-D067-4C99-8DF8-50BBC8EDAEFE}" presName="Name0" presStyleCnt="0">
        <dgm:presLayoutVars>
          <dgm:dir/>
          <dgm:resizeHandles val="exact"/>
        </dgm:presLayoutVars>
      </dgm:prSet>
      <dgm:spPr/>
    </dgm:pt>
    <dgm:pt modelId="{12DB0CA1-5607-4427-9FD3-69010117C919}" type="pres">
      <dgm:prSet presAssocID="{6414942B-06CC-41E9-8993-9900D138A1E9}" presName="node" presStyleLbl="node1" presStyleIdx="0" presStyleCnt="9">
        <dgm:presLayoutVars>
          <dgm:bulletEnabled val="1"/>
        </dgm:presLayoutVars>
      </dgm:prSet>
      <dgm:spPr/>
    </dgm:pt>
    <dgm:pt modelId="{740FB745-8FE8-45A4-AD77-664D95C5329C}" type="pres">
      <dgm:prSet presAssocID="{B4F8D86D-2517-449A-A811-D81CD3804791}" presName="sibTrans" presStyleLbl="sibTrans1D1" presStyleIdx="0" presStyleCnt="8"/>
      <dgm:spPr/>
    </dgm:pt>
    <dgm:pt modelId="{DFB1A67B-DC52-4A4C-B2CF-90B4735D5EB6}" type="pres">
      <dgm:prSet presAssocID="{B4F8D86D-2517-449A-A811-D81CD3804791}" presName="connectorText" presStyleLbl="sibTrans1D1" presStyleIdx="0" presStyleCnt="8"/>
      <dgm:spPr/>
    </dgm:pt>
    <dgm:pt modelId="{DB06B718-0EAB-4AD6-B34D-7E996BAD2630}" type="pres">
      <dgm:prSet presAssocID="{AC0F00D0-F97A-4ADE-B7CD-CCC26CE1A34D}" presName="node" presStyleLbl="node1" presStyleIdx="1" presStyleCnt="9">
        <dgm:presLayoutVars>
          <dgm:bulletEnabled val="1"/>
        </dgm:presLayoutVars>
      </dgm:prSet>
      <dgm:spPr/>
    </dgm:pt>
    <dgm:pt modelId="{2FA96ECD-0325-45C8-8FED-4AE2BEB4B3AC}" type="pres">
      <dgm:prSet presAssocID="{080E3C20-9DCE-41AB-92B9-D60AA0A4C6F9}" presName="sibTrans" presStyleLbl="sibTrans1D1" presStyleIdx="1" presStyleCnt="8"/>
      <dgm:spPr/>
    </dgm:pt>
    <dgm:pt modelId="{F79632D9-41B4-4C41-8FB8-A61C76E87FF2}" type="pres">
      <dgm:prSet presAssocID="{080E3C20-9DCE-41AB-92B9-D60AA0A4C6F9}" presName="connectorText" presStyleLbl="sibTrans1D1" presStyleIdx="1" presStyleCnt="8"/>
      <dgm:spPr/>
    </dgm:pt>
    <dgm:pt modelId="{B5503D77-0634-4EF7-832A-AF840A5A6C81}" type="pres">
      <dgm:prSet presAssocID="{CD90E8ED-700D-454A-A332-D9EB7351803D}" presName="node" presStyleLbl="node1" presStyleIdx="2" presStyleCnt="9">
        <dgm:presLayoutVars>
          <dgm:bulletEnabled val="1"/>
        </dgm:presLayoutVars>
      </dgm:prSet>
      <dgm:spPr/>
    </dgm:pt>
    <dgm:pt modelId="{BDB66A90-7CDB-413C-9EC5-332FAC3C252C}" type="pres">
      <dgm:prSet presAssocID="{9D3B60AE-1475-4F95-B89E-CE61A32CE391}" presName="sibTrans" presStyleLbl="sibTrans1D1" presStyleIdx="2" presStyleCnt="8"/>
      <dgm:spPr/>
    </dgm:pt>
    <dgm:pt modelId="{EFCBA5BF-B1EB-4274-BD7D-A35CFE1ECEA2}" type="pres">
      <dgm:prSet presAssocID="{9D3B60AE-1475-4F95-B89E-CE61A32CE391}" presName="connectorText" presStyleLbl="sibTrans1D1" presStyleIdx="2" presStyleCnt="8"/>
      <dgm:spPr/>
    </dgm:pt>
    <dgm:pt modelId="{C7875D47-AE5F-4741-AE59-78BADD36D59B}" type="pres">
      <dgm:prSet presAssocID="{F02A5E01-8DC0-42CC-AE66-8AAEE52F5CA6}" presName="node" presStyleLbl="node1" presStyleIdx="3" presStyleCnt="9">
        <dgm:presLayoutVars>
          <dgm:bulletEnabled val="1"/>
        </dgm:presLayoutVars>
      </dgm:prSet>
      <dgm:spPr/>
    </dgm:pt>
    <dgm:pt modelId="{3D1179B5-03AF-493A-88B3-8FCBF3A15EAA}" type="pres">
      <dgm:prSet presAssocID="{F272958F-8863-4A05-B921-BB9BE2DFD92A}" presName="sibTrans" presStyleLbl="sibTrans1D1" presStyleIdx="3" presStyleCnt="8"/>
      <dgm:spPr/>
    </dgm:pt>
    <dgm:pt modelId="{79591BC8-FF90-42D9-9247-5D89B5A99390}" type="pres">
      <dgm:prSet presAssocID="{F272958F-8863-4A05-B921-BB9BE2DFD92A}" presName="connectorText" presStyleLbl="sibTrans1D1" presStyleIdx="3" presStyleCnt="8"/>
      <dgm:spPr/>
    </dgm:pt>
    <dgm:pt modelId="{F993E031-C3CC-45A6-B5DB-B14ED955244B}" type="pres">
      <dgm:prSet presAssocID="{00D0A81C-11F5-4D1E-8224-DABF4CCB53DD}" presName="node" presStyleLbl="node1" presStyleIdx="4" presStyleCnt="9">
        <dgm:presLayoutVars>
          <dgm:bulletEnabled val="1"/>
        </dgm:presLayoutVars>
      </dgm:prSet>
      <dgm:spPr/>
    </dgm:pt>
    <dgm:pt modelId="{BC6E1370-619A-451A-A777-31EBDDB95504}" type="pres">
      <dgm:prSet presAssocID="{6FB5B828-DBC4-45BF-8987-706504A3A082}" presName="sibTrans" presStyleLbl="sibTrans1D1" presStyleIdx="4" presStyleCnt="8"/>
      <dgm:spPr/>
    </dgm:pt>
    <dgm:pt modelId="{D0D98549-1332-4FEF-BA9E-2BB5D14B62BA}" type="pres">
      <dgm:prSet presAssocID="{6FB5B828-DBC4-45BF-8987-706504A3A082}" presName="connectorText" presStyleLbl="sibTrans1D1" presStyleIdx="4" presStyleCnt="8"/>
      <dgm:spPr/>
    </dgm:pt>
    <dgm:pt modelId="{F7AFF415-0696-48A0-A84D-AD8765ECE694}" type="pres">
      <dgm:prSet presAssocID="{8A21A594-40C7-4C5A-9091-662D92ABEE9A}" presName="node" presStyleLbl="node1" presStyleIdx="5" presStyleCnt="9">
        <dgm:presLayoutVars>
          <dgm:bulletEnabled val="1"/>
        </dgm:presLayoutVars>
      </dgm:prSet>
      <dgm:spPr/>
    </dgm:pt>
    <dgm:pt modelId="{EF57255B-5577-4CD9-8355-7B20CC69F518}" type="pres">
      <dgm:prSet presAssocID="{B83B0F17-74EE-45FF-B1D5-32895D85E53F}" presName="sibTrans" presStyleLbl="sibTrans1D1" presStyleIdx="5" presStyleCnt="8"/>
      <dgm:spPr/>
    </dgm:pt>
    <dgm:pt modelId="{36C90E7F-3538-4316-8B1B-4A83C9424CB8}" type="pres">
      <dgm:prSet presAssocID="{B83B0F17-74EE-45FF-B1D5-32895D85E53F}" presName="connectorText" presStyleLbl="sibTrans1D1" presStyleIdx="5" presStyleCnt="8"/>
      <dgm:spPr/>
    </dgm:pt>
    <dgm:pt modelId="{931E6086-25BE-4FAE-81E6-7B5EB3F1B7A9}" type="pres">
      <dgm:prSet presAssocID="{E8E1C38A-4978-414E-ABD0-6D59886C1452}" presName="node" presStyleLbl="node1" presStyleIdx="6" presStyleCnt="9">
        <dgm:presLayoutVars>
          <dgm:bulletEnabled val="1"/>
        </dgm:presLayoutVars>
      </dgm:prSet>
      <dgm:spPr/>
    </dgm:pt>
    <dgm:pt modelId="{3F331B67-CAC2-41D0-A486-EE6C828ADF4E}" type="pres">
      <dgm:prSet presAssocID="{9386102A-D1FE-45F9-B698-6467148961E3}" presName="sibTrans" presStyleLbl="sibTrans1D1" presStyleIdx="6" presStyleCnt="8"/>
      <dgm:spPr/>
    </dgm:pt>
    <dgm:pt modelId="{01E684DD-0DAC-4B52-9C2C-2C4308533AA3}" type="pres">
      <dgm:prSet presAssocID="{9386102A-D1FE-45F9-B698-6467148961E3}" presName="connectorText" presStyleLbl="sibTrans1D1" presStyleIdx="6" presStyleCnt="8"/>
      <dgm:spPr/>
    </dgm:pt>
    <dgm:pt modelId="{9C5AF6D6-952B-43B3-8232-BD6F2CCB7600}" type="pres">
      <dgm:prSet presAssocID="{296ED71E-3373-4148-8BEA-A3BEC9CC423A}" presName="node" presStyleLbl="node1" presStyleIdx="7" presStyleCnt="9">
        <dgm:presLayoutVars>
          <dgm:bulletEnabled val="1"/>
        </dgm:presLayoutVars>
      </dgm:prSet>
      <dgm:spPr/>
    </dgm:pt>
    <dgm:pt modelId="{F6597A91-CB9E-40A9-B4B2-507D3AF7BA10}" type="pres">
      <dgm:prSet presAssocID="{460AA0E8-FB2F-466C-A308-18204707F1DF}" presName="sibTrans" presStyleLbl="sibTrans1D1" presStyleIdx="7" presStyleCnt="8"/>
      <dgm:spPr/>
    </dgm:pt>
    <dgm:pt modelId="{84318B43-939A-46EF-9616-FB2AA29FBEE9}" type="pres">
      <dgm:prSet presAssocID="{460AA0E8-FB2F-466C-A308-18204707F1DF}" presName="connectorText" presStyleLbl="sibTrans1D1" presStyleIdx="7" presStyleCnt="8"/>
      <dgm:spPr/>
    </dgm:pt>
    <dgm:pt modelId="{F65BFBC4-C7A2-498A-9AAC-9C931720F2E9}" type="pres">
      <dgm:prSet presAssocID="{430B22CA-22A7-41A8-9870-9699D2410FBE}" presName="node" presStyleLbl="node1" presStyleIdx="8" presStyleCnt="9">
        <dgm:presLayoutVars>
          <dgm:bulletEnabled val="1"/>
        </dgm:presLayoutVars>
      </dgm:prSet>
      <dgm:spPr/>
    </dgm:pt>
  </dgm:ptLst>
  <dgm:cxnLst>
    <dgm:cxn modelId="{F16C8D00-BD53-45C7-9287-4803F853D616}" type="presOf" srcId="{080E3C20-9DCE-41AB-92B9-D60AA0A4C6F9}" destId="{F79632D9-41B4-4C41-8FB8-A61C76E87FF2}" srcOrd="1" destOrd="0" presId="urn:microsoft.com/office/officeart/2016/7/layout/RepeatingBendingProcessNew"/>
    <dgm:cxn modelId="{769EC202-EF60-478C-AA93-78C5399A1E19}" type="presOf" srcId="{9386102A-D1FE-45F9-B698-6467148961E3}" destId="{3F331B67-CAC2-41D0-A486-EE6C828ADF4E}" srcOrd="0" destOrd="0" presId="urn:microsoft.com/office/officeart/2016/7/layout/RepeatingBendingProcessNew"/>
    <dgm:cxn modelId="{0C682D06-C376-4FC7-80C3-735B5EEA77BA}" type="presOf" srcId="{F272958F-8863-4A05-B921-BB9BE2DFD92A}" destId="{3D1179B5-03AF-493A-88B3-8FCBF3A15EAA}" srcOrd="0" destOrd="0" presId="urn:microsoft.com/office/officeart/2016/7/layout/RepeatingBendingProcessNew"/>
    <dgm:cxn modelId="{C8CE0A08-FDA4-4F0C-830C-626D7CA64294}" srcId="{38C51B2E-D067-4C99-8DF8-50BBC8EDAEFE}" destId="{F02A5E01-8DC0-42CC-AE66-8AAEE52F5CA6}" srcOrd="3" destOrd="0" parTransId="{8D82C406-BDA0-46B0-B896-6557EB8A6199}" sibTransId="{F272958F-8863-4A05-B921-BB9BE2DFD92A}"/>
    <dgm:cxn modelId="{7A13AA0F-C4EA-49C0-90E2-571ED2830AA6}" type="presOf" srcId="{AC0F00D0-F97A-4ADE-B7CD-CCC26CE1A34D}" destId="{DB06B718-0EAB-4AD6-B34D-7E996BAD2630}" srcOrd="0" destOrd="0" presId="urn:microsoft.com/office/officeart/2016/7/layout/RepeatingBendingProcessNew"/>
    <dgm:cxn modelId="{7C035415-B9D4-40BD-AA63-E3C8F4434335}" type="presOf" srcId="{460AA0E8-FB2F-466C-A308-18204707F1DF}" destId="{F6597A91-CB9E-40A9-B4B2-507D3AF7BA10}" srcOrd="0" destOrd="0" presId="urn:microsoft.com/office/officeart/2016/7/layout/RepeatingBendingProcessNew"/>
    <dgm:cxn modelId="{0F250B18-895F-4218-A90D-2E75A48E8572}" srcId="{38C51B2E-D067-4C99-8DF8-50BBC8EDAEFE}" destId="{430B22CA-22A7-41A8-9870-9699D2410FBE}" srcOrd="8" destOrd="0" parTransId="{F39AEB35-92A5-4984-B5C9-6553B1F40D8A}" sibTransId="{4CA547A3-A932-414B-8576-84C1324E3DB5}"/>
    <dgm:cxn modelId="{D45A3C1A-D2B8-4F89-B2E8-445C787C891C}" srcId="{38C51B2E-D067-4C99-8DF8-50BBC8EDAEFE}" destId="{296ED71E-3373-4148-8BEA-A3BEC9CC423A}" srcOrd="7" destOrd="0" parTransId="{DD19AE28-0813-46B2-8352-6E8EC5389C63}" sibTransId="{460AA0E8-FB2F-466C-A308-18204707F1DF}"/>
    <dgm:cxn modelId="{A4DFE81D-F15E-417F-8851-765A8278960D}" srcId="{38C51B2E-D067-4C99-8DF8-50BBC8EDAEFE}" destId="{CD90E8ED-700D-454A-A332-D9EB7351803D}" srcOrd="2" destOrd="0" parTransId="{B71DB283-F9D1-42E8-ACE8-83449FFA9F82}" sibTransId="{9D3B60AE-1475-4F95-B89E-CE61A32CE391}"/>
    <dgm:cxn modelId="{F38B8420-32BD-48EC-AF29-BABDA56AA900}" srcId="{38C51B2E-D067-4C99-8DF8-50BBC8EDAEFE}" destId="{AC0F00D0-F97A-4ADE-B7CD-CCC26CE1A34D}" srcOrd="1" destOrd="0" parTransId="{4BA2D619-8716-4BFF-B1EE-C5A92D4A47FE}" sibTransId="{080E3C20-9DCE-41AB-92B9-D60AA0A4C6F9}"/>
    <dgm:cxn modelId="{58453F27-7498-4D13-8D11-412049A40E1F}" type="presOf" srcId="{B4F8D86D-2517-449A-A811-D81CD3804791}" destId="{DFB1A67B-DC52-4A4C-B2CF-90B4735D5EB6}" srcOrd="1" destOrd="0" presId="urn:microsoft.com/office/officeart/2016/7/layout/RepeatingBendingProcessNew"/>
    <dgm:cxn modelId="{52686D28-5905-4A80-A573-A3E477D0E231}" type="presOf" srcId="{9386102A-D1FE-45F9-B698-6467148961E3}" destId="{01E684DD-0DAC-4B52-9C2C-2C4308533AA3}" srcOrd="1" destOrd="0" presId="urn:microsoft.com/office/officeart/2016/7/layout/RepeatingBendingProcessNew"/>
    <dgm:cxn modelId="{980A082D-AABF-47F3-86EF-70BDE6667E4E}" type="presOf" srcId="{460AA0E8-FB2F-466C-A308-18204707F1DF}" destId="{84318B43-939A-46EF-9616-FB2AA29FBEE9}" srcOrd="1" destOrd="0" presId="urn:microsoft.com/office/officeart/2016/7/layout/RepeatingBendingProcessNew"/>
    <dgm:cxn modelId="{5913C863-1A51-41B7-AD90-92C8DCA10F74}" type="presOf" srcId="{6FB5B828-DBC4-45BF-8987-706504A3A082}" destId="{BC6E1370-619A-451A-A777-31EBDDB95504}" srcOrd="0" destOrd="0" presId="urn:microsoft.com/office/officeart/2016/7/layout/RepeatingBendingProcessNew"/>
    <dgm:cxn modelId="{D60D1247-896D-41F1-BB49-A9D74DEA748B}" type="presOf" srcId="{080E3C20-9DCE-41AB-92B9-D60AA0A4C6F9}" destId="{2FA96ECD-0325-45C8-8FED-4AE2BEB4B3AC}" srcOrd="0" destOrd="0" presId="urn:microsoft.com/office/officeart/2016/7/layout/RepeatingBendingProcessNew"/>
    <dgm:cxn modelId="{1BA2D448-E871-4BB8-BBBD-AFB98E9B7F81}" type="presOf" srcId="{6414942B-06CC-41E9-8993-9900D138A1E9}" destId="{12DB0CA1-5607-4427-9FD3-69010117C919}" srcOrd="0" destOrd="0" presId="urn:microsoft.com/office/officeart/2016/7/layout/RepeatingBendingProcessNew"/>
    <dgm:cxn modelId="{9171C449-96CD-48C3-B6C7-FD77804338BC}" type="presOf" srcId="{38C51B2E-D067-4C99-8DF8-50BBC8EDAEFE}" destId="{076436D7-4D39-4279-89F3-74BAD27AE2E4}" srcOrd="0" destOrd="0" presId="urn:microsoft.com/office/officeart/2016/7/layout/RepeatingBendingProcessNew"/>
    <dgm:cxn modelId="{BBD81559-2E8F-43E7-86F0-D82CE441AAE4}" type="presOf" srcId="{F02A5E01-8DC0-42CC-AE66-8AAEE52F5CA6}" destId="{C7875D47-AE5F-4741-AE59-78BADD36D59B}" srcOrd="0" destOrd="0" presId="urn:microsoft.com/office/officeart/2016/7/layout/RepeatingBendingProcessNew"/>
    <dgm:cxn modelId="{B4669679-2E7C-40EE-9CF3-89BC48B509E2}" type="presOf" srcId="{00D0A81C-11F5-4D1E-8224-DABF4CCB53DD}" destId="{F993E031-C3CC-45A6-B5DB-B14ED955244B}" srcOrd="0" destOrd="0" presId="urn:microsoft.com/office/officeart/2016/7/layout/RepeatingBendingProcessNew"/>
    <dgm:cxn modelId="{0E72657B-BC76-43F7-B61C-168F5CD27EEA}" type="presOf" srcId="{CD90E8ED-700D-454A-A332-D9EB7351803D}" destId="{B5503D77-0634-4EF7-832A-AF840A5A6C81}" srcOrd="0" destOrd="0" presId="urn:microsoft.com/office/officeart/2016/7/layout/RepeatingBendingProcessNew"/>
    <dgm:cxn modelId="{D738007C-8489-4EE3-9031-37311A669334}" type="presOf" srcId="{B83B0F17-74EE-45FF-B1D5-32895D85E53F}" destId="{36C90E7F-3538-4316-8B1B-4A83C9424CB8}" srcOrd="1" destOrd="0" presId="urn:microsoft.com/office/officeart/2016/7/layout/RepeatingBendingProcessNew"/>
    <dgm:cxn modelId="{BB2C4E7E-15DD-4CE7-A8C2-5A76619BD002}" srcId="{38C51B2E-D067-4C99-8DF8-50BBC8EDAEFE}" destId="{00D0A81C-11F5-4D1E-8224-DABF4CCB53DD}" srcOrd="4" destOrd="0" parTransId="{AD8D79C0-D6BE-42D0-B95B-28E6ADA5C4F4}" sibTransId="{6FB5B828-DBC4-45BF-8987-706504A3A082}"/>
    <dgm:cxn modelId="{7139D4A8-EDC6-47B3-AC9C-A709703289A7}" srcId="{38C51B2E-D067-4C99-8DF8-50BBC8EDAEFE}" destId="{8A21A594-40C7-4C5A-9091-662D92ABEE9A}" srcOrd="5" destOrd="0" parTransId="{A8FFB007-21B1-4C9B-BBF2-04597A1A2DB5}" sibTransId="{B83B0F17-74EE-45FF-B1D5-32895D85E53F}"/>
    <dgm:cxn modelId="{070933AF-8C7D-4E5F-94EE-F25D79548F2D}" type="presOf" srcId="{8A21A594-40C7-4C5A-9091-662D92ABEE9A}" destId="{F7AFF415-0696-48A0-A84D-AD8765ECE694}" srcOrd="0" destOrd="0" presId="urn:microsoft.com/office/officeart/2016/7/layout/RepeatingBendingProcessNew"/>
    <dgm:cxn modelId="{994D7CB2-E89E-40C2-8CC2-9FE9287FECE1}" type="presOf" srcId="{296ED71E-3373-4148-8BEA-A3BEC9CC423A}" destId="{9C5AF6D6-952B-43B3-8232-BD6F2CCB7600}" srcOrd="0" destOrd="0" presId="urn:microsoft.com/office/officeart/2016/7/layout/RepeatingBendingProcessNew"/>
    <dgm:cxn modelId="{73C1BDB6-D36E-4B1C-8600-DF6ECF823012}" type="presOf" srcId="{9D3B60AE-1475-4F95-B89E-CE61A32CE391}" destId="{BDB66A90-7CDB-413C-9EC5-332FAC3C252C}" srcOrd="0" destOrd="0" presId="urn:microsoft.com/office/officeart/2016/7/layout/RepeatingBendingProcessNew"/>
    <dgm:cxn modelId="{03C4E4B9-5FCA-42B2-9145-DDB5B0E3CC19}" srcId="{38C51B2E-D067-4C99-8DF8-50BBC8EDAEFE}" destId="{6414942B-06CC-41E9-8993-9900D138A1E9}" srcOrd="0" destOrd="0" parTransId="{A0A60563-B3F1-4AEE-BC5E-A6332503D1D6}" sibTransId="{B4F8D86D-2517-449A-A811-D81CD3804791}"/>
    <dgm:cxn modelId="{72A4D2C4-2E56-45E0-A762-1F29974F2B08}" type="presOf" srcId="{E8E1C38A-4978-414E-ABD0-6D59886C1452}" destId="{931E6086-25BE-4FAE-81E6-7B5EB3F1B7A9}" srcOrd="0" destOrd="0" presId="urn:microsoft.com/office/officeart/2016/7/layout/RepeatingBendingProcessNew"/>
    <dgm:cxn modelId="{1B8342C5-2046-4E54-8E57-BB6D2EA36EF9}" type="presOf" srcId="{9D3B60AE-1475-4F95-B89E-CE61A32CE391}" destId="{EFCBA5BF-B1EB-4274-BD7D-A35CFE1ECEA2}" srcOrd="1" destOrd="0" presId="urn:microsoft.com/office/officeart/2016/7/layout/RepeatingBendingProcessNew"/>
    <dgm:cxn modelId="{EB6AC6CF-BF2C-4DE1-8DAE-7DEC0B069999}" type="presOf" srcId="{B4F8D86D-2517-449A-A811-D81CD3804791}" destId="{740FB745-8FE8-45A4-AD77-664D95C5329C}" srcOrd="0" destOrd="0" presId="urn:microsoft.com/office/officeart/2016/7/layout/RepeatingBendingProcessNew"/>
    <dgm:cxn modelId="{A2EF3ED9-1DCD-4240-B2DA-AD8067FD0694}" type="presOf" srcId="{6FB5B828-DBC4-45BF-8987-706504A3A082}" destId="{D0D98549-1332-4FEF-BA9E-2BB5D14B62BA}" srcOrd="1" destOrd="0" presId="urn:microsoft.com/office/officeart/2016/7/layout/RepeatingBendingProcessNew"/>
    <dgm:cxn modelId="{561769E9-3925-44A6-B281-9FE8BE6712C8}" srcId="{38C51B2E-D067-4C99-8DF8-50BBC8EDAEFE}" destId="{E8E1C38A-4978-414E-ABD0-6D59886C1452}" srcOrd="6" destOrd="0" parTransId="{429C4B10-1F71-4FA9-B7BF-9C3BD41B3EF3}" sibTransId="{9386102A-D1FE-45F9-B698-6467148961E3}"/>
    <dgm:cxn modelId="{195C5BEA-C57C-44FD-898C-D087700D1A63}" type="presOf" srcId="{B83B0F17-74EE-45FF-B1D5-32895D85E53F}" destId="{EF57255B-5577-4CD9-8355-7B20CC69F518}" srcOrd="0" destOrd="0" presId="urn:microsoft.com/office/officeart/2016/7/layout/RepeatingBendingProcessNew"/>
    <dgm:cxn modelId="{DB171EEE-A953-48E6-8541-5EB0BD393D1B}" type="presOf" srcId="{430B22CA-22A7-41A8-9870-9699D2410FBE}" destId="{F65BFBC4-C7A2-498A-9AAC-9C931720F2E9}" srcOrd="0" destOrd="0" presId="urn:microsoft.com/office/officeart/2016/7/layout/RepeatingBendingProcessNew"/>
    <dgm:cxn modelId="{DC35A3F4-E052-4C54-A245-569B4CE28BE4}" type="presOf" srcId="{F272958F-8863-4A05-B921-BB9BE2DFD92A}" destId="{79591BC8-FF90-42D9-9247-5D89B5A99390}" srcOrd="1" destOrd="0" presId="urn:microsoft.com/office/officeart/2016/7/layout/RepeatingBendingProcessNew"/>
    <dgm:cxn modelId="{01238741-25D7-4F79-B614-1B3FB2DFFC42}" type="presParOf" srcId="{076436D7-4D39-4279-89F3-74BAD27AE2E4}" destId="{12DB0CA1-5607-4427-9FD3-69010117C919}" srcOrd="0" destOrd="0" presId="urn:microsoft.com/office/officeart/2016/7/layout/RepeatingBendingProcessNew"/>
    <dgm:cxn modelId="{F8A3FAB5-7B7D-4357-BA7E-50F9FE5929FA}" type="presParOf" srcId="{076436D7-4D39-4279-89F3-74BAD27AE2E4}" destId="{740FB745-8FE8-45A4-AD77-664D95C5329C}" srcOrd="1" destOrd="0" presId="urn:microsoft.com/office/officeart/2016/7/layout/RepeatingBendingProcessNew"/>
    <dgm:cxn modelId="{05E2C39B-0A53-4FDC-91DD-939A34DA06A3}" type="presParOf" srcId="{740FB745-8FE8-45A4-AD77-664D95C5329C}" destId="{DFB1A67B-DC52-4A4C-B2CF-90B4735D5EB6}" srcOrd="0" destOrd="0" presId="urn:microsoft.com/office/officeart/2016/7/layout/RepeatingBendingProcessNew"/>
    <dgm:cxn modelId="{D66A6B9D-FD7F-462D-A6EB-9F4136E4CDEA}" type="presParOf" srcId="{076436D7-4D39-4279-89F3-74BAD27AE2E4}" destId="{DB06B718-0EAB-4AD6-B34D-7E996BAD2630}" srcOrd="2" destOrd="0" presId="urn:microsoft.com/office/officeart/2016/7/layout/RepeatingBendingProcessNew"/>
    <dgm:cxn modelId="{87C73FEB-4488-4689-834E-21DC61058167}" type="presParOf" srcId="{076436D7-4D39-4279-89F3-74BAD27AE2E4}" destId="{2FA96ECD-0325-45C8-8FED-4AE2BEB4B3AC}" srcOrd="3" destOrd="0" presId="urn:microsoft.com/office/officeart/2016/7/layout/RepeatingBendingProcessNew"/>
    <dgm:cxn modelId="{751BEB4B-5C45-46E5-9038-EB05503FC1BE}" type="presParOf" srcId="{2FA96ECD-0325-45C8-8FED-4AE2BEB4B3AC}" destId="{F79632D9-41B4-4C41-8FB8-A61C76E87FF2}" srcOrd="0" destOrd="0" presId="urn:microsoft.com/office/officeart/2016/7/layout/RepeatingBendingProcessNew"/>
    <dgm:cxn modelId="{B0AD172C-9D29-420A-85DE-92666A5CFCF6}" type="presParOf" srcId="{076436D7-4D39-4279-89F3-74BAD27AE2E4}" destId="{B5503D77-0634-4EF7-832A-AF840A5A6C81}" srcOrd="4" destOrd="0" presId="urn:microsoft.com/office/officeart/2016/7/layout/RepeatingBendingProcessNew"/>
    <dgm:cxn modelId="{7D4D2BB3-C34D-4221-97EE-BF8A4D936822}" type="presParOf" srcId="{076436D7-4D39-4279-89F3-74BAD27AE2E4}" destId="{BDB66A90-7CDB-413C-9EC5-332FAC3C252C}" srcOrd="5" destOrd="0" presId="urn:microsoft.com/office/officeart/2016/7/layout/RepeatingBendingProcessNew"/>
    <dgm:cxn modelId="{D7F3B6E5-A144-407D-B3C9-7CC262A4ADE3}" type="presParOf" srcId="{BDB66A90-7CDB-413C-9EC5-332FAC3C252C}" destId="{EFCBA5BF-B1EB-4274-BD7D-A35CFE1ECEA2}" srcOrd="0" destOrd="0" presId="urn:microsoft.com/office/officeart/2016/7/layout/RepeatingBendingProcessNew"/>
    <dgm:cxn modelId="{845887DD-9CC3-4A0C-A21D-C2B1C21CE600}" type="presParOf" srcId="{076436D7-4D39-4279-89F3-74BAD27AE2E4}" destId="{C7875D47-AE5F-4741-AE59-78BADD36D59B}" srcOrd="6" destOrd="0" presId="urn:microsoft.com/office/officeart/2016/7/layout/RepeatingBendingProcessNew"/>
    <dgm:cxn modelId="{4E759E4C-048A-44CE-B03E-22B89C88B537}" type="presParOf" srcId="{076436D7-4D39-4279-89F3-74BAD27AE2E4}" destId="{3D1179B5-03AF-493A-88B3-8FCBF3A15EAA}" srcOrd="7" destOrd="0" presId="urn:microsoft.com/office/officeart/2016/7/layout/RepeatingBendingProcessNew"/>
    <dgm:cxn modelId="{F0FB47FF-9C88-4D6E-89F0-A34FD733CB2F}" type="presParOf" srcId="{3D1179B5-03AF-493A-88B3-8FCBF3A15EAA}" destId="{79591BC8-FF90-42D9-9247-5D89B5A99390}" srcOrd="0" destOrd="0" presId="urn:microsoft.com/office/officeart/2016/7/layout/RepeatingBendingProcessNew"/>
    <dgm:cxn modelId="{DF230F0F-7A53-4933-9472-7FE07ECF5F69}" type="presParOf" srcId="{076436D7-4D39-4279-89F3-74BAD27AE2E4}" destId="{F993E031-C3CC-45A6-B5DB-B14ED955244B}" srcOrd="8" destOrd="0" presId="urn:microsoft.com/office/officeart/2016/7/layout/RepeatingBendingProcessNew"/>
    <dgm:cxn modelId="{43BF327D-7A56-4169-8B66-61BB1C14E0D1}" type="presParOf" srcId="{076436D7-4D39-4279-89F3-74BAD27AE2E4}" destId="{BC6E1370-619A-451A-A777-31EBDDB95504}" srcOrd="9" destOrd="0" presId="urn:microsoft.com/office/officeart/2016/7/layout/RepeatingBendingProcessNew"/>
    <dgm:cxn modelId="{55EC243E-0209-46E6-AE40-C86E502A6EAB}" type="presParOf" srcId="{BC6E1370-619A-451A-A777-31EBDDB95504}" destId="{D0D98549-1332-4FEF-BA9E-2BB5D14B62BA}" srcOrd="0" destOrd="0" presId="urn:microsoft.com/office/officeart/2016/7/layout/RepeatingBendingProcessNew"/>
    <dgm:cxn modelId="{118AA320-726B-4576-8DBA-3DADDB3961CE}" type="presParOf" srcId="{076436D7-4D39-4279-89F3-74BAD27AE2E4}" destId="{F7AFF415-0696-48A0-A84D-AD8765ECE694}" srcOrd="10" destOrd="0" presId="urn:microsoft.com/office/officeart/2016/7/layout/RepeatingBendingProcessNew"/>
    <dgm:cxn modelId="{4E7F7516-3720-46E0-BE04-849D15D571C0}" type="presParOf" srcId="{076436D7-4D39-4279-89F3-74BAD27AE2E4}" destId="{EF57255B-5577-4CD9-8355-7B20CC69F518}" srcOrd="11" destOrd="0" presId="urn:microsoft.com/office/officeart/2016/7/layout/RepeatingBendingProcessNew"/>
    <dgm:cxn modelId="{AA80FF04-AF14-4AF4-AD47-06ABB59AF7C4}" type="presParOf" srcId="{EF57255B-5577-4CD9-8355-7B20CC69F518}" destId="{36C90E7F-3538-4316-8B1B-4A83C9424CB8}" srcOrd="0" destOrd="0" presId="urn:microsoft.com/office/officeart/2016/7/layout/RepeatingBendingProcessNew"/>
    <dgm:cxn modelId="{88D54C30-A744-4001-B93A-CE2A55061273}" type="presParOf" srcId="{076436D7-4D39-4279-89F3-74BAD27AE2E4}" destId="{931E6086-25BE-4FAE-81E6-7B5EB3F1B7A9}" srcOrd="12" destOrd="0" presId="urn:microsoft.com/office/officeart/2016/7/layout/RepeatingBendingProcessNew"/>
    <dgm:cxn modelId="{BACBC171-B31D-4F3C-BB58-A0E968D19D1E}" type="presParOf" srcId="{076436D7-4D39-4279-89F3-74BAD27AE2E4}" destId="{3F331B67-CAC2-41D0-A486-EE6C828ADF4E}" srcOrd="13" destOrd="0" presId="urn:microsoft.com/office/officeart/2016/7/layout/RepeatingBendingProcessNew"/>
    <dgm:cxn modelId="{1E6F1DBF-6CE3-49E8-B9B4-75E6CFE2A508}" type="presParOf" srcId="{3F331B67-CAC2-41D0-A486-EE6C828ADF4E}" destId="{01E684DD-0DAC-4B52-9C2C-2C4308533AA3}" srcOrd="0" destOrd="0" presId="urn:microsoft.com/office/officeart/2016/7/layout/RepeatingBendingProcessNew"/>
    <dgm:cxn modelId="{D5B257D6-08CB-4456-9634-FC14822BAD23}" type="presParOf" srcId="{076436D7-4D39-4279-89F3-74BAD27AE2E4}" destId="{9C5AF6D6-952B-43B3-8232-BD6F2CCB7600}" srcOrd="14" destOrd="0" presId="urn:microsoft.com/office/officeart/2016/7/layout/RepeatingBendingProcessNew"/>
    <dgm:cxn modelId="{8D5B5EBA-414A-4997-9EF6-51F0A8EF3AEA}" type="presParOf" srcId="{076436D7-4D39-4279-89F3-74BAD27AE2E4}" destId="{F6597A91-CB9E-40A9-B4B2-507D3AF7BA10}" srcOrd="15" destOrd="0" presId="urn:microsoft.com/office/officeart/2016/7/layout/RepeatingBendingProcessNew"/>
    <dgm:cxn modelId="{23E5BB43-5292-48BF-A80D-F26DC21B5E7A}" type="presParOf" srcId="{F6597A91-CB9E-40A9-B4B2-507D3AF7BA10}" destId="{84318B43-939A-46EF-9616-FB2AA29FBEE9}" srcOrd="0" destOrd="0" presId="urn:microsoft.com/office/officeart/2016/7/layout/RepeatingBendingProcessNew"/>
    <dgm:cxn modelId="{D8368885-7A77-4AA7-BDCB-BBC691AAD93E}" type="presParOf" srcId="{076436D7-4D39-4279-89F3-74BAD27AE2E4}" destId="{F65BFBC4-C7A2-498A-9AAC-9C931720F2E9}" srcOrd="1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00AD74-CFD7-4DA4-8579-0E0DFC80D3F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380212F-CA03-43E5-974E-7426950EA5B8}">
      <dgm:prSet/>
      <dgm:spPr/>
      <dgm:t>
        <a:bodyPr/>
        <a:lstStyle/>
        <a:p>
          <a:r>
            <a:rPr lang="en-CA" dirty="0"/>
            <a:t>A tool for simplifying instruction.</a:t>
          </a:r>
          <a:endParaRPr lang="en-US" dirty="0"/>
        </a:p>
      </dgm:t>
    </dgm:pt>
    <dgm:pt modelId="{BF138114-A34D-46FD-91E9-57EE6C450F50}" type="parTrans" cxnId="{E31486F1-9A65-4B0F-A8FD-8F1609013155}">
      <dgm:prSet/>
      <dgm:spPr/>
      <dgm:t>
        <a:bodyPr/>
        <a:lstStyle/>
        <a:p>
          <a:endParaRPr lang="en-US"/>
        </a:p>
      </dgm:t>
    </dgm:pt>
    <dgm:pt modelId="{62CE588C-B445-40A1-B236-F3762B404F49}" type="sibTrans" cxnId="{E31486F1-9A65-4B0F-A8FD-8F1609013155}">
      <dgm:prSet/>
      <dgm:spPr/>
      <dgm:t>
        <a:bodyPr/>
        <a:lstStyle/>
        <a:p>
          <a:endParaRPr lang="en-US"/>
        </a:p>
      </dgm:t>
    </dgm:pt>
    <dgm:pt modelId="{8D4B9EA0-86A1-409A-8138-AC5268C56692}">
      <dgm:prSet/>
      <dgm:spPr/>
      <dgm:t>
        <a:bodyPr/>
        <a:lstStyle/>
        <a:p>
          <a:r>
            <a:rPr lang="en-CA" dirty="0"/>
            <a:t>Execution as you enter code and press return.</a:t>
          </a:r>
          <a:endParaRPr lang="en-US" dirty="0"/>
        </a:p>
      </dgm:t>
    </dgm:pt>
    <dgm:pt modelId="{1F2C8C0C-989F-48AF-9FC9-0DCD582CA497}" type="parTrans" cxnId="{AE91A3C5-6D9E-4AD4-942A-5CE73A484609}">
      <dgm:prSet/>
      <dgm:spPr/>
      <dgm:t>
        <a:bodyPr/>
        <a:lstStyle/>
        <a:p>
          <a:endParaRPr lang="en-US"/>
        </a:p>
      </dgm:t>
    </dgm:pt>
    <dgm:pt modelId="{24ED4A79-03F4-4413-AFF0-A9508E33DBBC}" type="sibTrans" cxnId="{AE91A3C5-6D9E-4AD4-942A-5CE73A484609}">
      <dgm:prSet/>
      <dgm:spPr/>
      <dgm:t>
        <a:bodyPr/>
        <a:lstStyle/>
        <a:p>
          <a:endParaRPr lang="en-US"/>
        </a:p>
      </dgm:t>
    </dgm:pt>
    <dgm:pt modelId="{2227665B-BEC5-4D8A-89D9-D8556E358C11}">
      <dgm:prSet/>
      <dgm:spPr/>
      <dgm:t>
        <a:bodyPr/>
        <a:lstStyle/>
        <a:p>
          <a:r>
            <a:rPr lang="en-CA" dirty="0"/>
            <a:t>Immediate response line by line.</a:t>
          </a:r>
          <a:endParaRPr lang="en-US" dirty="0"/>
        </a:p>
      </dgm:t>
    </dgm:pt>
    <dgm:pt modelId="{17FD95AA-6C15-49BE-A52D-CBCE74FCE412}" type="parTrans" cxnId="{6E59F1EC-93D1-448A-9429-CAA85F48D25E}">
      <dgm:prSet/>
      <dgm:spPr/>
      <dgm:t>
        <a:bodyPr/>
        <a:lstStyle/>
        <a:p>
          <a:endParaRPr lang="en-US"/>
        </a:p>
      </dgm:t>
    </dgm:pt>
    <dgm:pt modelId="{713BF1F5-7FFF-41BF-9A36-F39EF0AC8EEA}" type="sibTrans" cxnId="{6E59F1EC-93D1-448A-9429-CAA85F48D25E}">
      <dgm:prSet/>
      <dgm:spPr/>
      <dgm:t>
        <a:bodyPr/>
        <a:lstStyle/>
        <a:p>
          <a:endParaRPr lang="en-US"/>
        </a:p>
      </dgm:t>
    </dgm:pt>
    <dgm:pt modelId="{9EE1F659-D0A8-4CB2-A6C1-2030E066E280}">
      <dgm:prSet/>
      <dgm:spPr/>
      <dgm:t>
        <a:bodyPr/>
        <a:lstStyle/>
        <a:p>
          <a:r>
            <a:rPr lang="en-CA" dirty="0"/>
            <a:t>You can also write entire methods first and then execute them.</a:t>
          </a:r>
          <a:endParaRPr lang="en-US" dirty="0"/>
        </a:p>
      </dgm:t>
    </dgm:pt>
    <dgm:pt modelId="{253AA000-60A5-4A29-B32A-3384692B2EEB}" type="parTrans" cxnId="{D75D050D-B46E-4F97-8B1E-DC52D0B2C6EB}">
      <dgm:prSet/>
      <dgm:spPr/>
      <dgm:t>
        <a:bodyPr/>
        <a:lstStyle/>
        <a:p>
          <a:endParaRPr lang="en-US"/>
        </a:p>
      </dgm:t>
    </dgm:pt>
    <dgm:pt modelId="{FAAF0C9E-7177-4E11-91F2-5A5256A77AD4}" type="sibTrans" cxnId="{D75D050D-B46E-4F97-8B1E-DC52D0B2C6EB}">
      <dgm:prSet/>
      <dgm:spPr/>
      <dgm:t>
        <a:bodyPr/>
        <a:lstStyle/>
        <a:p>
          <a:endParaRPr lang="en-US"/>
        </a:p>
      </dgm:t>
    </dgm:pt>
    <dgm:pt modelId="{45AAC7F7-D4AF-4F56-AAC1-6E93EE92B4F3}">
      <dgm:prSet/>
      <dgm:spPr/>
      <dgm:t>
        <a:bodyPr/>
        <a:lstStyle/>
        <a:p>
          <a:r>
            <a:rPr lang="en-CA" dirty="0"/>
            <a:t>Ideal in teaching Java one line at a time.</a:t>
          </a:r>
          <a:endParaRPr lang="en-US" dirty="0"/>
        </a:p>
      </dgm:t>
    </dgm:pt>
    <dgm:pt modelId="{E675243D-EF22-4B27-B369-E5A072A230A2}" type="parTrans" cxnId="{E1BFFC8F-F4A0-47D5-9393-D5949130B3FE}">
      <dgm:prSet/>
      <dgm:spPr/>
      <dgm:t>
        <a:bodyPr/>
        <a:lstStyle/>
        <a:p>
          <a:endParaRPr lang="en-US"/>
        </a:p>
      </dgm:t>
    </dgm:pt>
    <dgm:pt modelId="{261FB301-96E4-4768-BF70-B27ACFDD51FF}" type="sibTrans" cxnId="{E1BFFC8F-F4A0-47D5-9393-D5949130B3FE}">
      <dgm:prSet/>
      <dgm:spPr/>
      <dgm:t>
        <a:bodyPr/>
        <a:lstStyle/>
        <a:p>
          <a:endParaRPr lang="en-US"/>
        </a:p>
      </dgm:t>
    </dgm:pt>
    <dgm:pt modelId="{F2884767-5D78-4747-B3AC-A8D960C51E07}" type="pres">
      <dgm:prSet presAssocID="{FF00AD74-CFD7-4DA4-8579-0E0DFC80D3F5}" presName="vert0" presStyleCnt="0">
        <dgm:presLayoutVars>
          <dgm:dir/>
          <dgm:animOne val="branch"/>
          <dgm:animLvl val="lvl"/>
        </dgm:presLayoutVars>
      </dgm:prSet>
      <dgm:spPr/>
    </dgm:pt>
    <dgm:pt modelId="{C05ABD22-4AC1-4E2A-B131-CCC67A30EF07}" type="pres">
      <dgm:prSet presAssocID="{E380212F-CA03-43E5-974E-7426950EA5B8}" presName="thickLine" presStyleLbl="alignNode1" presStyleIdx="0" presStyleCnt="5"/>
      <dgm:spPr/>
    </dgm:pt>
    <dgm:pt modelId="{F13C8969-85E3-469F-B96D-CB34DA4E93D6}" type="pres">
      <dgm:prSet presAssocID="{E380212F-CA03-43E5-974E-7426950EA5B8}" presName="horz1" presStyleCnt="0"/>
      <dgm:spPr/>
    </dgm:pt>
    <dgm:pt modelId="{D66126E4-4563-49BE-9E0B-06A53A9C0857}" type="pres">
      <dgm:prSet presAssocID="{E380212F-CA03-43E5-974E-7426950EA5B8}" presName="tx1" presStyleLbl="revTx" presStyleIdx="0" presStyleCnt="5"/>
      <dgm:spPr/>
    </dgm:pt>
    <dgm:pt modelId="{EE1C7D84-1F8C-4169-AE3A-CD1D673AA93C}" type="pres">
      <dgm:prSet presAssocID="{E380212F-CA03-43E5-974E-7426950EA5B8}" presName="vert1" presStyleCnt="0"/>
      <dgm:spPr/>
    </dgm:pt>
    <dgm:pt modelId="{9216A449-A885-44B4-ADD4-F0BDF7E7BFA0}" type="pres">
      <dgm:prSet presAssocID="{8D4B9EA0-86A1-409A-8138-AC5268C56692}" presName="thickLine" presStyleLbl="alignNode1" presStyleIdx="1" presStyleCnt="5"/>
      <dgm:spPr/>
    </dgm:pt>
    <dgm:pt modelId="{760D313E-9194-4B5D-BD7C-1F6A2E16986C}" type="pres">
      <dgm:prSet presAssocID="{8D4B9EA0-86A1-409A-8138-AC5268C56692}" presName="horz1" presStyleCnt="0"/>
      <dgm:spPr/>
    </dgm:pt>
    <dgm:pt modelId="{6C4EEF23-6467-45C6-9527-F1E7A0B208B9}" type="pres">
      <dgm:prSet presAssocID="{8D4B9EA0-86A1-409A-8138-AC5268C56692}" presName="tx1" presStyleLbl="revTx" presStyleIdx="1" presStyleCnt="5"/>
      <dgm:spPr/>
    </dgm:pt>
    <dgm:pt modelId="{CCAA30B4-E9AF-406B-9BE3-EE170ACF3A5E}" type="pres">
      <dgm:prSet presAssocID="{8D4B9EA0-86A1-409A-8138-AC5268C56692}" presName="vert1" presStyleCnt="0"/>
      <dgm:spPr/>
    </dgm:pt>
    <dgm:pt modelId="{36D5C27A-0570-49F7-B839-331205C2A63D}" type="pres">
      <dgm:prSet presAssocID="{2227665B-BEC5-4D8A-89D9-D8556E358C11}" presName="thickLine" presStyleLbl="alignNode1" presStyleIdx="2" presStyleCnt="5"/>
      <dgm:spPr/>
    </dgm:pt>
    <dgm:pt modelId="{EDA777D4-CEB2-4780-B21B-0F41F0C0C627}" type="pres">
      <dgm:prSet presAssocID="{2227665B-BEC5-4D8A-89D9-D8556E358C11}" presName="horz1" presStyleCnt="0"/>
      <dgm:spPr/>
    </dgm:pt>
    <dgm:pt modelId="{FADA1890-AC3E-4E8D-B38C-604B1C2E382A}" type="pres">
      <dgm:prSet presAssocID="{2227665B-BEC5-4D8A-89D9-D8556E358C11}" presName="tx1" presStyleLbl="revTx" presStyleIdx="2" presStyleCnt="5"/>
      <dgm:spPr/>
    </dgm:pt>
    <dgm:pt modelId="{9E5070CF-EF40-4065-AB67-E826DB788FBB}" type="pres">
      <dgm:prSet presAssocID="{2227665B-BEC5-4D8A-89D9-D8556E358C11}" presName="vert1" presStyleCnt="0"/>
      <dgm:spPr/>
    </dgm:pt>
    <dgm:pt modelId="{58996D5E-2D6E-459B-985B-3169FF2E7078}" type="pres">
      <dgm:prSet presAssocID="{9EE1F659-D0A8-4CB2-A6C1-2030E066E280}" presName="thickLine" presStyleLbl="alignNode1" presStyleIdx="3" presStyleCnt="5"/>
      <dgm:spPr/>
    </dgm:pt>
    <dgm:pt modelId="{8B9A93BA-5FB9-4C40-9706-D147EA5090A0}" type="pres">
      <dgm:prSet presAssocID="{9EE1F659-D0A8-4CB2-A6C1-2030E066E280}" presName="horz1" presStyleCnt="0"/>
      <dgm:spPr/>
    </dgm:pt>
    <dgm:pt modelId="{B3CF9693-1B56-44C7-8C22-E69B83792EEC}" type="pres">
      <dgm:prSet presAssocID="{9EE1F659-D0A8-4CB2-A6C1-2030E066E280}" presName="tx1" presStyleLbl="revTx" presStyleIdx="3" presStyleCnt="5"/>
      <dgm:spPr/>
    </dgm:pt>
    <dgm:pt modelId="{855E1470-251F-48C0-A3F9-B5295060E602}" type="pres">
      <dgm:prSet presAssocID="{9EE1F659-D0A8-4CB2-A6C1-2030E066E280}" presName="vert1" presStyleCnt="0"/>
      <dgm:spPr/>
    </dgm:pt>
    <dgm:pt modelId="{B0835B5C-2AD9-41CA-AEAA-235B67E3C1D2}" type="pres">
      <dgm:prSet presAssocID="{45AAC7F7-D4AF-4F56-AAC1-6E93EE92B4F3}" presName="thickLine" presStyleLbl="alignNode1" presStyleIdx="4" presStyleCnt="5"/>
      <dgm:spPr/>
    </dgm:pt>
    <dgm:pt modelId="{C43EFC16-FBAB-493E-9C9D-8AA10761C25F}" type="pres">
      <dgm:prSet presAssocID="{45AAC7F7-D4AF-4F56-AAC1-6E93EE92B4F3}" presName="horz1" presStyleCnt="0"/>
      <dgm:spPr/>
    </dgm:pt>
    <dgm:pt modelId="{6EA67E0F-239A-45A6-8D86-F420ACBF7F72}" type="pres">
      <dgm:prSet presAssocID="{45AAC7F7-D4AF-4F56-AAC1-6E93EE92B4F3}" presName="tx1" presStyleLbl="revTx" presStyleIdx="4" presStyleCnt="5"/>
      <dgm:spPr/>
    </dgm:pt>
    <dgm:pt modelId="{620B3F8D-1EEB-455B-9519-B12B35E0A661}" type="pres">
      <dgm:prSet presAssocID="{45AAC7F7-D4AF-4F56-AAC1-6E93EE92B4F3}" presName="vert1" presStyleCnt="0"/>
      <dgm:spPr/>
    </dgm:pt>
  </dgm:ptLst>
  <dgm:cxnLst>
    <dgm:cxn modelId="{D75D050D-B46E-4F97-8B1E-DC52D0B2C6EB}" srcId="{FF00AD74-CFD7-4DA4-8579-0E0DFC80D3F5}" destId="{9EE1F659-D0A8-4CB2-A6C1-2030E066E280}" srcOrd="3" destOrd="0" parTransId="{253AA000-60A5-4A29-B32A-3384692B2EEB}" sibTransId="{FAAF0C9E-7177-4E11-91F2-5A5256A77AD4}"/>
    <dgm:cxn modelId="{F1637D1D-84B6-41FC-9610-0FE0CE7FADF9}" type="presOf" srcId="{FF00AD74-CFD7-4DA4-8579-0E0DFC80D3F5}" destId="{F2884767-5D78-4747-B3AC-A8D960C51E07}" srcOrd="0" destOrd="0" presId="urn:microsoft.com/office/officeart/2008/layout/LinedList"/>
    <dgm:cxn modelId="{DEF73473-5B5D-46F7-96BE-9EEE0BC7D599}" type="presOf" srcId="{45AAC7F7-D4AF-4F56-AAC1-6E93EE92B4F3}" destId="{6EA67E0F-239A-45A6-8D86-F420ACBF7F72}" srcOrd="0" destOrd="0" presId="urn:microsoft.com/office/officeart/2008/layout/LinedList"/>
    <dgm:cxn modelId="{40F9C555-BC27-488F-9AF0-6A9AA2312559}" type="presOf" srcId="{E380212F-CA03-43E5-974E-7426950EA5B8}" destId="{D66126E4-4563-49BE-9E0B-06A53A9C0857}" srcOrd="0" destOrd="0" presId="urn:microsoft.com/office/officeart/2008/layout/LinedList"/>
    <dgm:cxn modelId="{E1BFFC8F-F4A0-47D5-9393-D5949130B3FE}" srcId="{FF00AD74-CFD7-4DA4-8579-0E0DFC80D3F5}" destId="{45AAC7F7-D4AF-4F56-AAC1-6E93EE92B4F3}" srcOrd="4" destOrd="0" parTransId="{E675243D-EF22-4B27-B369-E5A072A230A2}" sibTransId="{261FB301-96E4-4768-BF70-B27ACFDD51FF}"/>
    <dgm:cxn modelId="{FC56D2A2-CBEF-42FE-AD4D-09E0AD223AF0}" type="presOf" srcId="{9EE1F659-D0A8-4CB2-A6C1-2030E066E280}" destId="{B3CF9693-1B56-44C7-8C22-E69B83792EEC}" srcOrd="0" destOrd="0" presId="urn:microsoft.com/office/officeart/2008/layout/LinedList"/>
    <dgm:cxn modelId="{AE91A3C5-6D9E-4AD4-942A-5CE73A484609}" srcId="{FF00AD74-CFD7-4DA4-8579-0E0DFC80D3F5}" destId="{8D4B9EA0-86A1-409A-8138-AC5268C56692}" srcOrd="1" destOrd="0" parTransId="{1F2C8C0C-989F-48AF-9FC9-0DCD582CA497}" sibTransId="{24ED4A79-03F4-4413-AFF0-A9508E33DBBC}"/>
    <dgm:cxn modelId="{8B5488DE-49C5-4B03-B8AC-326DA3340DCB}" type="presOf" srcId="{2227665B-BEC5-4D8A-89D9-D8556E358C11}" destId="{FADA1890-AC3E-4E8D-B38C-604B1C2E382A}" srcOrd="0" destOrd="0" presId="urn:microsoft.com/office/officeart/2008/layout/LinedList"/>
    <dgm:cxn modelId="{9D6BBDE2-BF06-4EE9-BA7A-24315AA534FA}" type="presOf" srcId="{8D4B9EA0-86A1-409A-8138-AC5268C56692}" destId="{6C4EEF23-6467-45C6-9527-F1E7A0B208B9}" srcOrd="0" destOrd="0" presId="urn:microsoft.com/office/officeart/2008/layout/LinedList"/>
    <dgm:cxn modelId="{6E59F1EC-93D1-448A-9429-CAA85F48D25E}" srcId="{FF00AD74-CFD7-4DA4-8579-0E0DFC80D3F5}" destId="{2227665B-BEC5-4D8A-89D9-D8556E358C11}" srcOrd="2" destOrd="0" parTransId="{17FD95AA-6C15-49BE-A52D-CBCE74FCE412}" sibTransId="{713BF1F5-7FFF-41BF-9A36-F39EF0AC8EEA}"/>
    <dgm:cxn modelId="{E31486F1-9A65-4B0F-A8FD-8F1609013155}" srcId="{FF00AD74-CFD7-4DA4-8579-0E0DFC80D3F5}" destId="{E380212F-CA03-43E5-974E-7426950EA5B8}" srcOrd="0" destOrd="0" parTransId="{BF138114-A34D-46FD-91E9-57EE6C450F50}" sibTransId="{62CE588C-B445-40A1-B236-F3762B404F49}"/>
    <dgm:cxn modelId="{36699CDD-545D-468B-9890-DCD61BF7B0D6}" type="presParOf" srcId="{F2884767-5D78-4747-B3AC-A8D960C51E07}" destId="{C05ABD22-4AC1-4E2A-B131-CCC67A30EF07}" srcOrd="0" destOrd="0" presId="urn:microsoft.com/office/officeart/2008/layout/LinedList"/>
    <dgm:cxn modelId="{DDD57B0F-1A62-4D17-8859-DDBE811E7171}" type="presParOf" srcId="{F2884767-5D78-4747-B3AC-A8D960C51E07}" destId="{F13C8969-85E3-469F-B96D-CB34DA4E93D6}" srcOrd="1" destOrd="0" presId="urn:microsoft.com/office/officeart/2008/layout/LinedList"/>
    <dgm:cxn modelId="{1977C697-14C7-4C84-BB0D-1FEB538BE6F6}" type="presParOf" srcId="{F13C8969-85E3-469F-B96D-CB34DA4E93D6}" destId="{D66126E4-4563-49BE-9E0B-06A53A9C0857}" srcOrd="0" destOrd="0" presId="urn:microsoft.com/office/officeart/2008/layout/LinedList"/>
    <dgm:cxn modelId="{02421A41-35DA-4FEB-987C-961284F0382F}" type="presParOf" srcId="{F13C8969-85E3-469F-B96D-CB34DA4E93D6}" destId="{EE1C7D84-1F8C-4169-AE3A-CD1D673AA93C}" srcOrd="1" destOrd="0" presId="urn:microsoft.com/office/officeart/2008/layout/LinedList"/>
    <dgm:cxn modelId="{B11C3064-2278-44BC-8F96-680E70356712}" type="presParOf" srcId="{F2884767-5D78-4747-B3AC-A8D960C51E07}" destId="{9216A449-A885-44B4-ADD4-F0BDF7E7BFA0}" srcOrd="2" destOrd="0" presId="urn:microsoft.com/office/officeart/2008/layout/LinedList"/>
    <dgm:cxn modelId="{E0633492-C706-401B-BF40-894192E4FD51}" type="presParOf" srcId="{F2884767-5D78-4747-B3AC-A8D960C51E07}" destId="{760D313E-9194-4B5D-BD7C-1F6A2E16986C}" srcOrd="3" destOrd="0" presId="urn:microsoft.com/office/officeart/2008/layout/LinedList"/>
    <dgm:cxn modelId="{49AD265B-203F-45BC-964A-B273758C31CE}" type="presParOf" srcId="{760D313E-9194-4B5D-BD7C-1F6A2E16986C}" destId="{6C4EEF23-6467-45C6-9527-F1E7A0B208B9}" srcOrd="0" destOrd="0" presId="urn:microsoft.com/office/officeart/2008/layout/LinedList"/>
    <dgm:cxn modelId="{DB2A030D-2541-4639-B026-5A6CA737AD47}" type="presParOf" srcId="{760D313E-9194-4B5D-BD7C-1F6A2E16986C}" destId="{CCAA30B4-E9AF-406B-9BE3-EE170ACF3A5E}" srcOrd="1" destOrd="0" presId="urn:microsoft.com/office/officeart/2008/layout/LinedList"/>
    <dgm:cxn modelId="{357D2A37-0D43-4300-91CD-F944FC038524}" type="presParOf" srcId="{F2884767-5D78-4747-B3AC-A8D960C51E07}" destId="{36D5C27A-0570-49F7-B839-331205C2A63D}" srcOrd="4" destOrd="0" presId="urn:microsoft.com/office/officeart/2008/layout/LinedList"/>
    <dgm:cxn modelId="{DF5E0E33-5303-46E0-9F14-2DDC76FDC91D}" type="presParOf" srcId="{F2884767-5D78-4747-B3AC-A8D960C51E07}" destId="{EDA777D4-CEB2-4780-B21B-0F41F0C0C627}" srcOrd="5" destOrd="0" presId="urn:microsoft.com/office/officeart/2008/layout/LinedList"/>
    <dgm:cxn modelId="{27B2AFB5-CB20-4FAE-A68B-039AA6869F90}" type="presParOf" srcId="{EDA777D4-CEB2-4780-B21B-0F41F0C0C627}" destId="{FADA1890-AC3E-4E8D-B38C-604B1C2E382A}" srcOrd="0" destOrd="0" presId="urn:microsoft.com/office/officeart/2008/layout/LinedList"/>
    <dgm:cxn modelId="{15C08727-FE07-480C-8D1A-154940F58954}" type="presParOf" srcId="{EDA777D4-CEB2-4780-B21B-0F41F0C0C627}" destId="{9E5070CF-EF40-4065-AB67-E826DB788FBB}" srcOrd="1" destOrd="0" presId="urn:microsoft.com/office/officeart/2008/layout/LinedList"/>
    <dgm:cxn modelId="{22BD3F4E-F67F-422D-AD0B-555218EB9135}" type="presParOf" srcId="{F2884767-5D78-4747-B3AC-A8D960C51E07}" destId="{58996D5E-2D6E-459B-985B-3169FF2E7078}" srcOrd="6" destOrd="0" presId="urn:microsoft.com/office/officeart/2008/layout/LinedList"/>
    <dgm:cxn modelId="{BEEA088D-560B-43F6-A15B-A08B6830E2CE}" type="presParOf" srcId="{F2884767-5D78-4747-B3AC-A8D960C51E07}" destId="{8B9A93BA-5FB9-4C40-9706-D147EA5090A0}" srcOrd="7" destOrd="0" presId="urn:microsoft.com/office/officeart/2008/layout/LinedList"/>
    <dgm:cxn modelId="{878018D0-4358-4596-A76C-697459733656}" type="presParOf" srcId="{8B9A93BA-5FB9-4C40-9706-D147EA5090A0}" destId="{B3CF9693-1B56-44C7-8C22-E69B83792EEC}" srcOrd="0" destOrd="0" presId="urn:microsoft.com/office/officeart/2008/layout/LinedList"/>
    <dgm:cxn modelId="{838F72A6-F60E-4C0E-9433-972163EEFF4D}" type="presParOf" srcId="{8B9A93BA-5FB9-4C40-9706-D147EA5090A0}" destId="{855E1470-251F-48C0-A3F9-B5295060E602}" srcOrd="1" destOrd="0" presId="urn:microsoft.com/office/officeart/2008/layout/LinedList"/>
    <dgm:cxn modelId="{1595FD4D-2EC9-4C61-87CC-354AFD905B6D}" type="presParOf" srcId="{F2884767-5D78-4747-B3AC-A8D960C51E07}" destId="{B0835B5C-2AD9-41CA-AEAA-235B67E3C1D2}" srcOrd="8" destOrd="0" presId="urn:microsoft.com/office/officeart/2008/layout/LinedList"/>
    <dgm:cxn modelId="{7505A2B8-6249-445A-B195-7E75D3D007F2}" type="presParOf" srcId="{F2884767-5D78-4747-B3AC-A8D960C51E07}" destId="{C43EFC16-FBAB-493E-9C9D-8AA10761C25F}" srcOrd="9" destOrd="0" presId="urn:microsoft.com/office/officeart/2008/layout/LinedList"/>
    <dgm:cxn modelId="{4ED6EEB9-60DD-4C2B-9271-4786CE9CFF9D}" type="presParOf" srcId="{C43EFC16-FBAB-493E-9C9D-8AA10761C25F}" destId="{6EA67E0F-239A-45A6-8D86-F420ACBF7F72}" srcOrd="0" destOrd="0" presId="urn:microsoft.com/office/officeart/2008/layout/LinedList"/>
    <dgm:cxn modelId="{3861F469-DB20-4F56-B26E-EF576FFDE1F1}" type="presParOf" srcId="{C43EFC16-FBAB-493E-9C9D-8AA10761C25F}" destId="{620B3F8D-1EEB-455B-9519-B12B35E0A66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521596-0E93-4110-AD72-29AFFA34AF2D}" type="doc">
      <dgm:prSet loTypeId="urn:microsoft.com/office/officeart/2005/8/layout/vList5" loCatId="list" qsTypeId="urn:microsoft.com/office/officeart/2005/8/quickstyle/simple1" qsCatId="simple" csTypeId="urn:microsoft.com/office/officeart/2005/8/colors/accent6_2" csCatId="accent6" phldr="1"/>
      <dgm:spPr/>
      <dgm:t>
        <a:bodyPr/>
        <a:lstStyle/>
        <a:p>
          <a:endParaRPr lang="en-US"/>
        </a:p>
      </dgm:t>
    </dgm:pt>
    <dgm:pt modelId="{4B2D1BAF-B118-4660-95F3-1E004DC2BC49}">
      <dgm:prSet/>
      <dgm:spPr>
        <a:solidFill>
          <a:srgbClr val="F49201"/>
        </a:solidFill>
      </dgm:spPr>
      <dgm:t>
        <a:bodyPr/>
        <a:lstStyle/>
        <a:p>
          <a:r>
            <a:rPr lang="en-CA"/>
            <a:t>No more:</a:t>
          </a:r>
          <a:endParaRPr lang="en-US"/>
        </a:p>
      </dgm:t>
    </dgm:pt>
    <dgm:pt modelId="{4E091E2F-EDD6-471A-93EB-A4FC9BC27042}" type="parTrans" cxnId="{E4E47B3A-9005-4304-871F-AB5F739E2658}">
      <dgm:prSet/>
      <dgm:spPr/>
      <dgm:t>
        <a:bodyPr/>
        <a:lstStyle/>
        <a:p>
          <a:endParaRPr lang="en-US"/>
        </a:p>
      </dgm:t>
    </dgm:pt>
    <dgm:pt modelId="{2D881FD6-4DC5-4577-9C34-3F595445B198}" type="sibTrans" cxnId="{E4E47B3A-9005-4304-871F-AB5F739E2658}">
      <dgm:prSet/>
      <dgm:spPr/>
      <dgm:t>
        <a:bodyPr/>
        <a:lstStyle/>
        <a:p>
          <a:endParaRPr lang="en-US"/>
        </a:p>
      </dgm:t>
    </dgm:pt>
    <dgm:pt modelId="{6914C0E9-F070-44A1-B0F8-4D1499308726}">
      <dgm:prSet/>
      <dgm:spPr>
        <a:solidFill>
          <a:srgbClr val="F49201">
            <a:alpha val="25000"/>
          </a:srgbClr>
        </a:solidFill>
      </dgm:spPr>
      <dgm:t>
        <a:bodyPr/>
        <a:lstStyle/>
        <a:p>
          <a:r>
            <a:rPr lang="en-CA" dirty="0" err="1">
              <a:latin typeface="Consolas" panose="020B0609020204030204" pitchFamily="49" charset="0"/>
            </a:rPr>
            <a:t>MyClass</a:t>
          </a:r>
          <a:r>
            <a:rPr lang="en-CA" dirty="0">
              <a:latin typeface="Consolas" panose="020B0609020204030204" pitchFamily="49" charset="0"/>
            </a:rPr>
            <a:t> m = new </a:t>
          </a:r>
          <a:r>
            <a:rPr lang="en-CA" dirty="0" err="1">
              <a:latin typeface="Consolas" panose="020B0609020204030204" pitchFamily="49" charset="0"/>
            </a:rPr>
            <a:t>MyClass</a:t>
          </a:r>
          <a:r>
            <a:rPr lang="en-CA" dirty="0">
              <a:latin typeface="Consolas" panose="020B0609020204030204" pitchFamily="49" charset="0"/>
            </a:rPr>
            <a:t>();</a:t>
          </a:r>
          <a:endParaRPr lang="en-US" dirty="0">
            <a:latin typeface="Consolas" panose="020B0609020204030204" pitchFamily="49" charset="0"/>
          </a:endParaRPr>
        </a:p>
      </dgm:t>
    </dgm:pt>
    <dgm:pt modelId="{D68BCA51-42FA-49B1-B67D-CA7BE3E34FD3}" type="parTrans" cxnId="{48416A80-834A-435B-86A6-A2991CA19C3F}">
      <dgm:prSet/>
      <dgm:spPr/>
      <dgm:t>
        <a:bodyPr/>
        <a:lstStyle/>
        <a:p>
          <a:endParaRPr lang="en-US"/>
        </a:p>
      </dgm:t>
    </dgm:pt>
    <dgm:pt modelId="{C1591DFF-5E1A-4EA6-95C2-988CAE074F74}" type="sibTrans" cxnId="{48416A80-834A-435B-86A6-A2991CA19C3F}">
      <dgm:prSet/>
      <dgm:spPr/>
      <dgm:t>
        <a:bodyPr/>
        <a:lstStyle/>
        <a:p>
          <a:endParaRPr lang="en-US"/>
        </a:p>
      </dgm:t>
    </dgm:pt>
    <dgm:pt modelId="{16BE3AC6-2CDE-471E-B5A9-51D4A243F06E}">
      <dgm:prSet/>
      <dgm:spPr>
        <a:solidFill>
          <a:srgbClr val="F49201">
            <a:alpha val="91000"/>
          </a:srgbClr>
        </a:solidFill>
        <a:ln>
          <a:solidFill>
            <a:schemeClr val="lt1">
              <a:hueOff val="0"/>
              <a:satOff val="0"/>
              <a:lumOff val="0"/>
            </a:schemeClr>
          </a:solidFill>
        </a:ln>
      </dgm:spPr>
      <dgm:t>
        <a:bodyPr/>
        <a:lstStyle/>
        <a:p>
          <a:r>
            <a:rPr lang="en-CA"/>
            <a:t>It now becomes:</a:t>
          </a:r>
          <a:endParaRPr lang="en-US"/>
        </a:p>
      </dgm:t>
    </dgm:pt>
    <dgm:pt modelId="{26212244-23F3-4F98-81E9-C6E0234C6503}" type="parTrans" cxnId="{046CFEC7-7A34-45BB-9887-F6F2D574D296}">
      <dgm:prSet/>
      <dgm:spPr/>
      <dgm:t>
        <a:bodyPr/>
        <a:lstStyle/>
        <a:p>
          <a:endParaRPr lang="en-US"/>
        </a:p>
      </dgm:t>
    </dgm:pt>
    <dgm:pt modelId="{6D6B1E1C-395F-4C72-AD69-C7CA44AA6117}" type="sibTrans" cxnId="{046CFEC7-7A34-45BB-9887-F6F2D574D296}">
      <dgm:prSet/>
      <dgm:spPr/>
      <dgm:t>
        <a:bodyPr/>
        <a:lstStyle/>
        <a:p>
          <a:endParaRPr lang="en-US"/>
        </a:p>
      </dgm:t>
    </dgm:pt>
    <dgm:pt modelId="{E2DF1BD2-7DBB-49B9-938D-64DB1C8415B3}">
      <dgm:prSet/>
      <dgm:spPr>
        <a:solidFill>
          <a:srgbClr val="F49201">
            <a:alpha val="25000"/>
          </a:srgbClr>
        </a:solidFill>
      </dgm:spPr>
      <dgm:t>
        <a:bodyPr/>
        <a:lstStyle/>
        <a:p>
          <a:r>
            <a:rPr lang="en-CA" dirty="0">
              <a:latin typeface="Consolas" panose="020B0609020204030204" pitchFamily="49" charset="0"/>
            </a:rPr>
            <a:t>var m = new </a:t>
          </a:r>
          <a:r>
            <a:rPr lang="en-CA" dirty="0" err="1">
              <a:latin typeface="Consolas" panose="020B0609020204030204" pitchFamily="49" charset="0"/>
            </a:rPr>
            <a:t>MyClass</a:t>
          </a:r>
          <a:r>
            <a:rPr lang="en-CA" dirty="0">
              <a:latin typeface="Consolas" panose="020B0609020204030204" pitchFamily="49" charset="0"/>
            </a:rPr>
            <a:t>();</a:t>
          </a:r>
          <a:endParaRPr lang="en-US" dirty="0">
            <a:latin typeface="Consolas" panose="020B0609020204030204" pitchFamily="49" charset="0"/>
          </a:endParaRPr>
        </a:p>
      </dgm:t>
    </dgm:pt>
    <dgm:pt modelId="{2170BA5E-DDCA-443E-B29F-C53F99CF58BA}" type="parTrans" cxnId="{708B2316-44EA-4CB8-AB96-2BC55C026A71}">
      <dgm:prSet/>
      <dgm:spPr/>
      <dgm:t>
        <a:bodyPr/>
        <a:lstStyle/>
        <a:p>
          <a:endParaRPr lang="en-US"/>
        </a:p>
      </dgm:t>
    </dgm:pt>
    <dgm:pt modelId="{73CA29B5-6BEC-47E0-A86B-3B9B3D2EDA2A}" type="sibTrans" cxnId="{708B2316-44EA-4CB8-AB96-2BC55C026A71}">
      <dgm:prSet/>
      <dgm:spPr/>
      <dgm:t>
        <a:bodyPr/>
        <a:lstStyle/>
        <a:p>
          <a:endParaRPr lang="en-US"/>
        </a:p>
      </dgm:t>
    </dgm:pt>
    <dgm:pt modelId="{7124156B-B13B-439E-BDA6-17D9F25DC315}">
      <dgm:prSet/>
      <dgm:spPr>
        <a:solidFill>
          <a:srgbClr val="F49201">
            <a:alpha val="74000"/>
          </a:srgbClr>
        </a:solidFill>
      </dgm:spPr>
      <dgm:t>
        <a:bodyPr/>
        <a:lstStyle/>
        <a:p>
          <a:r>
            <a:rPr lang="en-CA"/>
            <a:t>Encourages only creating objects with initialization</a:t>
          </a:r>
          <a:endParaRPr lang="en-US"/>
        </a:p>
      </dgm:t>
    </dgm:pt>
    <dgm:pt modelId="{AA940367-D571-4218-8C1A-DAC5EA4D3F13}" type="parTrans" cxnId="{669B96C9-CDC6-4CF0-8612-C1FFE605E56A}">
      <dgm:prSet/>
      <dgm:spPr/>
      <dgm:t>
        <a:bodyPr/>
        <a:lstStyle/>
        <a:p>
          <a:endParaRPr lang="en-US"/>
        </a:p>
      </dgm:t>
    </dgm:pt>
    <dgm:pt modelId="{84A0D4A7-2108-4C16-A508-E17EE39FED83}" type="sibTrans" cxnId="{669B96C9-CDC6-4CF0-8612-C1FFE605E56A}">
      <dgm:prSet/>
      <dgm:spPr/>
      <dgm:t>
        <a:bodyPr/>
        <a:lstStyle/>
        <a:p>
          <a:endParaRPr lang="en-US"/>
        </a:p>
      </dgm:t>
    </dgm:pt>
    <dgm:pt modelId="{51C5695D-6A59-4928-8432-B12F23906733}">
      <dgm:prSet/>
      <dgm:spPr>
        <a:solidFill>
          <a:srgbClr val="F49201">
            <a:alpha val="25000"/>
          </a:srgbClr>
        </a:solidFill>
      </dgm:spPr>
      <dgm:t>
        <a:bodyPr/>
        <a:lstStyle/>
        <a:p>
          <a:r>
            <a:rPr lang="en-CA" dirty="0"/>
            <a:t>Will reduce the occurrence of the dreaded </a:t>
          </a:r>
          <a:r>
            <a:rPr lang="en-CA" dirty="0" err="1"/>
            <a:t>NullPointerException</a:t>
          </a:r>
          <a:endParaRPr lang="en-US" dirty="0"/>
        </a:p>
      </dgm:t>
    </dgm:pt>
    <dgm:pt modelId="{DA87ED6D-8321-4158-BB6D-481541646A12}" type="parTrans" cxnId="{8BFB8F93-9B74-4FDD-99A1-E6AC46F842A7}">
      <dgm:prSet/>
      <dgm:spPr/>
      <dgm:t>
        <a:bodyPr/>
        <a:lstStyle/>
        <a:p>
          <a:endParaRPr lang="en-US"/>
        </a:p>
      </dgm:t>
    </dgm:pt>
    <dgm:pt modelId="{3277F37B-10DC-4202-99C2-14751905733D}" type="sibTrans" cxnId="{8BFB8F93-9B74-4FDD-99A1-E6AC46F842A7}">
      <dgm:prSet/>
      <dgm:spPr/>
      <dgm:t>
        <a:bodyPr/>
        <a:lstStyle/>
        <a:p>
          <a:endParaRPr lang="en-US"/>
        </a:p>
      </dgm:t>
    </dgm:pt>
    <dgm:pt modelId="{2CE81B4F-E05D-445D-9CC1-4ADC33892B65}" type="pres">
      <dgm:prSet presAssocID="{8F521596-0E93-4110-AD72-29AFFA34AF2D}" presName="Name0" presStyleCnt="0">
        <dgm:presLayoutVars>
          <dgm:dir/>
          <dgm:animLvl val="lvl"/>
          <dgm:resizeHandles val="exact"/>
        </dgm:presLayoutVars>
      </dgm:prSet>
      <dgm:spPr/>
    </dgm:pt>
    <dgm:pt modelId="{CDAC32BE-DEE9-4DD4-B49B-068E38AF9CE1}" type="pres">
      <dgm:prSet presAssocID="{4B2D1BAF-B118-4660-95F3-1E004DC2BC49}" presName="linNode" presStyleCnt="0"/>
      <dgm:spPr/>
    </dgm:pt>
    <dgm:pt modelId="{71970499-935C-43B4-8D3B-145588179C77}" type="pres">
      <dgm:prSet presAssocID="{4B2D1BAF-B118-4660-95F3-1E004DC2BC49}" presName="parentText" presStyleLbl="node1" presStyleIdx="0" presStyleCnt="3">
        <dgm:presLayoutVars>
          <dgm:chMax val="1"/>
          <dgm:bulletEnabled val="1"/>
        </dgm:presLayoutVars>
      </dgm:prSet>
      <dgm:spPr/>
    </dgm:pt>
    <dgm:pt modelId="{328D312A-669E-4A52-9482-5ACC707CF812}" type="pres">
      <dgm:prSet presAssocID="{4B2D1BAF-B118-4660-95F3-1E004DC2BC49}" presName="descendantText" presStyleLbl="alignAccFollowNode1" presStyleIdx="0" presStyleCnt="3">
        <dgm:presLayoutVars>
          <dgm:bulletEnabled val="1"/>
        </dgm:presLayoutVars>
      </dgm:prSet>
      <dgm:spPr/>
    </dgm:pt>
    <dgm:pt modelId="{8FC7559B-587E-47A3-AC19-E9368AFF0CC8}" type="pres">
      <dgm:prSet presAssocID="{2D881FD6-4DC5-4577-9C34-3F595445B198}" presName="sp" presStyleCnt="0"/>
      <dgm:spPr/>
    </dgm:pt>
    <dgm:pt modelId="{7650AB30-462D-4C9E-8CD7-113B5AAE42EE}" type="pres">
      <dgm:prSet presAssocID="{16BE3AC6-2CDE-471E-B5A9-51D4A243F06E}" presName="linNode" presStyleCnt="0"/>
      <dgm:spPr/>
    </dgm:pt>
    <dgm:pt modelId="{F9358187-C30A-4E00-BE99-C8F4F50F694F}" type="pres">
      <dgm:prSet presAssocID="{16BE3AC6-2CDE-471E-B5A9-51D4A243F06E}" presName="parentText" presStyleLbl="node1" presStyleIdx="1" presStyleCnt="3">
        <dgm:presLayoutVars>
          <dgm:chMax val="1"/>
          <dgm:bulletEnabled val="1"/>
        </dgm:presLayoutVars>
      </dgm:prSet>
      <dgm:spPr/>
    </dgm:pt>
    <dgm:pt modelId="{8ACBA34C-C477-469C-9017-B50B8874BDDD}" type="pres">
      <dgm:prSet presAssocID="{16BE3AC6-2CDE-471E-B5A9-51D4A243F06E}" presName="descendantText" presStyleLbl="alignAccFollowNode1" presStyleIdx="1" presStyleCnt="3">
        <dgm:presLayoutVars>
          <dgm:bulletEnabled val="1"/>
        </dgm:presLayoutVars>
      </dgm:prSet>
      <dgm:spPr/>
    </dgm:pt>
    <dgm:pt modelId="{5D1869F3-D181-4D24-9622-8D4278D56110}" type="pres">
      <dgm:prSet presAssocID="{6D6B1E1C-395F-4C72-AD69-C7CA44AA6117}" presName="sp" presStyleCnt="0"/>
      <dgm:spPr/>
    </dgm:pt>
    <dgm:pt modelId="{B8B38704-797B-448A-B995-1BB6D2E181CF}" type="pres">
      <dgm:prSet presAssocID="{7124156B-B13B-439E-BDA6-17D9F25DC315}" presName="linNode" presStyleCnt="0"/>
      <dgm:spPr/>
    </dgm:pt>
    <dgm:pt modelId="{3F849B3B-BC95-4AEC-805B-2D47FE3455F6}" type="pres">
      <dgm:prSet presAssocID="{7124156B-B13B-439E-BDA6-17D9F25DC315}" presName="parentText" presStyleLbl="node1" presStyleIdx="2" presStyleCnt="3">
        <dgm:presLayoutVars>
          <dgm:chMax val="1"/>
          <dgm:bulletEnabled val="1"/>
        </dgm:presLayoutVars>
      </dgm:prSet>
      <dgm:spPr/>
    </dgm:pt>
    <dgm:pt modelId="{722392FA-5864-49F2-8CA2-52B5AA699977}" type="pres">
      <dgm:prSet presAssocID="{7124156B-B13B-439E-BDA6-17D9F25DC315}" presName="descendantText" presStyleLbl="alignAccFollowNode1" presStyleIdx="2" presStyleCnt="3">
        <dgm:presLayoutVars>
          <dgm:bulletEnabled val="1"/>
        </dgm:presLayoutVars>
      </dgm:prSet>
      <dgm:spPr/>
    </dgm:pt>
  </dgm:ptLst>
  <dgm:cxnLst>
    <dgm:cxn modelId="{708B2316-44EA-4CB8-AB96-2BC55C026A71}" srcId="{16BE3AC6-2CDE-471E-B5A9-51D4A243F06E}" destId="{E2DF1BD2-7DBB-49B9-938D-64DB1C8415B3}" srcOrd="0" destOrd="0" parTransId="{2170BA5E-DDCA-443E-B29F-C53F99CF58BA}" sibTransId="{73CA29B5-6BEC-47E0-A86B-3B9B3D2EDA2A}"/>
    <dgm:cxn modelId="{F0937422-5899-4081-AEE9-19F74107BBF2}" type="presOf" srcId="{16BE3AC6-2CDE-471E-B5A9-51D4A243F06E}" destId="{F9358187-C30A-4E00-BE99-C8F4F50F694F}" srcOrd="0" destOrd="0" presId="urn:microsoft.com/office/officeart/2005/8/layout/vList5"/>
    <dgm:cxn modelId="{E4E47B3A-9005-4304-871F-AB5F739E2658}" srcId="{8F521596-0E93-4110-AD72-29AFFA34AF2D}" destId="{4B2D1BAF-B118-4660-95F3-1E004DC2BC49}" srcOrd="0" destOrd="0" parTransId="{4E091E2F-EDD6-471A-93EB-A4FC9BC27042}" sibTransId="{2D881FD6-4DC5-4577-9C34-3F595445B198}"/>
    <dgm:cxn modelId="{F8113F4F-E6A7-4857-837B-F679F1E263C5}" type="presOf" srcId="{4B2D1BAF-B118-4660-95F3-1E004DC2BC49}" destId="{71970499-935C-43B4-8D3B-145588179C77}" srcOrd="0" destOrd="0" presId="urn:microsoft.com/office/officeart/2005/8/layout/vList5"/>
    <dgm:cxn modelId="{637E8976-2C12-49EB-91D9-F507AD9EA7D5}" type="presOf" srcId="{51C5695D-6A59-4928-8432-B12F23906733}" destId="{722392FA-5864-49F2-8CA2-52B5AA699977}" srcOrd="0" destOrd="0" presId="urn:microsoft.com/office/officeart/2005/8/layout/vList5"/>
    <dgm:cxn modelId="{A1FBC65A-94FE-4A43-AFA4-9DB869C36CB1}" type="presOf" srcId="{E2DF1BD2-7DBB-49B9-938D-64DB1C8415B3}" destId="{8ACBA34C-C477-469C-9017-B50B8874BDDD}" srcOrd="0" destOrd="0" presId="urn:microsoft.com/office/officeart/2005/8/layout/vList5"/>
    <dgm:cxn modelId="{D51C0780-92D1-40E3-8154-A5813F71C1B4}" type="presOf" srcId="{8F521596-0E93-4110-AD72-29AFFA34AF2D}" destId="{2CE81B4F-E05D-445D-9CC1-4ADC33892B65}" srcOrd="0" destOrd="0" presId="urn:microsoft.com/office/officeart/2005/8/layout/vList5"/>
    <dgm:cxn modelId="{48416A80-834A-435B-86A6-A2991CA19C3F}" srcId="{4B2D1BAF-B118-4660-95F3-1E004DC2BC49}" destId="{6914C0E9-F070-44A1-B0F8-4D1499308726}" srcOrd="0" destOrd="0" parTransId="{D68BCA51-42FA-49B1-B67D-CA7BE3E34FD3}" sibTransId="{C1591DFF-5E1A-4EA6-95C2-988CAE074F74}"/>
    <dgm:cxn modelId="{8BFB8F93-9B74-4FDD-99A1-E6AC46F842A7}" srcId="{7124156B-B13B-439E-BDA6-17D9F25DC315}" destId="{51C5695D-6A59-4928-8432-B12F23906733}" srcOrd="0" destOrd="0" parTransId="{DA87ED6D-8321-4158-BB6D-481541646A12}" sibTransId="{3277F37B-10DC-4202-99C2-14751905733D}"/>
    <dgm:cxn modelId="{7AF1AFC5-2FA1-4A9B-9280-47FA8DDCC409}" type="presOf" srcId="{7124156B-B13B-439E-BDA6-17D9F25DC315}" destId="{3F849B3B-BC95-4AEC-805B-2D47FE3455F6}" srcOrd="0" destOrd="0" presId="urn:microsoft.com/office/officeart/2005/8/layout/vList5"/>
    <dgm:cxn modelId="{046CFEC7-7A34-45BB-9887-F6F2D574D296}" srcId="{8F521596-0E93-4110-AD72-29AFFA34AF2D}" destId="{16BE3AC6-2CDE-471E-B5A9-51D4A243F06E}" srcOrd="1" destOrd="0" parTransId="{26212244-23F3-4F98-81E9-C6E0234C6503}" sibTransId="{6D6B1E1C-395F-4C72-AD69-C7CA44AA6117}"/>
    <dgm:cxn modelId="{669B96C9-CDC6-4CF0-8612-C1FFE605E56A}" srcId="{8F521596-0E93-4110-AD72-29AFFA34AF2D}" destId="{7124156B-B13B-439E-BDA6-17D9F25DC315}" srcOrd="2" destOrd="0" parTransId="{AA940367-D571-4218-8C1A-DAC5EA4D3F13}" sibTransId="{84A0D4A7-2108-4C16-A508-E17EE39FED83}"/>
    <dgm:cxn modelId="{D3288ACD-CB2A-46F8-BCF1-9683910883BF}" type="presOf" srcId="{6914C0E9-F070-44A1-B0F8-4D1499308726}" destId="{328D312A-669E-4A52-9482-5ACC707CF812}" srcOrd="0" destOrd="0" presId="urn:microsoft.com/office/officeart/2005/8/layout/vList5"/>
    <dgm:cxn modelId="{2A4F0DBE-90E2-4405-93E9-AC95893857D1}" type="presParOf" srcId="{2CE81B4F-E05D-445D-9CC1-4ADC33892B65}" destId="{CDAC32BE-DEE9-4DD4-B49B-068E38AF9CE1}" srcOrd="0" destOrd="0" presId="urn:microsoft.com/office/officeart/2005/8/layout/vList5"/>
    <dgm:cxn modelId="{CCD12414-FFB2-4394-AD79-B5D7BF432B0D}" type="presParOf" srcId="{CDAC32BE-DEE9-4DD4-B49B-068E38AF9CE1}" destId="{71970499-935C-43B4-8D3B-145588179C77}" srcOrd="0" destOrd="0" presId="urn:microsoft.com/office/officeart/2005/8/layout/vList5"/>
    <dgm:cxn modelId="{68262B68-A42C-4766-94E6-69694AA03304}" type="presParOf" srcId="{CDAC32BE-DEE9-4DD4-B49B-068E38AF9CE1}" destId="{328D312A-669E-4A52-9482-5ACC707CF812}" srcOrd="1" destOrd="0" presId="urn:microsoft.com/office/officeart/2005/8/layout/vList5"/>
    <dgm:cxn modelId="{402020AD-25F5-4B97-9DA3-407F37394631}" type="presParOf" srcId="{2CE81B4F-E05D-445D-9CC1-4ADC33892B65}" destId="{8FC7559B-587E-47A3-AC19-E9368AFF0CC8}" srcOrd="1" destOrd="0" presId="urn:microsoft.com/office/officeart/2005/8/layout/vList5"/>
    <dgm:cxn modelId="{5AEDBB1E-EFB2-494E-AC44-BA04FD45395B}" type="presParOf" srcId="{2CE81B4F-E05D-445D-9CC1-4ADC33892B65}" destId="{7650AB30-462D-4C9E-8CD7-113B5AAE42EE}" srcOrd="2" destOrd="0" presId="urn:microsoft.com/office/officeart/2005/8/layout/vList5"/>
    <dgm:cxn modelId="{398E271E-AD5E-40C8-92D5-1257D57397A3}" type="presParOf" srcId="{7650AB30-462D-4C9E-8CD7-113B5AAE42EE}" destId="{F9358187-C30A-4E00-BE99-C8F4F50F694F}" srcOrd="0" destOrd="0" presId="urn:microsoft.com/office/officeart/2005/8/layout/vList5"/>
    <dgm:cxn modelId="{F5D940FD-DD3F-4D6E-8DFB-F8B0599FEBAA}" type="presParOf" srcId="{7650AB30-462D-4C9E-8CD7-113B5AAE42EE}" destId="{8ACBA34C-C477-469C-9017-B50B8874BDDD}" srcOrd="1" destOrd="0" presId="urn:microsoft.com/office/officeart/2005/8/layout/vList5"/>
    <dgm:cxn modelId="{F6E66D94-94DB-435D-B4C9-BA5EF67B54A8}" type="presParOf" srcId="{2CE81B4F-E05D-445D-9CC1-4ADC33892B65}" destId="{5D1869F3-D181-4D24-9622-8D4278D56110}" srcOrd="3" destOrd="0" presId="urn:microsoft.com/office/officeart/2005/8/layout/vList5"/>
    <dgm:cxn modelId="{0761D3A9-0686-402A-ADFC-5B3C30F4B396}" type="presParOf" srcId="{2CE81B4F-E05D-445D-9CC1-4ADC33892B65}" destId="{B8B38704-797B-448A-B995-1BB6D2E181CF}" srcOrd="4" destOrd="0" presId="urn:microsoft.com/office/officeart/2005/8/layout/vList5"/>
    <dgm:cxn modelId="{E035DEB6-D1C8-473F-A674-E6FFA443FE31}" type="presParOf" srcId="{B8B38704-797B-448A-B995-1BB6D2E181CF}" destId="{3F849B3B-BC95-4AEC-805B-2D47FE3455F6}" srcOrd="0" destOrd="0" presId="urn:microsoft.com/office/officeart/2005/8/layout/vList5"/>
    <dgm:cxn modelId="{6CB634B0-BFEA-4831-AACB-0EAA2AEF514C}" type="presParOf" srcId="{B8B38704-797B-448A-B995-1BB6D2E181CF}" destId="{722392FA-5864-49F2-8CA2-52B5AA69997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3D5D93-C1F8-461E-9FF1-2D1808B3E441}"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542D6E61-F999-43D1-B55A-CEDDF4FEF58C}">
      <dgm:prSet custT="1"/>
      <dgm:spPr>
        <a:solidFill>
          <a:srgbClr val="F49201"/>
        </a:solidFill>
      </dgm:spPr>
      <dgm:t>
        <a:bodyPr/>
        <a:lstStyle/>
        <a:p>
          <a:r>
            <a:rPr lang="en-CA" sz="2400" dirty="0"/>
            <a:t>Finally, what you enter into your source code is what you get</a:t>
          </a:r>
          <a:endParaRPr lang="en-US" sz="2400" dirty="0"/>
        </a:p>
      </dgm:t>
    </dgm:pt>
    <dgm:pt modelId="{1A7BEFC2-E169-4D2D-91E4-8D8391D3F185}" type="parTrans" cxnId="{6DA9F98E-C289-4881-9557-E9DEF5497C4E}">
      <dgm:prSet/>
      <dgm:spPr/>
      <dgm:t>
        <a:bodyPr/>
        <a:lstStyle/>
        <a:p>
          <a:endParaRPr lang="en-US"/>
        </a:p>
      </dgm:t>
    </dgm:pt>
    <dgm:pt modelId="{27A1B0DA-2845-48A0-8D1C-997E280861EE}" type="sibTrans" cxnId="{6DA9F98E-C289-4881-9557-E9DEF5497C4E}">
      <dgm:prSet/>
      <dgm:spPr/>
      <dgm:t>
        <a:bodyPr/>
        <a:lstStyle/>
        <a:p>
          <a:endParaRPr lang="en-US"/>
        </a:p>
      </dgm:t>
    </dgm:pt>
    <dgm:pt modelId="{D5587EAE-7778-402C-A348-CA55C91BC731}">
      <dgm:prSet custT="1"/>
      <dgm:spPr>
        <a:solidFill>
          <a:srgbClr val="F49201">
            <a:alpha val="79000"/>
          </a:srgbClr>
        </a:solidFill>
      </dgm:spPr>
      <dgm:t>
        <a:bodyPr/>
        <a:lstStyle/>
        <a:p>
          <a:r>
            <a:rPr lang="en-CA" sz="2400" dirty="0"/>
            <a:t>Especially useful for Strings that contain HTML, XML and JSON</a:t>
          </a:r>
          <a:endParaRPr lang="en-US" sz="2400" dirty="0"/>
        </a:p>
      </dgm:t>
    </dgm:pt>
    <dgm:pt modelId="{CC2AE9B9-1C13-4086-A3E0-B5AA7DD800DE}" type="parTrans" cxnId="{1B5633C5-9C4B-4C5A-A8BF-0E5DDA010A3D}">
      <dgm:prSet/>
      <dgm:spPr/>
      <dgm:t>
        <a:bodyPr/>
        <a:lstStyle/>
        <a:p>
          <a:endParaRPr lang="en-US"/>
        </a:p>
      </dgm:t>
    </dgm:pt>
    <dgm:pt modelId="{D785BEE1-DFC3-470B-9556-6E562192FFE4}" type="sibTrans" cxnId="{1B5633C5-9C4B-4C5A-A8BF-0E5DDA010A3D}">
      <dgm:prSet/>
      <dgm:spPr/>
      <dgm:t>
        <a:bodyPr/>
        <a:lstStyle/>
        <a:p>
          <a:endParaRPr lang="en-US"/>
        </a:p>
      </dgm:t>
    </dgm:pt>
    <dgm:pt modelId="{74F22166-B6E9-4245-A84E-8E5E3E529B77}">
      <dgm:prSet custT="1"/>
      <dgm:spPr>
        <a:solidFill>
          <a:srgbClr val="F49201">
            <a:alpha val="76000"/>
          </a:srgbClr>
        </a:solidFill>
      </dgm:spPr>
      <dgm:t>
        <a:bodyPr/>
        <a:lstStyle/>
        <a:p>
          <a:r>
            <a:rPr lang="en-CA" sz="2400" dirty="0"/>
            <a:t>Who doesn’t like writing three quotation marks in a row </a:t>
          </a:r>
          <a:endParaRPr lang="en-US" sz="2400" dirty="0"/>
        </a:p>
      </dgm:t>
    </dgm:pt>
    <dgm:pt modelId="{F1404BCD-36BA-43E2-B363-2428C56B98CE}" type="parTrans" cxnId="{BB48ADA8-0EFB-425E-8409-4F18BB67821D}">
      <dgm:prSet/>
      <dgm:spPr/>
      <dgm:t>
        <a:bodyPr/>
        <a:lstStyle/>
        <a:p>
          <a:endParaRPr lang="en-US"/>
        </a:p>
      </dgm:t>
    </dgm:pt>
    <dgm:pt modelId="{168274BD-F39A-41B6-A586-F675BD22B284}" type="sibTrans" cxnId="{BB48ADA8-0EFB-425E-8409-4F18BB67821D}">
      <dgm:prSet/>
      <dgm:spPr/>
      <dgm:t>
        <a:bodyPr/>
        <a:lstStyle/>
        <a:p>
          <a:endParaRPr lang="en-US"/>
        </a:p>
      </dgm:t>
    </dgm:pt>
    <dgm:pt modelId="{BFE518EC-2840-4D99-A158-72D896AFD114}">
      <dgm:prSet/>
      <dgm:spPr/>
      <dgm:t>
        <a:bodyPr/>
        <a:lstStyle/>
        <a:p>
          <a:r>
            <a:rPr lang="en-CA"/>
            <a:t>"""</a:t>
          </a:r>
          <a:endParaRPr lang="en-US"/>
        </a:p>
      </dgm:t>
    </dgm:pt>
    <dgm:pt modelId="{C28B47A6-0C71-4618-A877-BE44B5E2D971}" type="parTrans" cxnId="{F8DBB8B6-8DEA-479E-8C79-2510404CDB08}">
      <dgm:prSet/>
      <dgm:spPr/>
      <dgm:t>
        <a:bodyPr/>
        <a:lstStyle/>
        <a:p>
          <a:endParaRPr lang="en-US"/>
        </a:p>
      </dgm:t>
    </dgm:pt>
    <dgm:pt modelId="{23563F07-49D6-49D0-BCF0-F55121DC449D}" type="sibTrans" cxnId="{F8DBB8B6-8DEA-479E-8C79-2510404CDB08}">
      <dgm:prSet/>
      <dgm:spPr/>
      <dgm:t>
        <a:bodyPr/>
        <a:lstStyle/>
        <a:p>
          <a:endParaRPr lang="en-US"/>
        </a:p>
      </dgm:t>
    </dgm:pt>
    <dgm:pt modelId="{E26F6ED6-AA6A-4BD6-8AC2-26B00729CD47}">
      <dgm:prSet/>
      <dgm:spPr>
        <a:solidFill>
          <a:schemeClr val="bg1">
            <a:lumMod val="75000"/>
            <a:alpha val="79000"/>
          </a:schemeClr>
        </a:solidFill>
        <a:ln>
          <a:solidFill>
            <a:schemeClr val="accent2">
              <a:tint val="40000"/>
              <a:hueOff val="0"/>
              <a:satOff val="0"/>
              <a:lumOff val="0"/>
            </a:schemeClr>
          </a:solidFill>
        </a:ln>
      </dgm:spPr>
      <dgm:t>
        <a:bodyPr/>
        <a:lstStyle/>
        <a:p>
          <a:r>
            <a:rPr lang="en-CA"/>
            <a:t>"""</a:t>
          </a:r>
          <a:endParaRPr lang="en-US"/>
        </a:p>
      </dgm:t>
    </dgm:pt>
    <dgm:pt modelId="{97AAF106-FDEA-4AAF-BADA-8F8F7FDC5004}" type="sibTrans" cxnId="{6964C0B9-40C1-46E8-A0D8-4D701E9235BB}">
      <dgm:prSet/>
      <dgm:spPr/>
      <dgm:t>
        <a:bodyPr/>
        <a:lstStyle/>
        <a:p>
          <a:endParaRPr lang="en-US"/>
        </a:p>
      </dgm:t>
    </dgm:pt>
    <dgm:pt modelId="{28AB1DB9-5DEC-44A5-8236-7E2CABC7E299}" type="parTrans" cxnId="{6964C0B9-40C1-46E8-A0D8-4D701E9235BB}">
      <dgm:prSet/>
      <dgm:spPr/>
      <dgm:t>
        <a:bodyPr/>
        <a:lstStyle/>
        <a:p>
          <a:endParaRPr lang="en-US"/>
        </a:p>
      </dgm:t>
    </dgm:pt>
    <dgm:pt modelId="{A41B2552-0045-4ACB-A15D-2D61F3B0EA96}" type="pres">
      <dgm:prSet presAssocID="{863D5D93-C1F8-461E-9FF1-2D1808B3E441}" presName="Name0" presStyleCnt="0">
        <dgm:presLayoutVars>
          <dgm:dir/>
          <dgm:animLvl val="lvl"/>
          <dgm:resizeHandles val="exact"/>
        </dgm:presLayoutVars>
      </dgm:prSet>
      <dgm:spPr/>
    </dgm:pt>
    <dgm:pt modelId="{F1D606B6-4737-4D0B-BEFF-033198150409}" type="pres">
      <dgm:prSet presAssocID="{74F22166-B6E9-4245-A84E-8E5E3E529B77}" presName="boxAndChildren" presStyleCnt="0"/>
      <dgm:spPr/>
    </dgm:pt>
    <dgm:pt modelId="{D8EFDBD7-BB0D-460B-883A-4DC407E8CFB0}" type="pres">
      <dgm:prSet presAssocID="{74F22166-B6E9-4245-A84E-8E5E3E529B77}" presName="parentTextBox" presStyleLbl="node1" presStyleIdx="0" presStyleCnt="3"/>
      <dgm:spPr/>
    </dgm:pt>
    <dgm:pt modelId="{8C07FC29-FD6A-4EF9-8406-E22ED5426BF2}" type="pres">
      <dgm:prSet presAssocID="{74F22166-B6E9-4245-A84E-8E5E3E529B77}" presName="entireBox" presStyleLbl="node1" presStyleIdx="0" presStyleCnt="3" custScaleX="100000" custLinFactNeighborX="-283" custLinFactNeighborY="72"/>
      <dgm:spPr/>
    </dgm:pt>
    <dgm:pt modelId="{EF84B7D0-9255-4A13-8390-48480AEA5A77}" type="pres">
      <dgm:prSet presAssocID="{74F22166-B6E9-4245-A84E-8E5E3E529B77}" presName="descendantBox" presStyleCnt="0"/>
      <dgm:spPr/>
    </dgm:pt>
    <dgm:pt modelId="{31346748-F94C-486A-94BD-7921D3DB8999}" type="pres">
      <dgm:prSet presAssocID="{E26F6ED6-AA6A-4BD6-8AC2-26B00729CD47}" presName="childTextBox" presStyleLbl="fgAccFollowNode1" presStyleIdx="0" presStyleCnt="2" custLinFactY="2637" custLinFactNeighborY="100000">
        <dgm:presLayoutVars>
          <dgm:bulletEnabled val="1"/>
        </dgm:presLayoutVars>
      </dgm:prSet>
      <dgm:spPr/>
    </dgm:pt>
    <dgm:pt modelId="{9F4DAD46-6F39-46C2-90A1-9D1DDB2B2C07}" type="pres">
      <dgm:prSet presAssocID="{BFE518EC-2840-4D99-A158-72D896AFD114}" presName="childTextBox" presStyleLbl="fgAccFollowNode1" presStyleIdx="1" presStyleCnt="2">
        <dgm:presLayoutVars>
          <dgm:bulletEnabled val="1"/>
        </dgm:presLayoutVars>
      </dgm:prSet>
      <dgm:spPr/>
    </dgm:pt>
    <dgm:pt modelId="{7E76AE5E-05A9-487D-880A-07098640A290}" type="pres">
      <dgm:prSet presAssocID="{D785BEE1-DFC3-470B-9556-6E562192FFE4}" presName="sp" presStyleCnt="0"/>
      <dgm:spPr/>
    </dgm:pt>
    <dgm:pt modelId="{06BD2963-63D6-4410-8596-FB411171A29A}" type="pres">
      <dgm:prSet presAssocID="{D5587EAE-7778-402C-A348-CA55C91BC731}" presName="arrowAndChildren" presStyleCnt="0"/>
      <dgm:spPr/>
    </dgm:pt>
    <dgm:pt modelId="{784AEC82-14C5-499A-AD4A-7FFD0D76D638}" type="pres">
      <dgm:prSet presAssocID="{D5587EAE-7778-402C-A348-CA55C91BC731}" presName="parentTextArrow" presStyleLbl="node1" presStyleIdx="1" presStyleCnt="3" custScaleX="100000" custLinFactNeighborX="-283" custLinFactNeighborY="5727"/>
      <dgm:spPr/>
    </dgm:pt>
    <dgm:pt modelId="{B083F4B2-7E20-40B1-B5D3-FFD39072BE34}" type="pres">
      <dgm:prSet presAssocID="{27A1B0DA-2845-48A0-8D1C-997E280861EE}" presName="sp" presStyleCnt="0"/>
      <dgm:spPr/>
    </dgm:pt>
    <dgm:pt modelId="{375D6874-5680-448B-8251-12EB07D682D7}" type="pres">
      <dgm:prSet presAssocID="{542D6E61-F999-43D1-B55A-CEDDF4FEF58C}" presName="arrowAndChildren" presStyleCnt="0"/>
      <dgm:spPr/>
    </dgm:pt>
    <dgm:pt modelId="{D851ACAB-2DF2-4910-9018-5DF2AE632E9A}" type="pres">
      <dgm:prSet presAssocID="{542D6E61-F999-43D1-B55A-CEDDF4FEF58C}" presName="parentTextArrow" presStyleLbl="node1" presStyleIdx="2" presStyleCnt="3" custScaleX="100000" custLinFactNeighborX="-283" custLinFactNeighborY="5727"/>
      <dgm:spPr/>
    </dgm:pt>
  </dgm:ptLst>
  <dgm:cxnLst>
    <dgm:cxn modelId="{FC255B21-565C-43B1-8EB6-E01BD93C5EFB}" type="presOf" srcId="{D5587EAE-7778-402C-A348-CA55C91BC731}" destId="{784AEC82-14C5-499A-AD4A-7FFD0D76D638}" srcOrd="0" destOrd="0" presId="urn:microsoft.com/office/officeart/2005/8/layout/process4"/>
    <dgm:cxn modelId="{4799B33A-A14A-4287-A069-FD84346EC3B1}" type="presOf" srcId="{E26F6ED6-AA6A-4BD6-8AC2-26B00729CD47}" destId="{31346748-F94C-486A-94BD-7921D3DB8999}" srcOrd="0" destOrd="0" presId="urn:microsoft.com/office/officeart/2005/8/layout/process4"/>
    <dgm:cxn modelId="{3D33BD4F-E5FA-47F5-AEB4-CB2625B4913E}" type="presOf" srcId="{BFE518EC-2840-4D99-A158-72D896AFD114}" destId="{9F4DAD46-6F39-46C2-90A1-9D1DDB2B2C07}" srcOrd="0" destOrd="0" presId="urn:microsoft.com/office/officeart/2005/8/layout/process4"/>
    <dgm:cxn modelId="{DB0C6279-F993-47B9-8AD5-5695DB1D49FD}" type="presOf" srcId="{74F22166-B6E9-4245-A84E-8E5E3E529B77}" destId="{8C07FC29-FD6A-4EF9-8406-E22ED5426BF2}" srcOrd="1" destOrd="0" presId="urn:microsoft.com/office/officeart/2005/8/layout/process4"/>
    <dgm:cxn modelId="{A8C1357E-94B2-420F-8AEB-D8493B8B61FA}" type="presOf" srcId="{542D6E61-F999-43D1-B55A-CEDDF4FEF58C}" destId="{D851ACAB-2DF2-4910-9018-5DF2AE632E9A}" srcOrd="0" destOrd="0" presId="urn:microsoft.com/office/officeart/2005/8/layout/process4"/>
    <dgm:cxn modelId="{6DA9F98E-C289-4881-9557-E9DEF5497C4E}" srcId="{863D5D93-C1F8-461E-9FF1-2D1808B3E441}" destId="{542D6E61-F999-43D1-B55A-CEDDF4FEF58C}" srcOrd="0" destOrd="0" parTransId="{1A7BEFC2-E169-4D2D-91E4-8D8391D3F185}" sibTransId="{27A1B0DA-2845-48A0-8D1C-997E280861EE}"/>
    <dgm:cxn modelId="{91ECA7A2-2B8A-47A8-9324-CCB941426949}" type="presOf" srcId="{863D5D93-C1F8-461E-9FF1-2D1808B3E441}" destId="{A41B2552-0045-4ACB-A15D-2D61F3B0EA96}" srcOrd="0" destOrd="0" presId="urn:microsoft.com/office/officeart/2005/8/layout/process4"/>
    <dgm:cxn modelId="{BB48ADA8-0EFB-425E-8409-4F18BB67821D}" srcId="{863D5D93-C1F8-461E-9FF1-2D1808B3E441}" destId="{74F22166-B6E9-4245-A84E-8E5E3E529B77}" srcOrd="2" destOrd="0" parTransId="{F1404BCD-36BA-43E2-B363-2428C56B98CE}" sibTransId="{168274BD-F39A-41B6-A586-F675BD22B284}"/>
    <dgm:cxn modelId="{F8DBB8B6-8DEA-479E-8C79-2510404CDB08}" srcId="{74F22166-B6E9-4245-A84E-8E5E3E529B77}" destId="{BFE518EC-2840-4D99-A158-72D896AFD114}" srcOrd="1" destOrd="0" parTransId="{C28B47A6-0C71-4618-A877-BE44B5E2D971}" sibTransId="{23563F07-49D6-49D0-BCF0-F55121DC449D}"/>
    <dgm:cxn modelId="{6964C0B9-40C1-46E8-A0D8-4D701E9235BB}" srcId="{74F22166-B6E9-4245-A84E-8E5E3E529B77}" destId="{E26F6ED6-AA6A-4BD6-8AC2-26B00729CD47}" srcOrd="0" destOrd="0" parTransId="{28AB1DB9-5DEC-44A5-8236-7E2CABC7E299}" sibTransId="{97AAF106-FDEA-4AAF-BADA-8F8F7FDC5004}"/>
    <dgm:cxn modelId="{1B5633C5-9C4B-4C5A-A8BF-0E5DDA010A3D}" srcId="{863D5D93-C1F8-461E-9FF1-2D1808B3E441}" destId="{D5587EAE-7778-402C-A348-CA55C91BC731}" srcOrd="1" destOrd="0" parTransId="{CC2AE9B9-1C13-4086-A3E0-B5AA7DD800DE}" sibTransId="{D785BEE1-DFC3-470B-9556-6E562192FFE4}"/>
    <dgm:cxn modelId="{B403ECCD-9AE2-4FF5-BAD2-447D0D1B2FDC}" type="presOf" srcId="{74F22166-B6E9-4245-A84E-8E5E3E529B77}" destId="{D8EFDBD7-BB0D-460B-883A-4DC407E8CFB0}" srcOrd="0" destOrd="0" presId="urn:microsoft.com/office/officeart/2005/8/layout/process4"/>
    <dgm:cxn modelId="{7B18A8D4-802B-44FA-A2EA-0DB809CEDA7E}" type="presParOf" srcId="{A41B2552-0045-4ACB-A15D-2D61F3B0EA96}" destId="{F1D606B6-4737-4D0B-BEFF-033198150409}" srcOrd="0" destOrd="0" presId="urn:microsoft.com/office/officeart/2005/8/layout/process4"/>
    <dgm:cxn modelId="{3FA1A172-7539-42F7-871E-0960C8F965C6}" type="presParOf" srcId="{F1D606B6-4737-4D0B-BEFF-033198150409}" destId="{D8EFDBD7-BB0D-460B-883A-4DC407E8CFB0}" srcOrd="0" destOrd="0" presId="urn:microsoft.com/office/officeart/2005/8/layout/process4"/>
    <dgm:cxn modelId="{D08FAEAD-98BB-4CDF-BA00-8D046EB12A58}" type="presParOf" srcId="{F1D606B6-4737-4D0B-BEFF-033198150409}" destId="{8C07FC29-FD6A-4EF9-8406-E22ED5426BF2}" srcOrd="1" destOrd="0" presId="urn:microsoft.com/office/officeart/2005/8/layout/process4"/>
    <dgm:cxn modelId="{AF0F80D0-877D-4A32-B3D4-619BE33D5433}" type="presParOf" srcId="{F1D606B6-4737-4D0B-BEFF-033198150409}" destId="{EF84B7D0-9255-4A13-8390-48480AEA5A77}" srcOrd="2" destOrd="0" presId="urn:microsoft.com/office/officeart/2005/8/layout/process4"/>
    <dgm:cxn modelId="{27907DDD-D725-4647-82D0-91B8E835D81D}" type="presParOf" srcId="{EF84B7D0-9255-4A13-8390-48480AEA5A77}" destId="{31346748-F94C-486A-94BD-7921D3DB8999}" srcOrd="0" destOrd="0" presId="urn:microsoft.com/office/officeart/2005/8/layout/process4"/>
    <dgm:cxn modelId="{8F3496BB-4D59-4FC8-A53B-D68F0E67A910}" type="presParOf" srcId="{EF84B7D0-9255-4A13-8390-48480AEA5A77}" destId="{9F4DAD46-6F39-46C2-90A1-9D1DDB2B2C07}" srcOrd="1" destOrd="0" presId="urn:microsoft.com/office/officeart/2005/8/layout/process4"/>
    <dgm:cxn modelId="{42A74A11-32E9-4C3D-922A-FE7193078A41}" type="presParOf" srcId="{A41B2552-0045-4ACB-A15D-2D61F3B0EA96}" destId="{7E76AE5E-05A9-487D-880A-07098640A290}" srcOrd="1" destOrd="0" presId="urn:microsoft.com/office/officeart/2005/8/layout/process4"/>
    <dgm:cxn modelId="{5FD9C78B-F876-4DCB-8B17-B7FEF223B1F1}" type="presParOf" srcId="{A41B2552-0045-4ACB-A15D-2D61F3B0EA96}" destId="{06BD2963-63D6-4410-8596-FB411171A29A}" srcOrd="2" destOrd="0" presId="urn:microsoft.com/office/officeart/2005/8/layout/process4"/>
    <dgm:cxn modelId="{AAF77932-49F9-405E-9775-5630B19CF726}" type="presParOf" srcId="{06BD2963-63D6-4410-8596-FB411171A29A}" destId="{784AEC82-14C5-499A-AD4A-7FFD0D76D638}" srcOrd="0" destOrd="0" presId="urn:microsoft.com/office/officeart/2005/8/layout/process4"/>
    <dgm:cxn modelId="{4E5F61F5-4422-4F92-B528-4FF216728D52}" type="presParOf" srcId="{A41B2552-0045-4ACB-A15D-2D61F3B0EA96}" destId="{B083F4B2-7E20-40B1-B5D3-FFD39072BE34}" srcOrd="3" destOrd="0" presId="urn:microsoft.com/office/officeart/2005/8/layout/process4"/>
    <dgm:cxn modelId="{23E3FC85-2C7F-4C50-BB93-3AF09B1A4D62}" type="presParOf" srcId="{A41B2552-0045-4ACB-A15D-2D61F3B0EA96}" destId="{375D6874-5680-448B-8251-12EB07D682D7}" srcOrd="4" destOrd="0" presId="urn:microsoft.com/office/officeart/2005/8/layout/process4"/>
    <dgm:cxn modelId="{92BD0058-D05C-488C-8365-6CA172856548}" type="presParOf" srcId="{375D6874-5680-448B-8251-12EB07D682D7}" destId="{D851ACAB-2DF2-4910-9018-5DF2AE632E9A}"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1945E4-7700-4D3F-8EEA-4120547E8B5E}"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CB5BD9C2-0A7F-400C-9958-137DD92CFCEB}">
      <dgm:prSet/>
      <dgm:spPr>
        <a:solidFill>
          <a:schemeClr val="tx1">
            <a:alpha val="10000"/>
          </a:schemeClr>
        </a:solidFill>
      </dgm:spPr>
      <dgm:t>
        <a:bodyPr/>
        <a:lstStyle/>
        <a:p>
          <a:r>
            <a:rPr lang="en-CA" dirty="0"/>
            <a:t>A switch that can be explained sensibly</a:t>
          </a:r>
          <a:endParaRPr lang="en-US" dirty="0"/>
        </a:p>
      </dgm:t>
    </dgm:pt>
    <dgm:pt modelId="{105F2D7F-B230-4847-9672-5A92772AA30D}" type="parTrans" cxnId="{E2CBABAD-16D6-4A2D-8E1A-00B7C63177BA}">
      <dgm:prSet/>
      <dgm:spPr/>
      <dgm:t>
        <a:bodyPr/>
        <a:lstStyle/>
        <a:p>
          <a:endParaRPr lang="en-US"/>
        </a:p>
      </dgm:t>
    </dgm:pt>
    <dgm:pt modelId="{F1D8D23B-CBAD-4FDE-9ED7-711B7F76D2B6}" type="sibTrans" cxnId="{E2CBABAD-16D6-4A2D-8E1A-00B7C63177BA}">
      <dgm:prSet/>
      <dgm:spPr/>
      <dgm:t>
        <a:bodyPr/>
        <a:lstStyle/>
        <a:p>
          <a:endParaRPr lang="en-US"/>
        </a:p>
      </dgm:t>
    </dgm:pt>
    <dgm:pt modelId="{B52AA3C2-6CA9-4D0C-9FB0-AB5168ABC1E2}">
      <dgm:prSet/>
      <dgm:spPr>
        <a:solidFill>
          <a:schemeClr val="tx1">
            <a:alpha val="19000"/>
          </a:schemeClr>
        </a:solidFill>
      </dgm:spPr>
      <dgm:t>
        <a:bodyPr/>
        <a:lstStyle/>
        <a:p>
          <a:r>
            <a:rPr lang="en-CA"/>
            <a:t>Reduction in duplication of code when used to set a value</a:t>
          </a:r>
          <a:endParaRPr lang="en-US" dirty="0"/>
        </a:p>
      </dgm:t>
    </dgm:pt>
    <dgm:pt modelId="{91D9C038-7367-4601-95B6-8D582D4C063C}" type="parTrans" cxnId="{A8F113BB-C7C7-49A1-8AFC-6538880024F9}">
      <dgm:prSet/>
      <dgm:spPr/>
      <dgm:t>
        <a:bodyPr/>
        <a:lstStyle/>
        <a:p>
          <a:endParaRPr lang="en-US"/>
        </a:p>
      </dgm:t>
    </dgm:pt>
    <dgm:pt modelId="{D78ECCAC-5C08-40EF-83CE-095A4FBF8F0C}" type="sibTrans" cxnId="{A8F113BB-C7C7-49A1-8AFC-6538880024F9}">
      <dgm:prSet/>
      <dgm:spPr/>
      <dgm:t>
        <a:bodyPr/>
        <a:lstStyle/>
        <a:p>
          <a:endParaRPr lang="en-US"/>
        </a:p>
      </dgm:t>
    </dgm:pt>
    <dgm:pt modelId="{426C622A-7D83-4815-8C91-A4CB3F468F69}">
      <dgm:prSet/>
      <dgm:spPr>
        <a:solidFill>
          <a:schemeClr val="tx1">
            <a:alpha val="30000"/>
          </a:schemeClr>
        </a:solidFill>
      </dgm:spPr>
      <dgm:t>
        <a:bodyPr/>
        <a:lstStyle/>
        <a:p>
          <a:r>
            <a:rPr lang="en-CA" dirty="0"/>
            <a:t>Switch expressions or switch rules</a:t>
          </a:r>
          <a:endParaRPr lang="en-US" dirty="0"/>
        </a:p>
      </dgm:t>
    </dgm:pt>
    <dgm:pt modelId="{63E8463C-7F3A-4916-91F7-7C10B4E6C3D2}" type="parTrans" cxnId="{E7A00554-8187-4A0C-8ED2-40DF2B4BAEEC}">
      <dgm:prSet/>
      <dgm:spPr/>
      <dgm:t>
        <a:bodyPr/>
        <a:lstStyle/>
        <a:p>
          <a:endParaRPr lang="en-US"/>
        </a:p>
      </dgm:t>
    </dgm:pt>
    <dgm:pt modelId="{BD505E8C-5FDF-4488-A6E3-BC84F040DD02}" type="sibTrans" cxnId="{E7A00554-8187-4A0C-8ED2-40DF2B4BAEEC}">
      <dgm:prSet/>
      <dgm:spPr/>
      <dgm:t>
        <a:bodyPr/>
        <a:lstStyle/>
        <a:p>
          <a:endParaRPr lang="en-US"/>
        </a:p>
      </dgm:t>
    </dgm:pt>
    <dgm:pt modelId="{53AE94F9-E8D2-4CE2-A07B-09202A3099C0}">
      <dgm:prSet/>
      <dgm:spPr>
        <a:solidFill>
          <a:schemeClr val="tx1">
            <a:alpha val="40000"/>
          </a:schemeClr>
        </a:solidFill>
      </dgm:spPr>
      <dgm:t>
        <a:bodyPr/>
        <a:lstStyle/>
        <a:p>
          <a:r>
            <a:rPr lang="en-CA" dirty="0"/>
            <a:t>The end of break, all cases terminate!</a:t>
          </a:r>
          <a:endParaRPr lang="en-US" dirty="0"/>
        </a:p>
      </dgm:t>
    </dgm:pt>
    <dgm:pt modelId="{55A00C9E-D45D-455B-9EB6-B4FAA956E052}" type="parTrans" cxnId="{B00EC99A-D23E-404D-9CDD-391C5B9AF76F}">
      <dgm:prSet/>
      <dgm:spPr/>
      <dgm:t>
        <a:bodyPr/>
        <a:lstStyle/>
        <a:p>
          <a:endParaRPr lang="en-US"/>
        </a:p>
      </dgm:t>
    </dgm:pt>
    <dgm:pt modelId="{B5B5782B-0137-405F-9FA4-9BCACB16A367}" type="sibTrans" cxnId="{B00EC99A-D23E-404D-9CDD-391C5B9AF76F}">
      <dgm:prSet/>
      <dgm:spPr/>
      <dgm:t>
        <a:bodyPr/>
        <a:lstStyle/>
        <a:p>
          <a:endParaRPr lang="en-US"/>
        </a:p>
      </dgm:t>
    </dgm:pt>
    <dgm:pt modelId="{B206078C-CB45-4E18-8DF6-2AFA8A61647D}">
      <dgm:prSet/>
      <dgm:spPr/>
      <dgm:t>
        <a:bodyPr/>
        <a:lstStyle/>
        <a:p>
          <a:endParaRPr lang="en-US" dirty="0"/>
        </a:p>
      </dgm:t>
    </dgm:pt>
    <dgm:pt modelId="{2DDACD9C-12A1-43EF-B577-9D0EFF3FD7BE}" type="parTrans" cxnId="{E15ABE37-EA54-4ED8-9EE6-0BC4E7BC17E2}">
      <dgm:prSet/>
      <dgm:spPr/>
      <dgm:t>
        <a:bodyPr/>
        <a:lstStyle/>
        <a:p>
          <a:endParaRPr lang="en-US"/>
        </a:p>
      </dgm:t>
    </dgm:pt>
    <dgm:pt modelId="{030E2406-4953-4C2D-ADA1-E6D7B2F97575}" type="sibTrans" cxnId="{E15ABE37-EA54-4ED8-9EE6-0BC4E7BC17E2}">
      <dgm:prSet/>
      <dgm:spPr/>
      <dgm:t>
        <a:bodyPr/>
        <a:lstStyle/>
        <a:p>
          <a:endParaRPr lang="en-US"/>
        </a:p>
      </dgm:t>
    </dgm:pt>
    <dgm:pt modelId="{AF49CAA1-9112-432B-B411-6FB85B575A69}" type="pres">
      <dgm:prSet presAssocID="{901945E4-7700-4D3F-8EEA-4120547E8B5E}" presName="linear" presStyleCnt="0">
        <dgm:presLayoutVars>
          <dgm:animLvl val="lvl"/>
          <dgm:resizeHandles val="exact"/>
        </dgm:presLayoutVars>
      </dgm:prSet>
      <dgm:spPr/>
    </dgm:pt>
    <dgm:pt modelId="{B8F092E0-A577-4582-AF3F-286D4C3E1973}" type="pres">
      <dgm:prSet presAssocID="{CB5BD9C2-0A7F-400C-9958-137DD92CFCEB}" presName="parentText" presStyleLbl="node1" presStyleIdx="0" presStyleCnt="4">
        <dgm:presLayoutVars>
          <dgm:chMax val="0"/>
          <dgm:bulletEnabled val="1"/>
        </dgm:presLayoutVars>
      </dgm:prSet>
      <dgm:spPr/>
    </dgm:pt>
    <dgm:pt modelId="{A53D577D-D76A-4BB6-9E7F-E09B74F6C639}" type="pres">
      <dgm:prSet presAssocID="{F1D8D23B-CBAD-4FDE-9ED7-711B7F76D2B6}" presName="spacer" presStyleCnt="0"/>
      <dgm:spPr/>
    </dgm:pt>
    <dgm:pt modelId="{E68A6661-D918-4E58-AA9B-2BFDD66D9D82}" type="pres">
      <dgm:prSet presAssocID="{B52AA3C2-6CA9-4D0C-9FB0-AB5168ABC1E2}" presName="parentText" presStyleLbl="node1" presStyleIdx="1" presStyleCnt="4">
        <dgm:presLayoutVars>
          <dgm:chMax val="0"/>
          <dgm:bulletEnabled val="1"/>
        </dgm:presLayoutVars>
      </dgm:prSet>
      <dgm:spPr/>
    </dgm:pt>
    <dgm:pt modelId="{B1F8A68B-772C-4E24-B61A-5021147CE638}" type="pres">
      <dgm:prSet presAssocID="{D78ECCAC-5C08-40EF-83CE-095A4FBF8F0C}" presName="spacer" presStyleCnt="0"/>
      <dgm:spPr/>
    </dgm:pt>
    <dgm:pt modelId="{AE965355-D615-4629-9C53-E65C57783938}" type="pres">
      <dgm:prSet presAssocID="{426C622A-7D83-4815-8C91-A4CB3F468F69}" presName="parentText" presStyleLbl="node1" presStyleIdx="2" presStyleCnt="4">
        <dgm:presLayoutVars>
          <dgm:chMax val="0"/>
          <dgm:bulletEnabled val="1"/>
        </dgm:presLayoutVars>
      </dgm:prSet>
      <dgm:spPr/>
    </dgm:pt>
    <dgm:pt modelId="{0948F136-09F7-499F-BE19-366A90480A2E}" type="pres">
      <dgm:prSet presAssocID="{BD505E8C-5FDF-4488-A6E3-BC84F040DD02}" presName="spacer" presStyleCnt="0"/>
      <dgm:spPr/>
    </dgm:pt>
    <dgm:pt modelId="{384EB765-24AD-4F55-9689-8A11D58FCF45}" type="pres">
      <dgm:prSet presAssocID="{53AE94F9-E8D2-4CE2-A07B-09202A3099C0}" presName="parentText" presStyleLbl="node1" presStyleIdx="3" presStyleCnt="4">
        <dgm:presLayoutVars>
          <dgm:chMax val="0"/>
          <dgm:bulletEnabled val="1"/>
        </dgm:presLayoutVars>
      </dgm:prSet>
      <dgm:spPr/>
    </dgm:pt>
    <dgm:pt modelId="{55F8CFAC-21D8-4BA1-B343-0F74F1DEB792}" type="pres">
      <dgm:prSet presAssocID="{53AE94F9-E8D2-4CE2-A07B-09202A3099C0}" presName="childText" presStyleLbl="revTx" presStyleIdx="0" presStyleCnt="1">
        <dgm:presLayoutVars>
          <dgm:bulletEnabled val="1"/>
        </dgm:presLayoutVars>
      </dgm:prSet>
      <dgm:spPr/>
    </dgm:pt>
  </dgm:ptLst>
  <dgm:cxnLst>
    <dgm:cxn modelId="{E15ABE37-EA54-4ED8-9EE6-0BC4E7BC17E2}" srcId="{53AE94F9-E8D2-4CE2-A07B-09202A3099C0}" destId="{B206078C-CB45-4E18-8DF6-2AFA8A61647D}" srcOrd="0" destOrd="0" parTransId="{2DDACD9C-12A1-43EF-B577-9D0EFF3FD7BE}" sibTransId="{030E2406-4953-4C2D-ADA1-E6D7B2F97575}"/>
    <dgm:cxn modelId="{D1C75E42-5FCA-43A7-B173-C43B521CF940}" type="presOf" srcId="{901945E4-7700-4D3F-8EEA-4120547E8B5E}" destId="{AF49CAA1-9112-432B-B411-6FB85B575A69}" srcOrd="0" destOrd="0" presId="urn:microsoft.com/office/officeart/2005/8/layout/vList2"/>
    <dgm:cxn modelId="{E3EB4F4F-AE74-463F-8FA3-22CCBDC93BCA}" type="presOf" srcId="{B52AA3C2-6CA9-4D0C-9FB0-AB5168ABC1E2}" destId="{E68A6661-D918-4E58-AA9B-2BFDD66D9D82}" srcOrd="0" destOrd="0" presId="urn:microsoft.com/office/officeart/2005/8/layout/vList2"/>
    <dgm:cxn modelId="{E7A00554-8187-4A0C-8ED2-40DF2B4BAEEC}" srcId="{901945E4-7700-4D3F-8EEA-4120547E8B5E}" destId="{426C622A-7D83-4815-8C91-A4CB3F468F69}" srcOrd="2" destOrd="0" parTransId="{63E8463C-7F3A-4916-91F7-7C10B4E6C3D2}" sibTransId="{BD505E8C-5FDF-4488-A6E3-BC84F040DD02}"/>
    <dgm:cxn modelId="{030C687D-F41E-42CE-ADBC-B810A1B7806D}" type="presOf" srcId="{CB5BD9C2-0A7F-400C-9958-137DD92CFCEB}" destId="{B8F092E0-A577-4582-AF3F-286D4C3E1973}" srcOrd="0" destOrd="0" presId="urn:microsoft.com/office/officeart/2005/8/layout/vList2"/>
    <dgm:cxn modelId="{DD72AD92-4D35-4FC2-8701-37CC3AEE5F4E}" type="presOf" srcId="{426C622A-7D83-4815-8C91-A4CB3F468F69}" destId="{AE965355-D615-4629-9C53-E65C57783938}" srcOrd="0" destOrd="0" presId="urn:microsoft.com/office/officeart/2005/8/layout/vList2"/>
    <dgm:cxn modelId="{B00EC99A-D23E-404D-9CDD-391C5B9AF76F}" srcId="{901945E4-7700-4D3F-8EEA-4120547E8B5E}" destId="{53AE94F9-E8D2-4CE2-A07B-09202A3099C0}" srcOrd="3" destOrd="0" parTransId="{55A00C9E-D45D-455B-9EB6-B4FAA956E052}" sibTransId="{B5B5782B-0137-405F-9FA4-9BCACB16A367}"/>
    <dgm:cxn modelId="{B61B62A0-984C-4E12-8871-42EDF70D4F3B}" type="presOf" srcId="{53AE94F9-E8D2-4CE2-A07B-09202A3099C0}" destId="{384EB765-24AD-4F55-9689-8A11D58FCF45}" srcOrd="0" destOrd="0" presId="urn:microsoft.com/office/officeart/2005/8/layout/vList2"/>
    <dgm:cxn modelId="{E2CBABAD-16D6-4A2D-8E1A-00B7C63177BA}" srcId="{901945E4-7700-4D3F-8EEA-4120547E8B5E}" destId="{CB5BD9C2-0A7F-400C-9958-137DD92CFCEB}" srcOrd="0" destOrd="0" parTransId="{105F2D7F-B230-4847-9672-5A92772AA30D}" sibTransId="{F1D8D23B-CBAD-4FDE-9ED7-711B7F76D2B6}"/>
    <dgm:cxn modelId="{A8F113BB-C7C7-49A1-8AFC-6538880024F9}" srcId="{901945E4-7700-4D3F-8EEA-4120547E8B5E}" destId="{B52AA3C2-6CA9-4D0C-9FB0-AB5168ABC1E2}" srcOrd="1" destOrd="0" parTransId="{91D9C038-7367-4601-95B6-8D582D4C063C}" sibTransId="{D78ECCAC-5C08-40EF-83CE-095A4FBF8F0C}"/>
    <dgm:cxn modelId="{E7EE15BC-CA2A-4974-B614-0CC4F2D3D36C}" type="presOf" srcId="{B206078C-CB45-4E18-8DF6-2AFA8A61647D}" destId="{55F8CFAC-21D8-4BA1-B343-0F74F1DEB792}" srcOrd="0" destOrd="0" presId="urn:microsoft.com/office/officeart/2005/8/layout/vList2"/>
    <dgm:cxn modelId="{D82B9072-09F1-41E6-9A7D-83111A8A6C7F}" type="presParOf" srcId="{AF49CAA1-9112-432B-B411-6FB85B575A69}" destId="{B8F092E0-A577-4582-AF3F-286D4C3E1973}" srcOrd="0" destOrd="0" presId="urn:microsoft.com/office/officeart/2005/8/layout/vList2"/>
    <dgm:cxn modelId="{C241856F-61CB-4B2C-97F8-FA4718A2ED84}" type="presParOf" srcId="{AF49CAA1-9112-432B-B411-6FB85B575A69}" destId="{A53D577D-D76A-4BB6-9E7F-E09B74F6C639}" srcOrd="1" destOrd="0" presId="urn:microsoft.com/office/officeart/2005/8/layout/vList2"/>
    <dgm:cxn modelId="{D9A8678D-79C2-4AA8-9CA9-F18119714357}" type="presParOf" srcId="{AF49CAA1-9112-432B-B411-6FB85B575A69}" destId="{E68A6661-D918-4E58-AA9B-2BFDD66D9D82}" srcOrd="2" destOrd="0" presId="urn:microsoft.com/office/officeart/2005/8/layout/vList2"/>
    <dgm:cxn modelId="{63A40515-96BD-4D86-8CDB-6E14978516E1}" type="presParOf" srcId="{AF49CAA1-9112-432B-B411-6FB85B575A69}" destId="{B1F8A68B-772C-4E24-B61A-5021147CE638}" srcOrd="3" destOrd="0" presId="urn:microsoft.com/office/officeart/2005/8/layout/vList2"/>
    <dgm:cxn modelId="{3661D2DD-71C1-4E82-819F-B797287CC660}" type="presParOf" srcId="{AF49CAA1-9112-432B-B411-6FB85B575A69}" destId="{AE965355-D615-4629-9C53-E65C57783938}" srcOrd="4" destOrd="0" presId="urn:microsoft.com/office/officeart/2005/8/layout/vList2"/>
    <dgm:cxn modelId="{449FA8C0-59C1-424A-BBEC-FD220D2B9692}" type="presParOf" srcId="{AF49CAA1-9112-432B-B411-6FB85B575A69}" destId="{0948F136-09F7-499F-BE19-366A90480A2E}" srcOrd="5" destOrd="0" presId="urn:microsoft.com/office/officeart/2005/8/layout/vList2"/>
    <dgm:cxn modelId="{3D0494E1-681A-46F2-99A2-A466E7B33F5C}" type="presParOf" srcId="{AF49CAA1-9112-432B-B411-6FB85B575A69}" destId="{384EB765-24AD-4F55-9689-8A11D58FCF45}" srcOrd="6" destOrd="0" presId="urn:microsoft.com/office/officeart/2005/8/layout/vList2"/>
    <dgm:cxn modelId="{76A8920B-F4E2-4F93-B690-3DF5331249B3}" type="presParOf" srcId="{AF49CAA1-9112-432B-B411-6FB85B575A69}" destId="{55F8CFAC-21D8-4BA1-B343-0F74F1DEB79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B34B08E-C60D-4C3F-BF8F-84B7304D79C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5EFC6F4-EAE4-4B33-9AEE-78747E45DAB3}">
      <dgm:prSet/>
      <dgm:spPr>
        <a:solidFill>
          <a:srgbClr val="F49201"/>
        </a:solidFill>
        <a:ln>
          <a:noFill/>
        </a:ln>
      </dgm:spPr>
      <dgm:t>
        <a:bodyPr/>
        <a:lstStyle/>
        <a:p>
          <a:pPr>
            <a:lnSpc>
              <a:spcPct val="100000"/>
            </a:lnSpc>
          </a:pPr>
          <a:r>
            <a:rPr lang="en-CA" dirty="0"/>
            <a:t>Data objects are known for boilerplate code:</a:t>
          </a:r>
          <a:endParaRPr lang="en-US" dirty="0"/>
        </a:p>
      </dgm:t>
    </dgm:pt>
    <dgm:pt modelId="{208F0F02-F1B9-4E44-A3E7-280B06C6B960}" type="parTrans" cxnId="{AD4C9FB3-B5E1-47BD-A25E-60979F4FD0BA}">
      <dgm:prSet/>
      <dgm:spPr/>
      <dgm:t>
        <a:bodyPr/>
        <a:lstStyle/>
        <a:p>
          <a:endParaRPr lang="en-US"/>
        </a:p>
      </dgm:t>
    </dgm:pt>
    <dgm:pt modelId="{EF0FDCDB-FF75-4F04-B0B3-91120B7B7221}" type="sibTrans" cxnId="{AD4C9FB3-B5E1-47BD-A25E-60979F4FD0BA}">
      <dgm:prSet/>
      <dgm:spPr/>
      <dgm:t>
        <a:bodyPr/>
        <a:lstStyle/>
        <a:p>
          <a:endParaRPr lang="en-US"/>
        </a:p>
      </dgm:t>
    </dgm:pt>
    <dgm:pt modelId="{602DE4BB-34C6-43A9-BBE1-A2E9F6D86308}">
      <dgm:prSet custT="1"/>
      <dgm:spPr/>
      <dgm:t>
        <a:bodyPr/>
        <a:lstStyle/>
        <a:p>
          <a:pPr>
            <a:lnSpc>
              <a:spcPct val="100000"/>
            </a:lnSpc>
          </a:pPr>
          <a:r>
            <a:rPr lang="en-CA" sz="2000" dirty="0"/>
            <a:t>Initializing constructors, setters, getters, equals, </a:t>
          </a:r>
          <a:r>
            <a:rPr lang="en-CA" sz="2000" dirty="0" err="1"/>
            <a:t>hashCode</a:t>
          </a:r>
          <a:r>
            <a:rPr lang="en-CA" sz="2000" dirty="0"/>
            <a:t>, and </a:t>
          </a:r>
          <a:r>
            <a:rPr lang="en-CA" sz="2000" dirty="0" err="1"/>
            <a:t>toString</a:t>
          </a:r>
          <a:endParaRPr lang="en-US" sz="2000" dirty="0"/>
        </a:p>
      </dgm:t>
    </dgm:pt>
    <dgm:pt modelId="{8FD54A6C-43E0-4912-B005-9B95D4F25B5D}" type="parTrans" cxnId="{E47C1F60-7E64-4F01-A23E-A64212C73BC2}">
      <dgm:prSet/>
      <dgm:spPr/>
      <dgm:t>
        <a:bodyPr/>
        <a:lstStyle/>
        <a:p>
          <a:endParaRPr lang="en-US"/>
        </a:p>
      </dgm:t>
    </dgm:pt>
    <dgm:pt modelId="{184F95A9-5644-4DAC-B8C3-E721D84B14D4}" type="sibTrans" cxnId="{E47C1F60-7E64-4F01-A23E-A64212C73BC2}">
      <dgm:prSet/>
      <dgm:spPr/>
      <dgm:t>
        <a:bodyPr/>
        <a:lstStyle/>
        <a:p>
          <a:endParaRPr lang="en-US"/>
        </a:p>
      </dgm:t>
    </dgm:pt>
    <dgm:pt modelId="{CAB706EF-11B9-46B1-A8CF-FA90A886FAF8}">
      <dgm:prSet/>
      <dgm:spPr>
        <a:solidFill>
          <a:srgbClr val="F49201">
            <a:alpha val="90000"/>
          </a:srgbClr>
        </a:solidFill>
        <a:ln>
          <a:noFill/>
        </a:ln>
      </dgm:spPr>
      <dgm:t>
        <a:bodyPr/>
        <a:lstStyle/>
        <a:p>
          <a:pPr>
            <a:lnSpc>
              <a:spcPct val="100000"/>
            </a:lnSpc>
          </a:pPr>
          <a:r>
            <a:rPr lang="en-CA" dirty="0"/>
            <a:t>To the rescue is the immutable record</a:t>
          </a:r>
          <a:endParaRPr lang="en-US" dirty="0"/>
        </a:p>
      </dgm:t>
    </dgm:pt>
    <dgm:pt modelId="{6BA92645-636B-4A59-9293-9C933EF4E5D6}" type="parTrans" cxnId="{B8E4B448-F5CC-4472-8EB0-BD5DC4CF837D}">
      <dgm:prSet/>
      <dgm:spPr/>
      <dgm:t>
        <a:bodyPr/>
        <a:lstStyle/>
        <a:p>
          <a:endParaRPr lang="en-US"/>
        </a:p>
      </dgm:t>
    </dgm:pt>
    <dgm:pt modelId="{A44AE0DC-1D09-40FE-A89C-0752B78345C9}" type="sibTrans" cxnId="{B8E4B448-F5CC-4472-8EB0-BD5DC4CF837D}">
      <dgm:prSet/>
      <dgm:spPr/>
      <dgm:t>
        <a:bodyPr/>
        <a:lstStyle/>
        <a:p>
          <a:endParaRPr lang="en-US"/>
        </a:p>
      </dgm:t>
    </dgm:pt>
    <dgm:pt modelId="{405834FF-68A5-4074-8CD5-683211200007}">
      <dgm:prSet/>
      <dgm:spPr>
        <a:solidFill>
          <a:srgbClr val="F49201">
            <a:alpha val="80000"/>
          </a:srgbClr>
        </a:solidFill>
        <a:ln>
          <a:noFill/>
        </a:ln>
      </dgm:spPr>
      <dgm:t>
        <a:bodyPr/>
        <a:lstStyle/>
        <a:p>
          <a:pPr>
            <a:lnSpc>
              <a:spcPct val="100000"/>
            </a:lnSpc>
          </a:pPr>
          <a:r>
            <a:rPr lang="en-CA"/>
            <a:t>More than just a simplification of a bean</a:t>
          </a:r>
          <a:endParaRPr lang="en-US"/>
        </a:p>
      </dgm:t>
    </dgm:pt>
    <dgm:pt modelId="{830BF31C-E959-4BC3-A67A-AC102AEF9137}" type="parTrans" cxnId="{36072654-70D8-480F-BFB2-F1C7A6B3E7D1}">
      <dgm:prSet/>
      <dgm:spPr/>
      <dgm:t>
        <a:bodyPr/>
        <a:lstStyle/>
        <a:p>
          <a:endParaRPr lang="en-US"/>
        </a:p>
      </dgm:t>
    </dgm:pt>
    <dgm:pt modelId="{01596C86-B731-4E21-A993-C559AA2296BB}" type="sibTrans" cxnId="{36072654-70D8-480F-BFB2-F1C7A6B3E7D1}">
      <dgm:prSet/>
      <dgm:spPr/>
      <dgm:t>
        <a:bodyPr/>
        <a:lstStyle/>
        <a:p>
          <a:endParaRPr lang="en-US"/>
        </a:p>
      </dgm:t>
    </dgm:pt>
    <dgm:pt modelId="{71B80BBD-B8D5-480D-8769-9F33589C7D7A}">
      <dgm:prSet/>
      <dgm:spPr>
        <a:solidFill>
          <a:srgbClr val="F49201">
            <a:alpha val="70000"/>
          </a:srgbClr>
        </a:solidFill>
        <a:ln>
          <a:noFill/>
        </a:ln>
      </dgm:spPr>
      <dgm:t>
        <a:bodyPr/>
        <a:lstStyle/>
        <a:p>
          <a:pPr>
            <a:lnSpc>
              <a:spcPct val="100000"/>
            </a:lnSpc>
          </a:pPr>
          <a:r>
            <a:rPr lang="en-CA" dirty="0"/>
            <a:t>It’s the path to objects defaulting to immutability</a:t>
          </a:r>
          <a:endParaRPr lang="en-US" dirty="0"/>
        </a:p>
      </dgm:t>
    </dgm:pt>
    <dgm:pt modelId="{90D78A38-5600-4FAB-B407-43595DED417E}" type="parTrans" cxnId="{4AE4FD1C-1BC9-420A-AA93-46DCB4E5296C}">
      <dgm:prSet/>
      <dgm:spPr/>
      <dgm:t>
        <a:bodyPr/>
        <a:lstStyle/>
        <a:p>
          <a:endParaRPr lang="en-US"/>
        </a:p>
      </dgm:t>
    </dgm:pt>
    <dgm:pt modelId="{9CFA1DC6-A04F-418A-BCA9-2990015D76AA}" type="sibTrans" cxnId="{4AE4FD1C-1BC9-420A-AA93-46DCB4E5296C}">
      <dgm:prSet/>
      <dgm:spPr/>
      <dgm:t>
        <a:bodyPr/>
        <a:lstStyle/>
        <a:p>
          <a:endParaRPr lang="en-US"/>
        </a:p>
      </dgm:t>
    </dgm:pt>
    <dgm:pt modelId="{0A13F5E5-8A16-41C5-9AC5-E912EA97AED7}">
      <dgm:prSet/>
      <dgm:spPr>
        <a:solidFill>
          <a:srgbClr val="F49201">
            <a:alpha val="60000"/>
          </a:srgbClr>
        </a:solidFill>
      </dgm:spPr>
      <dgm:t>
        <a:bodyPr/>
        <a:lstStyle/>
        <a:p>
          <a:pPr>
            <a:lnSpc>
              <a:spcPct val="100000"/>
            </a:lnSpc>
          </a:pPr>
          <a:r>
            <a:rPr lang="en-CA" dirty="0"/>
            <a:t>And then there is the compact constructor	</a:t>
          </a:r>
          <a:endParaRPr lang="en-US" dirty="0"/>
        </a:p>
      </dgm:t>
    </dgm:pt>
    <dgm:pt modelId="{C36CF0A6-7B6D-44B8-8B75-B3A524AEA274}" type="parTrans" cxnId="{9BB0DFAB-6661-48B7-A2CC-336E91ECD06D}">
      <dgm:prSet/>
      <dgm:spPr/>
      <dgm:t>
        <a:bodyPr/>
        <a:lstStyle/>
        <a:p>
          <a:endParaRPr lang="en-US"/>
        </a:p>
      </dgm:t>
    </dgm:pt>
    <dgm:pt modelId="{7D1E09D2-9BF2-4E4F-B08B-B395AAB5C468}" type="sibTrans" cxnId="{9BB0DFAB-6661-48B7-A2CC-336E91ECD06D}">
      <dgm:prSet/>
      <dgm:spPr/>
      <dgm:t>
        <a:bodyPr/>
        <a:lstStyle/>
        <a:p>
          <a:endParaRPr lang="en-US"/>
        </a:p>
      </dgm:t>
    </dgm:pt>
    <dgm:pt modelId="{3D788622-005B-4C91-81CA-FA19420EDE28}">
      <dgm:prSet custT="1"/>
      <dgm:spPr/>
      <dgm:t>
        <a:bodyPr/>
        <a:lstStyle/>
        <a:p>
          <a:pPr>
            <a:lnSpc>
              <a:spcPct val="100000"/>
            </a:lnSpc>
          </a:pPr>
          <a:r>
            <a:rPr lang="en-CA" sz="2000" dirty="0"/>
            <a:t>Validating initial values without a separate constructor</a:t>
          </a:r>
          <a:endParaRPr lang="en-US" sz="2000" dirty="0"/>
        </a:p>
      </dgm:t>
    </dgm:pt>
    <dgm:pt modelId="{EF53F0C8-37EF-499F-B387-61E24FBEAC8E}" type="parTrans" cxnId="{B087A805-E80D-4282-B6B9-13306CA9C809}">
      <dgm:prSet/>
      <dgm:spPr/>
      <dgm:t>
        <a:bodyPr/>
        <a:lstStyle/>
        <a:p>
          <a:endParaRPr lang="en-US"/>
        </a:p>
      </dgm:t>
    </dgm:pt>
    <dgm:pt modelId="{BB3282B4-DC3D-4BEF-83D9-6370E4D371A4}" type="sibTrans" cxnId="{B087A805-E80D-4282-B6B9-13306CA9C809}">
      <dgm:prSet/>
      <dgm:spPr/>
      <dgm:t>
        <a:bodyPr/>
        <a:lstStyle/>
        <a:p>
          <a:endParaRPr lang="en-US"/>
        </a:p>
      </dgm:t>
    </dgm:pt>
    <dgm:pt modelId="{90FD8710-D1A0-4C1F-AF62-02AE6EC4FA84}" type="pres">
      <dgm:prSet presAssocID="{1B34B08E-C60D-4C3F-BF8F-84B7304D79C8}" presName="linear" presStyleCnt="0">
        <dgm:presLayoutVars>
          <dgm:animLvl val="lvl"/>
          <dgm:resizeHandles val="exact"/>
        </dgm:presLayoutVars>
      </dgm:prSet>
      <dgm:spPr/>
    </dgm:pt>
    <dgm:pt modelId="{353EFBF6-EB1F-4624-AC4F-2B47AAAB64F6}" type="pres">
      <dgm:prSet presAssocID="{05EFC6F4-EAE4-4B33-9AEE-78747E45DAB3}" presName="parentText" presStyleLbl="node1" presStyleIdx="0" presStyleCnt="5" custLinFactNeighborY="-44926">
        <dgm:presLayoutVars>
          <dgm:chMax val="0"/>
          <dgm:bulletEnabled val="1"/>
        </dgm:presLayoutVars>
      </dgm:prSet>
      <dgm:spPr/>
    </dgm:pt>
    <dgm:pt modelId="{7F976C01-1A8E-42B0-90A8-C9EF38168BFF}" type="pres">
      <dgm:prSet presAssocID="{05EFC6F4-EAE4-4B33-9AEE-78747E45DAB3}" presName="childText" presStyleLbl="revTx" presStyleIdx="0" presStyleCnt="2" custLinFactNeighborY="-37935">
        <dgm:presLayoutVars>
          <dgm:bulletEnabled val="1"/>
        </dgm:presLayoutVars>
      </dgm:prSet>
      <dgm:spPr/>
    </dgm:pt>
    <dgm:pt modelId="{86BD0C2D-08A5-424B-86E3-9A4832479032}" type="pres">
      <dgm:prSet presAssocID="{CAB706EF-11B9-46B1-A8CF-FA90A886FAF8}" presName="parentText" presStyleLbl="node1" presStyleIdx="1" presStyleCnt="5" custLinFactY="-7779" custLinFactNeighborY="-100000">
        <dgm:presLayoutVars>
          <dgm:chMax val="0"/>
          <dgm:bulletEnabled val="1"/>
        </dgm:presLayoutVars>
      </dgm:prSet>
      <dgm:spPr/>
    </dgm:pt>
    <dgm:pt modelId="{3F920931-D5A8-470E-860D-C6862F261922}" type="pres">
      <dgm:prSet presAssocID="{A44AE0DC-1D09-40FE-A89C-0752B78345C9}" presName="spacer" presStyleCnt="0"/>
      <dgm:spPr/>
    </dgm:pt>
    <dgm:pt modelId="{D29E8B74-D65E-4649-BC29-719C89E340C0}" type="pres">
      <dgm:prSet presAssocID="{405834FF-68A5-4074-8CD5-683211200007}" presName="parentText" presStyleLbl="node1" presStyleIdx="2" presStyleCnt="5">
        <dgm:presLayoutVars>
          <dgm:chMax val="0"/>
          <dgm:bulletEnabled val="1"/>
        </dgm:presLayoutVars>
      </dgm:prSet>
      <dgm:spPr/>
    </dgm:pt>
    <dgm:pt modelId="{028EB3D9-CE24-4CA3-9EC5-778B512AC4FE}" type="pres">
      <dgm:prSet presAssocID="{01596C86-B731-4E21-A993-C559AA2296BB}" presName="spacer" presStyleCnt="0"/>
      <dgm:spPr/>
    </dgm:pt>
    <dgm:pt modelId="{B718AD6F-98C8-46E1-B57F-CFF634528F64}" type="pres">
      <dgm:prSet presAssocID="{71B80BBD-B8D5-480D-8769-9F33589C7D7A}" presName="parentText" presStyleLbl="node1" presStyleIdx="3" presStyleCnt="5" custLinFactY="5069" custLinFactNeighborY="100000">
        <dgm:presLayoutVars>
          <dgm:chMax val="0"/>
          <dgm:bulletEnabled val="1"/>
        </dgm:presLayoutVars>
      </dgm:prSet>
      <dgm:spPr/>
    </dgm:pt>
    <dgm:pt modelId="{670694FC-1EF2-47D3-AB5E-CDA467214D86}" type="pres">
      <dgm:prSet presAssocID="{9CFA1DC6-A04F-418A-BCA9-2990015D76AA}" presName="spacer" presStyleCnt="0"/>
      <dgm:spPr/>
    </dgm:pt>
    <dgm:pt modelId="{9DAF1D9D-7B5B-4D7E-8B0F-579CA9D3302B}" type="pres">
      <dgm:prSet presAssocID="{0A13F5E5-8A16-41C5-9AC5-E912EA97AED7}" presName="parentText" presStyleLbl="node1" presStyleIdx="4" presStyleCnt="5" custLinFactNeighborY="46330">
        <dgm:presLayoutVars>
          <dgm:chMax val="0"/>
          <dgm:bulletEnabled val="1"/>
        </dgm:presLayoutVars>
      </dgm:prSet>
      <dgm:spPr/>
    </dgm:pt>
    <dgm:pt modelId="{F1422EAC-B4C3-4523-A4E6-853A06F96262}" type="pres">
      <dgm:prSet presAssocID="{0A13F5E5-8A16-41C5-9AC5-E912EA97AED7}" presName="childText" presStyleLbl="revTx" presStyleIdx="1" presStyleCnt="2" custLinFactNeighborY="54194">
        <dgm:presLayoutVars>
          <dgm:bulletEnabled val="1"/>
        </dgm:presLayoutVars>
      </dgm:prSet>
      <dgm:spPr/>
    </dgm:pt>
  </dgm:ptLst>
  <dgm:cxnLst>
    <dgm:cxn modelId="{B087A805-E80D-4282-B6B9-13306CA9C809}" srcId="{0A13F5E5-8A16-41C5-9AC5-E912EA97AED7}" destId="{3D788622-005B-4C91-81CA-FA19420EDE28}" srcOrd="0" destOrd="0" parTransId="{EF53F0C8-37EF-499F-B387-61E24FBEAC8E}" sibTransId="{BB3282B4-DC3D-4BEF-83D9-6370E4D371A4}"/>
    <dgm:cxn modelId="{2096D20E-D368-4CC0-B312-A9F1FF9131BE}" type="presOf" srcId="{3D788622-005B-4C91-81CA-FA19420EDE28}" destId="{F1422EAC-B4C3-4523-A4E6-853A06F96262}" srcOrd="0" destOrd="0" presId="urn:microsoft.com/office/officeart/2005/8/layout/vList2"/>
    <dgm:cxn modelId="{4AE4FD1C-1BC9-420A-AA93-46DCB4E5296C}" srcId="{1B34B08E-C60D-4C3F-BF8F-84B7304D79C8}" destId="{71B80BBD-B8D5-480D-8769-9F33589C7D7A}" srcOrd="3" destOrd="0" parTransId="{90D78A38-5600-4FAB-B407-43595DED417E}" sibTransId="{9CFA1DC6-A04F-418A-BCA9-2990015D76AA}"/>
    <dgm:cxn modelId="{683B1231-2C57-4A42-A9D5-7CE8AEEA5752}" type="presOf" srcId="{71B80BBD-B8D5-480D-8769-9F33589C7D7A}" destId="{B718AD6F-98C8-46E1-B57F-CFF634528F64}" srcOrd="0" destOrd="0" presId="urn:microsoft.com/office/officeart/2005/8/layout/vList2"/>
    <dgm:cxn modelId="{6D611A35-0DAD-427D-A6AC-8BC911ED88FA}" type="presOf" srcId="{602DE4BB-34C6-43A9-BBE1-A2E9F6D86308}" destId="{7F976C01-1A8E-42B0-90A8-C9EF38168BFF}" srcOrd="0" destOrd="0" presId="urn:microsoft.com/office/officeart/2005/8/layout/vList2"/>
    <dgm:cxn modelId="{209A275E-66CE-49BA-8620-14F9E625F8D4}" type="presOf" srcId="{05EFC6F4-EAE4-4B33-9AEE-78747E45DAB3}" destId="{353EFBF6-EB1F-4624-AC4F-2B47AAAB64F6}" srcOrd="0" destOrd="0" presId="urn:microsoft.com/office/officeart/2005/8/layout/vList2"/>
    <dgm:cxn modelId="{E47C1F60-7E64-4F01-A23E-A64212C73BC2}" srcId="{05EFC6F4-EAE4-4B33-9AEE-78747E45DAB3}" destId="{602DE4BB-34C6-43A9-BBE1-A2E9F6D86308}" srcOrd="0" destOrd="0" parTransId="{8FD54A6C-43E0-4912-B005-9B95D4F25B5D}" sibTransId="{184F95A9-5644-4DAC-B8C3-E721D84B14D4}"/>
    <dgm:cxn modelId="{B8E4B448-F5CC-4472-8EB0-BD5DC4CF837D}" srcId="{1B34B08E-C60D-4C3F-BF8F-84B7304D79C8}" destId="{CAB706EF-11B9-46B1-A8CF-FA90A886FAF8}" srcOrd="1" destOrd="0" parTransId="{6BA92645-636B-4A59-9293-9C933EF4E5D6}" sibTransId="{A44AE0DC-1D09-40FE-A89C-0752B78345C9}"/>
    <dgm:cxn modelId="{36072654-70D8-480F-BFB2-F1C7A6B3E7D1}" srcId="{1B34B08E-C60D-4C3F-BF8F-84B7304D79C8}" destId="{405834FF-68A5-4074-8CD5-683211200007}" srcOrd="2" destOrd="0" parTransId="{830BF31C-E959-4BC3-A67A-AC102AEF9137}" sibTransId="{01596C86-B731-4E21-A993-C559AA2296BB}"/>
    <dgm:cxn modelId="{B551C086-AE3B-4C0C-9504-E6E743156188}" type="presOf" srcId="{1B34B08E-C60D-4C3F-BF8F-84B7304D79C8}" destId="{90FD8710-D1A0-4C1F-AF62-02AE6EC4FA84}" srcOrd="0" destOrd="0" presId="urn:microsoft.com/office/officeart/2005/8/layout/vList2"/>
    <dgm:cxn modelId="{8C20209A-69BF-4E40-86D9-1E4E8F0233F9}" type="presOf" srcId="{405834FF-68A5-4074-8CD5-683211200007}" destId="{D29E8B74-D65E-4649-BC29-719C89E340C0}" srcOrd="0" destOrd="0" presId="urn:microsoft.com/office/officeart/2005/8/layout/vList2"/>
    <dgm:cxn modelId="{9BB0DFAB-6661-48B7-A2CC-336E91ECD06D}" srcId="{1B34B08E-C60D-4C3F-BF8F-84B7304D79C8}" destId="{0A13F5E5-8A16-41C5-9AC5-E912EA97AED7}" srcOrd="4" destOrd="0" parTransId="{C36CF0A6-7B6D-44B8-8B75-B3A524AEA274}" sibTransId="{7D1E09D2-9BF2-4E4F-B08B-B395AAB5C468}"/>
    <dgm:cxn modelId="{AD4C9FB3-B5E1-47BD-A25E-60979F4FD0BA}" srcId="{1B34B08E-C60D-4C3F-BF8F-84B7304D79C8}" destId="{05EFC6F4-EAE4-4B33-9AEE-78747E45DAB3}" srcOrd="0" destOrd="0" parTransId="{208F0F02-F1B9-4E44-A3E7-280B06C6B960}" sibTransId="{EF0FDCDB-FF75-4F04-B0B3-91120B7B7221}"/>
    <dgm:cxn modelId="{5FE646D5-117A-429B-9D3C-05DE609E4F0E}" type="presOf" srcId="{0A13F5E5-8A16-41C5-9AC5-E912EA97AED7}" destId="{9DAF1D9D-7B5B-4D7E-8B0F-579CA9D3302B}" srcOrd="0" destOrd="0" presId="urn:microsoft.com/office/officeart/2005/8/layout/vList2"/>
    <dgm:cxn modelId="{69173FDB-E49B-48A4-A5F8-D4400F70654E}" type="presOf" srcId="{CAB706EF-11B9-46B1-A8CF-FA90A886FAF8}" destId="{86BD0C2D-08A5-424B-86E3-9A4832479032}" srcOrd="0" destOrd="0" presId="urn:microsoft.com/office/officeart/2005/8/layout/vList2"/>
    <dgm:cxn modelId="{D7C184D7-F12A-4C69-B29F-CF6135D14EF7}" type="presParOf" srcId="{90FD8710-D1A0-4C1F-AF62-02AE6EC4FA84}" destId="{353EFBF6-EB1F-4624-AC4F-2B47AAAB64F6}" srcOrd="0" destOrd="0" presId="urn:microsoft.com/office/officeart/2005/8/layout/vList2"/>
    <dgm:cxn modelId="{8A9F38F1-5E1B-4F54-824C-67AEA75D73A7}" type="presParOf" srcId="{90FD8710-D1A0-4C1F-AF62-02AE6EC4FA84}" destId="{7F976C01-1A8E-42B0-90A8-C9EF38168BFF}" srcOrd="1" destOrd="0" presId="urn:microsoft.com/office/officeart/2005/8/layout/vList2"/>
    <dgm:cxn modelId="{07F5C014-405F-4646-9137-A2416FE8E802}" type="presParOf" srcId="{90FD8710-D1A0-4C1F-AF62-02AE6EC4FA84}" destId="{86BD0C2D-08A5-424B-86E3-9A4832479032}" srcOrd="2" destOrd="0" presId="urn:microsoft.com/office/officeart/2005/8/layout/vList2"/>
    <dgm:cxn modelId="{378A21A3-D19C-4532-B1ED-F7F11037953C}" type="presParOf" srcId="{90FD8710-D1A0-4C1F-AF62-02AE6EC4FA84}" destId="{3F920931-D5A8-470E-860D-C6862F261922}" srcOrd="3" destOrd="0" presId="urn:microsoft.com/office/officeart/2005/8/layout/vList2"/>
    <dgm:cxn modelId="{D03DA882-FA0F-4FFF-BFBD-055F29FAC3DC}" type="presParOf" srcId="{90FD8710-D1A0-4C1F-AF62-02AE6EC4FA84}" destId="{D29E8B74-D65E-4649-BC29-719C89E340C0}" srcOrd="4" destOrd="0" presId="urn:microsoft.com/office/officeart/2005/8/layout/vList2"/>
    <dgm:cxn modelId="{5F2CBE06-C913-43FB-BBD5-1DA196CFE3D9}" type="presParOf" srcId="{90FD8710-D1A0-4C1F-AF62-02AE6EC4FA84}" destId="{028EB3D9-CE24-4CA3-9EC5-778B512AC4FE}" srcOrd="5" destOrd="0" presId="urn:microsoft.com/office/officeart/2005/8/layout/vList2"/>
    <dgm:cxn modelId="{3B9F9D14-5A8C-4A86-BB4D-A6597F4EE4EE}" type="presParOf" srcId="{90FD8710-D1A0-4C1F-AF62-02AE6EC4FA84}" destId="{B718AD6F-98C8-46E1-B57F-CFF634528F64}" srcOrd="6" destOrd="0" presId="urn:microsoft.com/office/officeart/2005/8/layout/vList2"/>
    <dgm:cxn modelId="{B4C9125B-E9F3-4F17-BD48-E314FB86923E}" type="presParOf" srcId="{90FD8710-D1A0-4C1F-AF62-02AE6EC4FA84}" destId="{670694FC-1EF2-47D3-AB5E-CDA467214D86}" srcOrd="7" destOrd="0" presId="urn:microsoft.com/office/officeart/2005/8/layout/vList2"/>
    <dgm:cxn modelId="{3F06E8D3-C391-4376-978D-5C4A032746C5}" type="presParOf" srcId="{90FD8710-D1A0-4C1F-AF62-02AE6EC4FA84}" destId="{9DAF1D9D-7B5B-4D7E-8B0F-579CA9D3302B}" srcOrd="8" destOrd="0" presId="urn:microsoft.com/office/officeart/2005/8/layout/vList2"/>
    <dgm:cxn modelId="{DDDC580C-816A-4E4E-AA6E-1F622F014D73}" type="presParOf" srcId="{90FD8710-D1A0-4C1F-AF62-02AE6EC4FA84}" destId="{F1422EAC-B4C3-4523-A4E6-853A06F96262}"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378DA38-FECB-4BFC-91E6-F5C11B9FD13F}"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0C28BC11-E0D3-42F8-BEF3-459A3AC686CA}">
      <dgm:prSet/>
      <dgm:spPr>
        <a:solidFill>
          <a:srgbClr val="007590"/>
        </a:solidFill>
      </dgm:spPr>
      <dgm:t>
        <a:bodyPr/>
        <a:lstStyle/>
        <a:p>
          <a:r>
            <a:rPr lang="en-CA"/>
            <a:t>JavaScript</a:t>
          </a:r>
          <a:endParaRPr lang="en-US"/>
        </a:p>
      </dgm:t>
    </dgm:pt>
    <dgm:pt modelId="{B8DF6352-19EB-450E-939A-571015076A65}" type="parTrans" cxnId="{A78BBD95-725C-4013-BEC3-CCA4115D8D09}">
      <dgm:prSet/>
      <dgm:spPr/>
      <dgm:t>
        <a:bodyPr/>
        <a:lstStyle/>
        <a:p>
          <a:endParaRPr lang="en-US"/>
        </a:p>
      </dgm:t>
    </dgm:pt>
    <dgm:pt modelId="{76AE38E9-71A9-4AA4-9007-033A800A6987}" type="sibTrans" cxnId="{A78BBD95-725C-4013-BEC3-CCA4115D8D09}">
      <dgm:prSet/>
      <dgm:spPr/>
      <dgm:t>
        <a:bodyPr/>
        <a:lstStyle/>
        <a:p>
          <a:endParaRPr lang="en-US"/>
        </a:p>
      </dgm:t>
    </dgm:pt>
    <dgm:pt modelId="{F0464B51-F324-441F-BD01-508AE60DDD2A}">
      <dgm:prSet/>
      <dgm:spPr>
        <a:solidFill>
          <a:srgbClr val="007590">
            <a:alpha val="26000"/>
          </a:srgbClr>
        </a:solidFill>
      </dgm:spPr>
      <dgm:t>
        <a:bodyPr/>
        <a:lstStyle/>
        <a:p>
          <a:r>
            <a:rPr lang="en-CA" dirty="0"/>
            <a:t>Little to download</a:t>
          </a:r>
          <a:endParaRPr lang="en-US" dirty="0"/>
        </a:p>
      </dgm:t>
    </dgm:pt>
    <dgm:pt modelId="{70AF43C9-A9FA-4BEF-B7F3-B8CD02D024B2}" type="parTrans" cxnId="{CE2BDB2D-4343-4116-B7E0-9A8251C3FCC8}">
      <dgm:prSet/>
      <dgm:spPr/>
      <dgm:t>
        <a:bodyPr/>
        <a:lstStyle/>
        <a:p>
          <a:endParaRPr lang="en-US"/>
        </a:p>
      </dgm:t>
    </dgm:pt>
    <dgm:pt modelId="{0D4FF943-DABA-4B45-A192-4F35B03501C0}" type="sibTrans" cxnId="{CE2BDB2D-4343-4116-B7E0-9A8251C3FCC8}">
      <dgm:prSet/>
      <dgm:spPr/>
      <dgm:t>
        <a:bodyPr/>
        <a:lstStyle/>
        <a:p>
          <a:endParaRPr lang="en-US"/>
        </a:p>
      </dgm:t>
    </dgm:pt>
    <dgm:pt modelId="{DF3D8FBB-664C-4677-9569-6C44491C2754}">
      <dgm:prSet/>
      <dgm:spPr>
        <a:solidFill>
          <a:srgbClr val="007590">
            <a:alpha val="26000"/>
          </a:srgbClr>
        </a:solidFill>
      </dgm:spPr>
      <dgm:t>
        <a:bodyPr/>
        <a:lstStyle/>
        <a:p>
          <a:r>
            <a:rPr lang="en-CA" dirty="0"/>
            <a:t>Available in the browsers on every school PC</a:t>
          </a:r>
          <a:endParaRPr lang="en-US" dirty="0"/>
        </a:p>
      </dgm:t>
    </dgm:pt>
    <dgm:pt modelId="{26C61216-70B0-40A1-BDC3-17C29982D33A}" type="parTrans" cxnId="{7A38EFCA-185A-4312-850F-B8250CFF6FC7}">
      <dgm:prSet/>
      <dgm:spPr/>
      <dgm:t>
        <a:bodyPr/>
        <a:lstStyle/>
        <a:p>
          <a:endParaRPr lang="en-US"/>
        </a:p>
      </dgm:t>
    </dgm:pt>
    <dgm:pt modelId="{322EFDBE-F72B-4F24-932F-C1D71365F41C}" type="sibTrans" cxnId="{7A38EFCA-185A-4312-850F-B8250CFF6FC7}">
      <dgm:prSet/>
      <dgm:spPr/>
      <dgm:t>
        <a:bodyPr/>
        <a:lstStyle/>
        <a:p>
          <a:endParaRPr lang="en-US"/>
        </a:p>
      </dgm:t>
    </dgm:pt>
    <dgm:pt modelId="{C6029B99-E34F-4624-A5F3-D33330107748}">
      <dgm:prSet/>
      <dgm:spPr>
        <a:solidFill>
          <a:srgbClr val="007590">
            <a:alpha val="26000"/>
          </a:srgbClr>
        </a:solidFill>
      </dgm:spPr>
      <dgm:t>
        <a:bodyPr/>
        <a:lstStyle/>
        <a:p>
          <a:r>
            <a:rPr lang="en-CA" dirty="0"/>
            <a:t>Numerous online programming environments</a:t>
          </a:r>
          <a:endParaRPr lang="en-US" dirty="0"/>
        </a:p>
      </dgm:t>
    </dgm:pt>
    <dgm:pt modelId="{3BCEEF5E-FB1A-494C-8B56-08D733A562AB}" type="parTrans" cxnId="{6921BF01-C2BD-4778-9361-0CF6FB5F8DA2}">
      <dgm:prSet/>
      <dgm:spPr/>
      <dgm:t>
        <a:bodyPr/>
        <a:lstStyle/>
        <a:p>
          <a:endParaRPr lang="en-US"/>
        </a:p>
      </dgm:t>
    </dgm:pt>
    <dgm:pt modelId="{C60F95C4-77F0-47E2-87D8-739440AF4C6F}" type="sibTrans" cxnId="{6921BF01-C2BD-4778-9361-0CF6FB5F8DA2}">
      <dgm:prSet/>
      <dgm:spPr/>
      <dgm:t>
        <a:bodyPr/>
        <a:lstStyle/>
        <a:p>
          <a:endParaRPr lang="en-US"/>
        </a:p>
      </dgm:t>
    </dgm:pt>
    <dgm:pt modelId="{3F823893-1DF6-49DE-92C4-BF6430CF591F}">
      <dgm:prSet/>
      <dgm:spPr>
        <a:solidFill>
          <a:srgbClr val="F49201"/>
        </a:solidFill>
      </dgm:spPr>
      <dgm:t>
        <a:bodyPr/>
        <a:lstStyle/>
        <a:p>
          <a:r>
            <a:rPr lang="en-CA"/>
            <a:t>Python</a:t>
          </a:r>
          <a:endParaRPr lang="en-US"/>
        </a:p>
      </dgm:t>
    </dgm:pt>
    <dgm:pt modelId="{2C4834C0-63D5-463C-A4BE-844287F2B1E1}" type="parTrans" cxnId="{BA84F7EE-2A8D-4B18-9696-E000EA029FB0}">
      <dgm:prSet/>
      <dgm:spPr/>
      <dgm:t>
        <a:bodyPr/>
        <a:lstStyle/>
        <a:p>
          <a:endParaRPr lang="en-US"/>
        </a:p>
      </dgm:t>
    </dgm:pt>
    <dgm:pt modelId="{952367E3-4C33-49AD-9EDB-A0C6E324EEE8}" type="sibTrans" cxnId="{BA84F7EE-2A8D-4B18-9696-E000EA029FB0}">
      <dgm:prSet/>
      <dgm:spPr/>
      <dgm:t>
        <a:bodyPr/>
        <a:lstStyle/>
        <a:p>
          <a:endParaRPr lang="en-US"/>
        </a:p>
      </dgm:t>
    </dgm:pt>
    <dgm:pt modelId="{B2DA32E3-B5AC-44E5-A98F-652626825867}">
      <dgm:prSet/>
      <dgm:spPr>
        <a:solidFill>
          <a:srgbClr val="F49201">
            <a:alpha val="20000"/>
          </a:srgbClr>
        </a:solidFill>
      </dgm:spPr>
      <dgm:t>
        <a:bodyPr/>
        <a:lstStyle/>
        <a:p>
          <a:r>
            <a:rPr lang="en-CA" dirty="0"/>
            <a:t>Associated with the two big trends:</a:t>
          </a:r>
          <a:endParaRPr lang="en-US" dirty="0"/>
        </a:p>
      </dgm:t>
    </dgm:pt>
    <dgm:pt modelId="{64CDA6CE-E892-41EE-991E-202AD81A25B0}" type="parTrans" cxnId="{44C261E6-714A-4810-AA0D-1817B27DEE28}">
      <dgm:prSet/>
      <dgm:spPr/>
      <dgm:t>
        <a:bodyPr/>
        <a:lstStyle/>
        <a:p>
          <a:endParaRPr lang="en-US"/>
        </a:p>
      </dgm:t>
    </dgm:pt>
    <dgm:pt modelId="{AF095E38-454B-4704-B8B0-D88D69809D3F}" type="sibTrans" cxnId="{44C261E6-714A-4810-AA0D-1817B27DEE28}">
      <dgm:prSet/>
      <dgm:spPr/>
      <dgm:t>
        <a:bodyPr/>
        <a:lstStyle/>
        <a:p>
          <a:endParaRPr lang="en-US"/>
        </a:p>
      </dgm:t>
    </dgm:pt>
    <dgm:pt modelId="{14326EE8-F435-4CC6-9A59-F14C798A40FC}">
      <dgm:prSet/>
      <dgm:spPr>
        <a:solidFill>
          <a:srgbClr val="F49201">
            <a:alpha val="20000"/>
          </a:srgbClr>
        </a:solidFill>
      </dgm:spPr>
      <dgm:t>
        <a:bodyPr/>
        <a:lstStyle/>
        <a:p>
          <a:r>
            <a:rPr lang="en-CA"/>
            <a:t>Big Data</a:t>
          </a:r>
          <a:endParaRPr lang="en-US"/>
        </a:p>
      </dgm:t>
    </dgm:pt>
    <dgm:pt modelId="{FC93CE8C-8ED0-494A-8234-E32D61B8D927}" type="parTrans" cxnId="{D552D42D-4811-4619-AA72-112613CBF325}">
      <dgm:prSet/>
      <dgm:spPr/>
      <dgm:t>
        <a:bodyPr/>
        <a:lstStyle/>
        <a:p>
          <a:endParaRPr lang="en-US"/>
        </a:p>
      </dgm:t>
    </dgm:pt>
    <dgm:pt modelId="{8CA1D9C7-8B13-493F-95AC-31A5FA28517E}" type="sibTrans" cxnId="{D552D42D-4811-4619-AA72-112613CBF325}">
      <dgm:prSet/>
      <dgm:spPr/>
      <dgm:t>
        <a:bodyPr/>
        <a:lstStyle/>
        <a:p>
          <a:endParaRPr lang="en-US"/>
        </a:p>
      </dgm:t>
    </dgm:pt>
    <dgm:pt modelId="{CEDDFA96-EE2A-4BCE-9B98-704F2B9DC8F7}">
      <dgm:prSet/>
      <dgm:spPr>
        <a:solidFill>
          <a:srgbClr val="F49201">
            <a:alpha val="20000"/>
          </a:srgbClr>
        </a:solidFill>
      </dgm:spPr>
      <dgm:t>
        <a:bodyPr/>
        <a:lstStyle/>
        <a:p>
          <a:r>
            <a:rPr lang="en-CA"/>
            <a:t>AI/ML</a:t>
          </a:r>
          <a:endParaRPr lang="en-US"/>
        </a:p>
      </dgm:t>
    </dgm:pt>
    <dgm:pt modelId="{0BD45F52-1849-424D-9C48-2414F4E7F179}" type="parTrans" cxnId="{AE2A1EB2-0C10-4F9B-B324-405C11421F15}">
      <dgm:prSet/>
      <dgm:spPr/>
      <dgm:t>
        <a:bodyPr/>
        <a:lstStyle/>
        <a:p>
          <a:endParaRPr lang="en-US"/>
        </a:p>
      </dgm:t>
    </dgm:pt>
    <dgm:pt modelId="{8F8B40EE-2189-4F66-B8C8-EA28D2555283}" type="sibTrans" cxnId="{AE2A1EB2-0C10-4F9B-B324-405C11421F15}">
      <dgm:prSet/>
      <dgm:spPr/>
      <dgm:t>
        <a:bodyPr/>
        <a:lstStyle/>
        <a:p>
          <a:endParaRPr lang="en-US"/>
        </a:p>
      </dgm:t>
    </dgm:pt>
    <dgm:pt modelId="{2A778F37-DD3B-49E2-89D4-1221D5438274}">
      <dgm:prSet/>
      <dgm:spPr>
        <a:solidFill>
          <a:srgbClr val="F49201">
            <a:alpha val="20000"/>
          </a:srgbClr>
        </a:solidFill>
      </dgm:spPr>
      <dgm:t>
        <a:bodyPr/>
        <a:lstStyle/>
        <a:p>
          <a:r>
            <a:rPr lang="en-CA"/>
            <a:t>Online Jupyter notepad is popular</a:t>
          </a:r>
          <a:endParaRPr lang="en-US"/>
        </a:p>
      </dgm:t>
    </dgm:pt>
    <dgm:pt modelId="{8C1E3579-DE89-4084-A7C1-DD6598C294DD}" type="parTrans" cxnId="{DC5FA17F-B971-4370-961F-BF444448EFB8}">
      <dgm:prSet/>
      <dgm:spPr/>
      <dgm:t>
        <a:bodyPr/>
        <a:lstStyle/>
        <a:p>
          <a:endParaRPr lang="en-US"/>
        </a:p>
      </dgm:t>
    </dgm:pt>
    <dgm:pt modelId="{9B841BA5-7315-4426-8E07-DEDF5BE93D36}" type="sibTrans" cxnId="{DC5FA17F-B971-4370-961F-BF444448EFB8}">
      <dgm:prSet/>
      <dgm:spPr/>
      <dgm:t>
        <a:bodyPr/>
        <a:lstStyle/>
        <a:p>
          <a:endParaRPr lang="en-US"/>
        </a:p>
      </dgm:t>
    </dgm:pt>
    <dgm:pt modelId="{B90D5435-088B-4129-B44A-F03FCF31B57F}" type="pres">
      <dgm:prSet presAssocID="{B378DA38-FECB-4BFC-91E6-F5C11B9FD13F}" presName="Name0" presStyleCnt="0">
        <dgm:presLayoutVars>
          <dgm:dir/>
          <dgm:animLvl val="lvl"/>
          <dgm:resizeHandles val="exact"/>
        </dgm:presLayoutVars>
      </dgm:prSet>
      <dgm:spPr/>
    </dgm:pt>
    <dgm:pt modelId="{4D6D6C19-719A-4409-94AB-FF985B51B8E6}" type="pres">
      <dgm:prSet presAssocID="{0C28BC11-E0D3-42F8-BEF3-459A3AC686CA}" presName="linNode" presStyleCnt="0"/>
      <dgm:spPr/>
    </dgm:pt>
    <dgm:pt modelId="{5540DFF0-C8BF-49C1-AA37-8643C006F6D4}" type="pres">
      <dgm:prSet presAssocID="{0C28BC11-E0D3-42F8-BEF3-459A3AC686CA}" presName="parentText" presStyleLbl="node1" presStyleIdx="0" presStyleCnt="2">
        <dgm:presLayoutVars>
          <dgm:chMax val="1"/>
          <dgm:bulletEnabled val="1"/>
        </dgm:presLayoutVars>
      </dgm:prSet>
      <dgm:spPr/>
    </dgm:pt>
    <dgm:pt modelId="{084E8C08-05E4-4866-B565-5CCF5B6B3F9D}" type="pres">
      <dgm:prSet presAssocID="{0C28BC11-E0D3-42F8-BEF3-459A3AC686CA}" presName="descendantText" presStyleLbl="alignAccFollowNode1" presStyleIdx="0" presStyleCnt="2">
        <dgm:presLayoutVars>
          <dgm:bulletEnabled val="1"/>
        </dgm:presLayoutVars>
      </dgm:prSet>
      <dgm:spPr/>
    </dgm:pt>
    <dgm:pt modelId="{E7A54AB7-17A0-4E0A-A9A9-08BEFB27B56A}" type="pres">
      <dgm:prSet presAssocID="{76AE38E9-71A9-4AA4-9007-033A800A6987}" presName="sp" presStyleCnt="0"/>
      <dgm:spPr/>
    </dgm:pt>
    <dgm:pt modelId="{E876472C-D12F-436A-ACAF-A3F6684D62A5}" type="pres">
      <dgm:prSet presAssocID="{3F823893-1DF6-49DE-92C4-BF6430CF591F}" presName="linNode" presStyleCnt="0"/>
      <dgm:spPr/>
    </dgm:pt>
    <dgm:pt modelId="{D178018A-A702-4ABC-9858-0CADB5C7D4BB}" type="pres">
      <dgm:prSet presAssocID="{3F823893-1DF6-49DE-92C4-BF6430CF591F}" presName="parentText" presStyleLbl="node1" presStyleIdx="1" presStyleCnt="2">
        <dgm:presLayoutVars>
          <dgm:chMax val="1"/>
          <dgm:bulletEnabled val="1"/>
        </dgm:presLayoutVars>
      </dgm:prSet>
      <dgm:spPr/>
    </dgm:pt>
    <dgm:pt modelId="{F8E31C8E-EBAD-4EBC-BAF8-4E3A8CFDE4DD}" type="pres">
      <dgm:prSet presAssocID="{3F823893-1DF6-49DE-92C4-BF6430CF591F}" presName="descendantText" presStyleLbl="alignAccFollowNode1" presStyleIdx="1" presStyleCnt="2">
        <dgm:presLayoutVars>
          <dgm:bulletEnabled val="1"/>
        </dgm:presLayoutVars>
      </dgm:prSet>
      <dgm:spPr/>
    </dgm:pt>
  </dgm:ptLst>
  <dgm:cxnLst>
    <dgm:cxn modelId="{6921BF01-C2BD-4778-9361-0CF6FB5F8DA2}" srcId="{0C28BC11-E0D3-42F8-BEF3-459A3AC686CA}" destId="{C6029B99-E34F-4624-A5F3-D33330107748}" srcOrd="2" destOrd="0" parTransId="{3BCEEF5E-FB1A-494C-8B56-08D733A562AB}" sibTransId="{C60F95C4-77F0-47E2-87D8-739440AF4C6F}"/>
    <dgm:cxn modelId="{1726D11A-6436-4C0F-893E-CF6CD3D32F0B}" type="presOf" srcId="{B2DA32E3-B5AC-44E5-A98F-652626825867}" destId="{F8E31C8E-EBAD-4EBC-BAF8-4E3A8CFDE4DD}" srcOrd="0" destOrd="0" presId="urn:microsoft.com/office/officeart/2005/8/layout/vList5"/>
    <dgm:cxn modelId="{BEA0B526-CA8F-4251-BBC5-0289746632C1}" type="presOf" srcId="{CEDDFA96-EE2A-4BCE-9B98-704F2B9DC8F7}" destId="{F8E31C8E-EBAD-4EBC-BAF8-4E3A8CFDE4DD}" srcOrd="0" destOrd="2" presId="urn:microsoft.com/office/officeart/2005/8/layout/vList5"/>
    <dgm:cxn modelId="{D552D42D-4811-4619-AA72-112613CBF325}" srcId="{B2DA32E3-B5AC-44E5-A98F-652626825867}" destId="{14326EE8-F435-4CC6-9A59-F14C798A40FC}" srcOrd="0" destOrd="0" parTransId="{FC93CE8C-8ED0-494A-8234-E32D61B8D927}" sibTransId="{8CA1D9C7-8B13-493F-95AC-31A5FA28517E}"/>
    <dgm:cxn modelId="{CE2BDB2D-4343-4116-B7E0-9A8251C3FCC8}" srcId="{0C28BC11-E0D3-42F8-BEF3-459A3AC686CA}" destId="{F0464B51-F324-441F-BD01-508AE60DDD2A}" srcOrd="0" destOrd="0" parTransId="{70AF43C9-A9FA-4BEF-B7F3-B8CD02D024B2}" sibTransId="{0D4FF943-DABA-4B45-A192-4F35B03501C0}"/>
    <dgm:cxn modelId="{2312DC4C-0D6C-4621-87CA-777786862AC9}" type="presOf" srcId="{0C28BC11-E0D3-42F8-BEF3-459A3AC686CA}" destId="{5540DFF0-C8BF-49C1-AA37-8643C006F6D4}" srcOrd="0" destOrd="0" presId="urn:microsoft.com/office/officeart/2005/8/layout/vList5"/>
    <dgm:cxn modelId="{0A508A4D-48D5-427B-80BB-542868F3F0A8}" type="presOf" srcId="{F0464B51-F324-441F-BD01-508AE60DDD2A}" destId="{084E8C08-05E4-4866-B565-5CCF5B6B3F9D}" srcOrd="0" destOrd="0" presId="urn:microsoft.com/office/officeart/2005/8/layout/vList5"/>
    <dgm:cxn modelId="{DC5FA17F-B971-4370-961F-BF444448EFB8}" srcId="{3F823893-1DF6-49DE-92C4-BF6430CF591F}" destId="{2A778F37-DD3B-49E2-89D4-1221D5438274}" srcOrd="1" destOrd="0" parTransId="{8C1E3579-DE89-4084-A7C1-DD6598C294DD}" sibTransId="{9B841BA5-7315-4426-8E07-DEDF5BE93D36}"/>
    <dgm:cxn modelId="{A78BBD95-725C-4013-BEC3-CCA4115D8D09}" srcId="{B378DA38-FECB-4BFC-91E6-F5C11B9FD13F}" destId="{0C28BC11-E0D3-42F8-BEF3-459A3AC686CA}" srcOrd="0" destOrd="0" parTransId="{B8DF6352-19EB-450E-939A-571015076A65}" sibTransId="{76AE38E9-71A9-4AA4-9007-033A800A6987}"/>
    <dgm:cxn modelId="{DA801FA0-4906-4C82-90F8-6D8390CA4AFC}" type="presOf" srcId="{14326EE8-F435-4CC6-9A59-F14C798A40FC}" destId="{F8E31C8E-EBAD-4EBC-BAF8-4E3A8CFDE4DD}" srcOrd="0" destOrd="1" presId="urn:microsoft.com/office/officeart/2005/8/layout/vList5"/>
    <dgm:cxn modelId="{AE2A1EB2-0C10-4F9B-B324-405C11421F15}" srcId="{B2DA32E3-B5AC-44E5-A98F-652626825867}" destId="{CEDDFA96-EE2A-4BCE-9B98-704F2B9DC8F7}" srcOrd="1" destOrd="0" parTransId="{0BD45F52-1849-424D-9C48-2414F4E7F179}" sibTransId="{8F8B40EE-2189-4F66-B8C8-EA28D2555283}"/>
    <dgm:cxn modelId="{E109C8BD-2518-466B-A9B0-6C717C28F237}" type="presOf" srcId="{B378DA38-FECB-4BFC-91E6-F5C11B9FD13F}" destId="{B90D5435-088B-4129-B44A-F03FCF31B57F}" srcOrd="0" destOrd="0" presId="urn:microsoft.com/office/officeart/2005/8/layout/vList5"/>
    <dgm:cxn modelId="{791D9DC6-5175-47A6-864F-DCF2CFC4DA53}" type="presOf" srcId="{3F823893-1DF6-49DE-92C4-BF6430CF591F}" destId="{D178018A-A702-4ABC-9858-0CADB5C7D4BB}" srcOrd="0" destOrd="0" presId="urn:microsoft.com/office/officeart/2005/8/layout/vList5"/>
    <dgm:cxn modelId="{F91F10C7-D2F4-400A-B5DF-9E6318D6F718}" type="presOf" srcId="{C6029B99-E34F-4624-A5F3-D33330107748}" destId="{084E8C08-05E4-4866-B565-5CCF5B6B3F9D}" srcOrd="0" destOrd="2" presId="urn:microsoft.com/office/officeart/2005/8/layout/vList5"/>
    <dgm:cxn modelId="{7A38EFCA-185A-4312-850F-B8250CFF6FC7}" srcId="{0C28BC11-E0D3-42F8-BEF3-459A3AC686CA}" destId="{DF3D8FBB-664C-4677-9569-6C44491C2754}" srcOrd="1" destOrd="0" parTransId="{26C61216-70B0-40A1-BDC3-17C29982D33A}" sibTransId="{322EFDBE-F72B-4F24-932F-C1D71365F41C}"/>
    <dgm:cxn modelId="{9B8373E3-43A1-48F3-80DE-FBF24EC712E5}" type="presOf" srcId="{2A778F37-DD3B-49E2-89D4-1221D5438274}" destId="{F8E31C8E-EBAD-4EBC-BAF8-4E3A8CFDE4DD}" srcOrd="0" destOrd="3" presId="urn:microsoft.com/office/officeart/2005/8/layout/vList5"/>
    <dgm:cxn modelId="{44C261E6-714A-4810-AA0D-1817B27DEE28}" srcId="{3F823893-1DF6-49DE-92C4-BF6430CF591F}" destId="{B2DA32E3-B5AC-44E5-A98F-652626825867}" srcOrd="0" destOrd="0" parTransId="{64CDA6CE-E892-41EE-991E-202AD81A25B0}" sibTransId="{AF095E38-454B-4704-B8B0-D88D69809D3F}"/>
    <dgm:cxn modelId="{BA84F7EE-2A8D-4B18-9696-E000EA029FB0}" srcId="{B378DA38-FECB-4BFC-91E6-F5C11B9FD13F}" destId="{3F823893-1DF6-49DE-92C4-BF6430CF591F}" srcOrd="1" destOrd="0" parTransId="{2C4834C0-63D5-463C-A4BE-844287F2B1E1}" sibTransId="{952367E3-4C33-49AD-9EDB-A0C6E324EEE8}"/>
    <dgm:cxn modelId="{7041BAF8-0C28-4385-9BA2-50543E3AD01C}" type="presOf" srcId="{DF3D8FBB-664C-4677-9569-6C44491C2754}" destId="{084E8C08-05E4-4866-B565-5CCF5B6B3F9D}" srcOrd="0" destOrd="1" presId="urn:microsoft.com/office/officeart/2005/8/layout/vList5"/>
    <dgm:cxn modelId="{FAF2F0D6-6532-480D-A8F0-A9CDFE5C2DAE}" type="presParOf" srcId="{B90D5435-088B-4129-B44A-F03FCF31B57F}" destId="{4D6D6C19-719A-4409-94AB-FF985B51B8E6}" srcOrd="0" destOrd="0" presId="urn:microsoft.com/office/officeart/2005/8/layout/vList5"/>
    <dgm:cxn modelId="{97CBBE94-5294-43AA-8FDF-F73E4F42EC64}" type="presParOf" srcId="{4D6D6C19-719A-4409-94AB-FF985B51B8E6}" destId="{5540DFF0-C8BF-49C1-AA37-8643C006F6D4}" srcOrd="0" destOrd="0" presId="urn:microsoft.com/office/officeart/2005/8/layout/vList5"/>
    <dgm:cxn modelId="{8FECAD84-1024-4EF4-BEA5-41B383E0F693}" type="presParOf" srcId="{4D6D6C19-719A-4409-94AB-FF985B51B8E6}" destId="{084E8C08-05E4-4866-B565-5CCF5B6B3F9D}" srcOrd="1" destOrd="0" presId="urn:microsoft.com/office/officeart/2005/8/layout/vList5"/>
    <dgm:cxn modelId="{BFD2778E-39D5-4A1C-9030-FCF06E810E34}" type="presParOf" srcId="{B90D5435-088B-4129-B44A-F03FCF31B57F}" destId="{E7A54AB7-17A0-4E0A-A9A9-08BEFB27B56A}" srcOrd="1" destOrd="0" presId="urn:microsoft.com/office/officeart/2005/8/layout/vList5"/>
    <dgm:cxn modelId="{381BD387-D314-4979-8CEF-C868F5051579}" type="presParOf" srcId="{B90D5435-088B-4129-B44A-F03FCF31B57F}" destId="{E876472C-D12F-436A-ACAF-A3F6684D62A5}" srcOrd="2" destOrd="0" presId="urn:microsoft.com/office/officeart/2005/8/layout/vList5"/>
    <dgm:cxn modelId="{D795C10F-3CD1-4669-9B7F-3968C2817D1C}" type="presParOf" srcId="{E876472C-D12F-436A-ACAF-A3F6684D62A5}" destId="{D178018A-A702-4ABC-9858-0CADB5C7D4BB}" srcOrd="0" destOrd="0" presId="urn:microsoft.com/office/officeart/2005/8/layout/vList5"/>
    <dgm:cxn modelId="{CB871165-8935-4129-942E-EC108AF1DA89}" type="presParOf" srcId="{E876472C-D12F-436A-ACAF-A3F6684D62A5}" destId="{F8E31C8E-EBAD-4EBC-BAF8-4E3A8CFDE4D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A7D73D5-94B7-4DD5-BAB9-A763EBD25FA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709758A-4E17-4ABC-B941-3D68D0D60D1C}">
      <dgm:prSet/>
      <dgm:spPr>
        <a:solidFill>
          <a:srgbClr val="F49201"/>
        </a:solidFill>
        <a:ln>
          <a:noFill/>
        </a:ln>
      </dgm:spPr>
      <dgm:t>
        <a:bodyPr/>
        <a:lstStyle/>
        <a:p>
          <a:r>
            <a:rPr lang="en-CA" dirty="0"/>
            <a:t>The most feared design pattern:</a:t>
          </a:r>
          <a:endParaRPr lang="en-US" dirty="0"/>
        </a:p>
      </dgm:t>
    </dgm:pt>
    <dgm:pt modelId="{8F2B726E-FD18-43A8-B86C-5A725DCD8A07}" type="parTrans" cxnId="{25EEF041-E249-4D9F-A4E6-96B695E896CF}">
      <dgm:prSet/>
      <dgm:spPr/>
      <dgm:t>
        <a:bodyPr/>
        <a:lstStyle/>
        <a:p>
          <a:endParaRPr lang="en-US"/>
        </a:p>
      </dgm:t>
    </dgm:pt>
    <dgm:pt modelId="{027A1F5E-8F94-4817-A917-FFF70F225497}" type="sibTrans" cxnId="{25EEF041-E249-4D9F-A4E6-96B695E896CF}">
      <dgm:prSet/>
      <dgm:spPr/>
      <dgm:t>
        <a:bodyPr/>
        <a:lstStyle/>
        <a:p>
          <a:endParaRPr lang="en-US"/>
        </a:p>
      </dgm:t>
    </dgm:pt>
    <dgm:pt modelId="{4D6D6F65-C468-4E54-9753-F479D4D88230}">
      <dgm:prSet custT="1"/>
      <dgm:spPr/>
      <dgm:t>
        <a:bodyPr/>
        <a:lstStyle/>
        <a:p>
          <a:r>
            <a:rPr lang="en-CA" sz="3100" dirty="0"/>
            <a:t>Stream of Consciousness </a:t>
          </a:r>
          <a:endParaRPr lang="en-US" sz="3100" dirty="0"/>
        </a:p>
      </dgm:t>
    </dgm:pt>
    <dgm:pt modelId="{A9DB4013-CD7A-4557-BAA4-EE03258310B2}" type="parTrans" cxnId="{74E8B5AB-008C-4E37-9C16-EB15FD2A1005}">
      <dgm:prSet/>
      <dgm:spPr/>
      <dgm:t>
        <a:bodyPr/>
        <a:lstStyle/>
        <a:p>
          <a:endParaRPr lang="en-US"/>
        </a:p>
      </dgm:t>
    </dgm:pt>
    <dgm:pt modelId="{32AB6124-94FD-43CE-ADCC-4F0AC72122EB}" type="sibTrans" cxnId="{74E8B5AB-008C-4E37-9C16-EB15FD2A1005}">
      <dgm:prSet/>
      <dgm:spPr/>
      <dgm:t>
        <a:bodyPr/>
        <a:lstStyle/>
        <a:p>
          <a:endParaRPr lang="en-US"/>
        </a:p>
      </dgm:t>
    </dgm:pt>
    <dgm:pt modelId="{9DFB09EE-4F33-4066-8E5D-79E5A8520CF4}">
      <dgm:prSet/>
      <dgm:spPr>
        <a:solidFill>
          <a:srgbClr val="F49201">
            <a:alpha val="82000"/>
          </a:srgbClr>
        </a:solidFill>
        <a:ln>
          <a:noFill/>
        </a:ln>
      </dgm:spPr>
      <dgm:t>
        <a:bodyPr/>
        <a:lstStyle/>
        <a:p>
          <a:r>
            <a:rPr lang="en-CA" dirty="0"/>
            <a:t>Programs flow as tasks come to mine</a:t>
          </a:r>
          <a:endParaRPr lang="en-US" dirty="0"/>
        </a:p>
      </dgm:t>
    </dgm:pt>
    <dgm:pt modelId="{E12DF54B-7134-49BE-8C04-76300C548D3B}" type="parTrans" cxnId="{936CFB77-459F-4FE6-B29C-6EEF684E931D}">
      <dgm:prSet/>
      <dgm:spPr/>
      <dgm:t>
        <a:bodyPr/>
        <a:lstStyle/>
        <a:p>
          <a:endParaRPr lang="en-US"/>
        </a:p>
      </dgm:t>
    </dgm:pt>
    <dgm:pt modelId="{6BDFA2BD-7041-4FC8-84F8-244EB8518F4F}" type="sibTrans" cxnId="{936CFB77-459F-4FE6-B29C-6EEF684E931D}">
      <dgm:prSet/>
      <dgm:spPr/>
      <dgm:t>
        <a:bodyPr/>
        <a:lstStyle/>
        <a:p>
          <a:endParaRPr lang="en-US"/>
        </a:p>
      </dgm:t>
    </dgm:pt>
    <dgm:pt modelId="{4A2920A7-FEF3-406B-9D0D-0C8DF8144ECD}">
      <dgm:prSet/>
      <dgm:spPr>
        <a:solidFill>
          <a:srgbClr val="F49201">
            <a:alpha val="61000"/>
          </a:srgbClr>
        </a:solidFill>
        <a:ln>
          <a:noFill/>
        </a:ln>
      </dgm:spPr>
      <dgm:t>
        <a:bodyPr/>
        <a:lstStyle/>
        <a:p>
          <a:r>
            <a:rPr lang="en-CA" dirty="0"/>
            <a:t>Appeals to individuals who need to code but who don’t necessarily want to learn to code professionally.</a:t>
          </a:r>
          <a:endParaRPr lang="en-US" dirty="0"/>
        </a:p>
      </dgm:t>
    </dgm:pt>
    <dgm:pt modelId="{B0FA9224-6683-4371-B74A-B07FB7CFE1AF}" type="parTrans" cxnId="{F21BACE0-78AD-4642-9300-5B26A2748107}">
      <dgm:prSet/>
      <dgm:spPr/>
      <dgm:t>
        <a:bodyPr/>
        <a:lstStyle/>
        <a:p>
          <a:endParaRPr lang="en-US"/>
        </a:p>
      </dgm:t>
    </dgm:pt>
    <dgm:pt modelId="{404CBB90-34A9-45FF-9FA9-B2D387E2E783}" type="sibTrans" cxnId="{F21BACE0-78AD-4642-9300-5B26A2748107}">
      <dgm:prSet/>
      <dgm:spPr/>
      <dgm:t>
        <a:bodyPr/>
        <a:lstStyle/>
        <a:p>
          <a:endParaRPr lang="en-US"/>
        </a:p>
      </dgm:t>
    </dgm:pt>
    <dgm:pt modelId="{2C7DB328-63C4-4645-8D96-6489A155441E}" type="pres">
      <dgm:prSet presAssocID="{EA7D73D5-94B7-4DD5-BAB9-A763EBD25FA0}" presName="linear" presStyleCnt="0">
        <dgm:presLayoutVars>
          <dgm:animLvl val="lvl"/>
          <dgm:resizeHandles val="exact"/>
        </dgm:presLayoutVars>
      </dgm:prSet>
      <dgm:spPr/>
    </dgm:pt>
    <dgm:pt modelId="{1FE00D4F-D945-4D5D-8A9A-3480570E49D5}" type="pres">
      <dgm:prSet presAssocID="{1709758A-4E17-4ABC-B941-3D68D0D60D1C}" presName="parentText" presStyleLbl="node1" presStyleIdx="0" presStyleCnt="3" custLinFactNeighborX="-1034" custLinFactNeighborY="-35104">
        <dgm:presLayoutVars>
          <dgm:chMax val="0"/>
          <dgm:bulletEnabled val="1"/>
        </dgm:presLayoutVars>
      </dgm:prSet>
      <dgm:spPr/>
    </dgm:pt>
    <dgm:pt modelId="{FE325050-99E3-49BB-BCD4-5DA465BF9641}" type="pres">
      <dgm:prSet presAssocID="{1709758A-4E17-4ABC-B941-3D68D0D60D1C}" presName="childText" presStyleLbl="revTx" presStyleIdx="0" presStyleCnt="1">
        <dgm:presLayoutVars>
          <dgm:bulletEnabled val="1"/>
        </dgm:presLayoutVars>
      </dgm:prSet>
      <dgm:spPr/>
    </dgm:pt>
    <dgm:pt modelId="{20187208-30C2-4116-BBAD-FDEBA3E90311}" type="pres">
      <dgm:prSet presAssocID="{9DFB09EE-4F33-4066-8E5D-79E5A8520CF4}" presName="parentText" presStyleLbl="node1" presStyleIdx="1" presStyleCnt="3" custScaleY="74207" custLinFactNeighborX="-1034" custLinFactNeighborY="71874">
        <dgm:presLayoutVars>
          <dgm:chMax val="0"/>
          <dgm:bulletEnabled val="1"/>
        </dgm:presLayoutVars>
      </dgm:prSet>
      <dgm:spPr/>
    </dgm:pt>
    <dgm:pt modelId="{F85DB792-562E-43AA-998B-E8845EAF959F}" type="pres">
      <dgm:prSet presAssocID="{6BDFA2BD-7041-4FC8-84F8-244EB8518F4F}" presName="spacer" presStyleCnt="0"/>
      <dgm:spPr/>
    </dgm:pt>
    <dgm:pt modelId="{C9C14BCF-3C51-4AB4-B475-33DB40FA5E52}" type="pres">
      <dgm:prSet presAssocID="{4A2920A7-FEF3-406B-9D0D-0C8DF8144ECD}" presName="parentText" presStyleLbl="node1" presStyleIdx="2" presStyleCnt="3" custLinFactY="15803" custLinFactNeighborX="-1034" custLinFactNeighborY="100000">
        <dgm:presLayoutVars>
          <dgm:chMax val="0"/>
          <dgm:bulletEnabled val="1"/>
        </dgm:presLayoutVars>
      </dgm:prSet>
      <dgm:spPr/>
    </dgm:pt>
  </dgm:ptLst>
  <dgm:cxnLst>
    <dgm:cxn modelId="{EB361313-A504-4615-9781-DB1E29CD61D6}" type="presOf" srcId="{EA7D73D5-94B7-4DD5-BAB9-A763EBD25FA0}" destId="{2C7DB328-63C4-4645-8D96-6489A155441E}" srcOrd="0" destOrd="0" presId="urn:microsoft.com/office/officeart/2005/8/layout/vList2"/>
    <dgm:cxn modelId="{D9393627-9D3D-41DF-93FD-7E00B57CB012}" type="presOf" srcId="{4D6D6F65-C468-4E54-9753-F479D4D88230}" destId="{FE325050-99E3-49BB-BCD4-5DA465BF9641}" srcOrd="0" destOrd="0" presId="urn:microsoft.com/office/officeart/2005/8/layout/vList2"/>
    <dgm:cxn modelId="{F26EF55F-DC82-4E28-A936-9292D5F1C97F}" type="presOf" srcId="{1709758A-4E17-4ABC-B941-3D68D0D60D1C}" destId="{1FE00D4F-D945-4D5D-8A9A-3480570E49D5}" srcOrd="0" destOrd="0" presId="urn:microsoft.com/office/officeart/2005/8/layout/vList2"/>
    <dgm:cxn modelId="{25EEF041-E249-4D9F-A4E6-96B695E896CF}" srcId="{EA7D73D5-94B7-4DD5-BAB9-A763EBD25FA0}" destId="{1709758A-4E17-4ABC-B941-3D68D0D60D1C}" srcOrd="0" destOrd="0" parTransId="{8F2B726E-FD18-43A8-B86C-5A725DCD8A07}" sibTransId="{027A1F5E-8F94-4817-A917-FFF70F225497}"/>
    <dgm:cxn modelId="{936CFB77-459F-4FE6-B29C-6EEF684E931D}" srcId="{EA7D73D5-94B7-4DD5-BAB9-A763EBD25FA0}" destId="{9DFB09EE-4F33-4066-8E5D-79E5A8520CF4}" srcOrd="1" destOrd="0" parTransId="{E12DF54B-7134-49BE-8C04-76300C548D3B}" sibTransId="{6BDFA2BD-7041-4FC8-84F8-244EB8518F4F}"/>
    <dgm:cxn modelId="{4743A99D-7D68-4B89-AC1F-27910E84AC0A}" type="presOf" srcId="{4A2920A7-FEF3-406B-9D0D-0C8DF8144ECD}" destId="{C9C14BCF-3C51-4AB4-B475-33DB40FA5E52}" srcOrd="0" destOrd="0" presId="urn:microsoft.com/office/officeart/2005/8/layout/vList2"/>
    <dgm:cxn modelId="{74E8B5AB-008C-4E37-9C16-EB15FD2A1005}" srcId="{1709758A-4E17-4ABC-B941-3D68D0D60D1C}" destId="{4D6D6F65-C468-4E54-9753-F479D4D88230}" srcOrd="0" destOrd="0" parTransId="{A9DB4013-CD7A-4557-BAA4-EE03258310B2}" sibTransId="{32AB6124-94FD-43CE-ADCC-4F0AC72122EB}"/>
    <dgm:cxn modelId="{9E5F0DC5-94FA-446D-AC70-22F879E199F0}" type="presOf" srcId="{9DFB09EE-4F33-4066-8E5D-79E5A8520CF4}" destId="{20187208-30C2-4116-BBAD-FDEBA3E90311}" srcOrd="0" destOrd="0" presId="urn:microsoft.com/office/officeart/2005/8/layout/vList2"/>
    <dgm:cxn modelId="{F21BACE0-78AD-4642-9300-5B26A2748107}" srcId="{EA7D73D5-94B7-4DD5-BAB9-A763EBD25FA0}" destId="{4A2920A7-FEF3-406B-9D0D-0C8DF8144ECD}" srcOrd="2" destOrd="0" parTransId="{B0FA9224-6683-4371-B74A-B07FB7CFE1AF}" sibTransId="{404CBB90-34A9-45FF-9FA9-B2D387E2E783}"/>
    <dgm:cxn modelId="{3C4423A1-2750-49BA-8B3B-6E7DAC57B17C}" type="presParOf" srcId="{2C7DB328-63C4-4645-8D96-6489A155441E}" destId="{1FE00D4F-D945-4D5D-8A9A-3480570E49D5}" srcOrd="0" destOrd="0" presId="urn:microsoft.com/office/officeart/2005/8/layout/vList2"/>
    <dgm:cxn modelId="{57D5D67B-BFB4-4FE9-AEC4-24975EB853D3}" type="presParOf" srcId="{2C7DB328-63C4-4645-8D96-6489A155441E}" destId="{FE325050-99E3-49BB-BCD4-5DA465BF9641}" srcOrd="1" destOrd="0" presId="urn:microsoft.com/office/officeart/2005/8/layout/vList2"/>
    <dgm:cxn modelId="{71C9BD15-AF67-4667-B4C5-130E9A49E7BA}" type="presParOf" srcId="{2C7DB328-63C4-4645-8D96-6489A155441E}" destId="{20187208-30C2-4116-BBAD-FDEBA3E90311}" srcOrd="2" destOrd="0" presId="urn:microsoft.com/office/officeart/2005/8/layout/vList2"/>
    <dgm:cxn modelId="{682413C3-F678-4F17-8E7D-9C91FFC2F1B3}" type="presParOf" srcId="{2C7DB328-63C4-4645-8D96-6489A155441E}" destId="{F85DB792-562E-43AA-998B-E8845EAF959F}" srcOrd="3" destOrd="0" presId="urn:microsoft.com/office/officeart/2005/8/layout/vList2"/>
    <dgm:cxn modelId="{A07D8C49-5031-444E-8659-8CDB5584249C}" type="presParOf" srcId="{2C7DB328-63C4-4645-8D96-6489A155441E}" destId="{C9C14BCF-3C51-4AB4-B475-33DB40FA5E5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13FF9AB-E870-4076-823B-735BE0B5B16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91D66F5-C2A1-41A7-9845-FF5E8D045F19}">
      <dgm:prSet/>
      <dgm:spPr>
        <a:solidFill>
          <a:srgbClr val="F49201"/>
        </a:solidFill>
        <a:ln>
          <a:noFill/>
        </a:ln>
      </dgm:spPr>
      <dgm:t>
        <a:bodyPr/>
        <a:lstStyle/>
        <a:p>
          <a:r>
            <a:rPr lang="en-CA" dirty="0"/>
            <a:t>On the next slides is the same program in Python and Java</a:t>
          </a:r>
          <a:endParaRPr lang="en-US" dirty="0"/>
        </a:p>
      </dgm:t>
    </dgm:pt>
    <dgm:pt modelId="{430C5455-E00A-442F-AEFD-9FB08562CD3F}" type="parTrans" cxnId="{ED5DEDBE-E232-4E77-B8B9-3FA59CD30045}">
      <dgm:prSet/>
      <dgm:spPr/>
      <dgm:t>
        <a:bodyPr/>
        <a:lstStyle/>
        <a:p>
          <a:endParaRPr lang="en-US"/>
        </a:p>
      </dgm:t>
    </dgm:pt>
    <dgm:pt modelId="{65BC207D-432A-44D6-B595-A4F4D11B0853}" type="sibTrans" cxnId="{ED5DEDBE-E232-4E77-B8B9-3FA59CD30045}">
      <dgm:prSet/>
      <dgm:spPr/>
      <dgm:t>
        <a:bodyPr/>
        <a:lstStyle/>
        <a:p>
          <a:endParaRPr lang="en-US"/>
        </a:p>
      </dgm:t>
    </dgm:pt>
    <dgm:pt modelId="{111DE71C-6E49-44D6-9A5C-C824E7DBCD65}">
      <dgm:prSet/>
      <dgm:spPr>
        <a:solidFill>
          <a:srgbClr val="F49201">
            <a:alpha val="73000"/>
          </a:srgbClr>
        </a:solidFill>
      </dgm:spPr>
      <dgm:t>
        <a:bodyPr/>
        <a:lstStyle/>
        <a:p>
          <a:r>
            <a:rPr lang="en-CA" dirty="0"/>
            <a:t>These programs request three floating point values</a:t>
          </a:r>
          <a:endParaRPr lang="en-US" dirty="0"/>
        </a:p>
      </dgm:t>
    </dgm:pt>
    <dgm:pt modelId="{CB8F3187-7D5B-4EE4-89DD-5AEA879A1743}" type="parTrans" cxnId="{9C87E741-92A0-4A5B-8F54-3EA7654C7EC8}">
      <dgm:prSet/>
      <dgm:spPr/>
      <dgm:t>
        <a:bodyPr/>
        <a:lstStyle/>
        <a:p>
          <a:endParaRPr lang="en-US"/>
        </a:p>
      </dgm:t>
    </dgm:pt>
    <dgm:pt modelId="{85F76FD2-5CE0-40D9-BA4E-2591467E52EF}" type="sibTrans" cxnId="{9C87E741-92A0-4A5B-8F54-3EA7654C7EC8}">
      <dgm:prSet/>
      <dgm:spPr/>
      <dgm:t>
        <a:bodyPr/>
        <a:lstStyle/>
        <a:p>
          <a:endParaRPr lang="en-US"/>
        </a:p>
      </dgm:t>
    </dgm:pt>
    <dgm:pt modelId="{50FC7B30-3F7D-40EB-81CC-55D195AD6393}">
      <dgm:prSet/>
      <dgm:spPr/>
      <dgm:t>
        <a:bodyPr/>
        <a:lstStyle/>
        <a:p>
          <a:r>
            <a:rPr lang="en-CA" dirty="0"/>
            <a:t>Amount of money borrowed called the loan</a:t>
          </a:r>
          <a:endParaRPr lang="en-US" dirty="0"/>
        </a:p>
      </dgm:t>
    </dgm:pt>
    <dgm:pt modelId="{7CC3A13D-6E95-4927-92B0-F76B5E666203}" type="parTrans" cxnId="{7E45B9E3-0A07-438D-9078-3B483FF61AF1}">
      <dgm:prSet/>
      <dgm:spPr/>
      <dgm:t>
        <a:bodyPr/>
        <a:lstStyle/>
        <a:p>
          <a:endParaRPr lang="en-US"/>
        </a:p>
      </dgm:t>
    </dgm:pt>
    <dgm:pt modelId="{A7C36C85-155B-4793-B31A-8B9CD1EE8FCF}" type="sibTrans" cxnId="{7E45B9E3-0A07-438D-9078-3B483FF61AF1}">
      <dgm:prSet/>
      <dgm:spPr/>
      <dgm:t>
        <a:bodyPr/>
        <a:lstStyle/>
        <a:p>
          <a:endParaRPr lang="en-US"/>
        </a:p>
      </dgm:t>
    </dgm:pt>
    <dgm:pt modelId="{2EAF789F-FA96-4CDD-881B-29705343008E}">
      <dgm:prSet/>
      <dgm:spPr/>
      <dgm:t>
        <a:bodyPr/>
        <a:lstStyle/>
        <a:p>
          <a:r>
            <a:rPr lang="en-CA" dirty="0"/>
            <a:t>The annual percentage rate (APR) for interest on the borrowed money</a:t>
          </a:r>
          <a:endParaRPr lang="en-US" dirty="0"/>
        </a:p>
      </dgm:t>
    </dgm:pt>
    <dgm:pt modelId="{9644C5D5-19E7-44D4-969A-F3598410CD00}" type="parTrans" cxnId="{A76F0D73-6FCC-46D3-B86B-A1F7744444F6}">
      <dgm:prSet/>
      <dgm:spPr/>
      <dgm:t>
        <a:bodyPr/>
        <a:lstStyle/>
        <a:p>
          <a:endParaRPr lang="en-US"/>
        </a:p>
      </dgm:t>
    </dgm:pt>
    <dgm:pt modelId="{35C7EDCA-E90C-4132-A120-79DF5BFF61EE}" type="sibTrans" cxnId="{A76F0D73-6FCC-46D3-B86B-A1F7744444F6}">
      <dgm:prSet/>
      <dgm:spPr/>
      <dgm:t>
        <a:bodyPr/>
        <a:lstStyle/>
        <a:p>
          <a:endParaRPr lang="en-US"/>
        </a:p>
      </dgm:t>
    </dgm:pt>
    <dgm:pt modelId="{C907198D-4079-4931-8EC8-9C25862C178C}">
      <dgm:prSet/>
      <dgm:spPr/>
      <dgm:t>
        <a:bodyPr/>
        <a:lstStyle/>
        <a:p>
          <a:r>
            <a:rPr lang="en-CA" dirty="0"/>
            <a:t>The length of the load expressed in months called the term</a:t>
          </a:r>
          <a:endParaRPr lang="en-US" dirty="0"/>
        </a:p>
      </dgm:t>
    </dgm:pt>
    <dgm:pt modelId="{B06BC0AC-CA14-4353-BCA2-F22254459880}" type="parTrans" cxnId="{90ECB835-AD47-482C-9E07-7C7E64457CAC}">
      <dgm:prSet/>
      <dgm:spPr/>
      <dgm:t>
        <a:bodyPr/>
        <a:lstStyle/>
        <a:p>
          <a:endParaRPr lang="en-US"/>
        </a:p>
      </dgm:t>
    </dgm:pt>
    <dgm:pt modelId="{8370F04E-8880-4D59-ABCD-7B467660D102}" type="sibTrans" cxnId="{90ECB835-AD47-482C-9E07-7C7E64457CAC}">
      <dgm:prSet/>
      <dgm:spPr/>
      <dgm:t>
        <a:bodyPr/>
        <a:lstStyle/>
        <a:p>
          <a:endParaRPr lang="en-US"/>
        </a:p>
      </dgm:t>
    </dgm:pt>
    <dgm:pt modelId="{63E84945-CE86-48C7-9D63-FAC4A38890CB}">
      <dgm:prSet/>
      <dgm:spPr>
        <a:solidFill>
          <a:srgbClr val="F49201">
            <a:alpha val="59000"/>
          </a:srgbClr>
        </a:solidFill>
      </dgm:spPr>
      <dgm:t>
        <a:bodyPr/>
        <a:lstStyle/>
        <a:p>
          <a:r>
            <a:rPr lang="en-CA" dirty="0"/>
            <a:t>From these values the program calculates the monthly repayment and displays it</a:t>
          </a:r>
          <a:endParaRPr lang="en-US" dirty="0"/>
        </a:p>
      </dgm:t>
    </dgm:pt>
    <dgm:pt modelId="{78E11D26-A54C-431D-B7E6-7305B5D325D4}" type="parTrans" cxnId="{17E5FEE3-EAE2-4007-B7CB-248A4E3A1AFA}">
      <dgm:prSet/>
      <dgm:spPr/>
      <dgm:t>
        <a:bodyPr/>
        <a:lstStyle/>
        <a:p>
          <a:endParaRPr lang="en-US"/>
        </a:p>
      </dgm:t>
    </dgm:pt>
    <dgm:pt modelId="{3BE61C83-43C0-4B5E-AA41-246EE68CB85D}" type="sibTrans" cxnId="{17E5FEE3-EAE2-4007-B7CB-248A4E3A1AFA}">
      <dgm:prSet/>
      <dgm:spPr/>
      <dgm:t>
        <a:bodyPr/>
        <a:lstStyle/>
        <a:p>
          <a:endParaRPr lang="en-US"/>
        </a:p>
      </dgm:t>
    </dgm:pt>
    <dgm:pt modelId="{0484A2C5-9EB6-4F97-9A14-89470C21CA60}" type="pres">
      <dgm:prSet presAssocID="{A13FF9AB-E870-4076-823B-735BE0B5B16B}" presName="linear" presStyleCnt="0">
        <dgm:presLayoutVars>
          <dgm:animLvl val="lvl"/>
          <dgm:resizeHandles val="exact"/>
        </dgm:presLayoutVars>
      </dgm:prSet>
      <dgm:spPr/>
    </dgm:pt>
    <dgm:pt modelId="{39D93EE1-B33A-4D62-8197-1C72F709DBB0}" type="pres">
      <dgm:prSet presAssocID="{391D66F5-C2A1-41A7-9845-FF5E8D045F19}" presName="parentText" presStyleLbl="node1" presStyleIdx="0" presStyleCnt="3" custLinFactY="-40632" custLinFactNeighborX="-1034" custLinFactNeighborY="-100000">
        <dgm:presLayoutVars>
          <dgm:chMax val="0"/>
          <dgm:bulletEnabled val="1"/>
        </dgm:presLayoutVars>
      </dgm:prSet>
      <dgm:spPr/>
    </dgm:pt>
    <dgm:pt modelId="{E791CCB3-AC7A-4C11-9FAE-A13085BE2567}" type="pres">
      <dgm:prSet presAssocID="{65BC207D-432A-44D6-B595-A4F4D11B0853}" presName="spacer" presStyleCnt="0"/>
      <dgm:spPr/>
    </dgm:pt>
    <dgm:pt modelId="{46B3FBB8-8273-4A16-B4AC-541339BBC3D2}" type="pres">
      <dgm:prSet presAssocID="{111DE71C-6E49-44D6-9A5C-C824E7DBCD65}" presName="parentText" presStyleLbl="node1" presStyleIdx="1" presStyleCnt="3" custLinFactNeighborX="-1034" custLinFactNeighborY="-16265">
        <dgm:presLayoutVars>
          <dgm:chMax val="0"/>
          <dgm:bulletEnabled val="1"/>
        </dgm:presLayoutVars>
      </dgm:prSet>
      <dgm:spPr/>
    </dgm:pt>
    <dgm:pt modelId="{2681C59C-AFCA-46E9-A58A-96AA6AE351F9}" type="pres">
      <dgm:prSet presAssocID="{111DE71C-6E49-44D6-9A5C-C824E7DBCD65}" presName="childText" presStyleLbl="revTx" presStyleIdx="0" presStyleCnt="1">
        <dgm:presLayoutVars>
          <dgm:bulletEnabled val="1"/>
        </dgm:presLayoutVars>
      </dgm:prSet>
      <dgm:spPr/>
    </dgm:pt>
    <dgm:pt modelId="{F60B8168-E54D-4DEB-BD1C-DDE6AD57CDBD}" type="pres">
      <dgm:prSet presAssocID="{63E84945-CE86-48C7-9D63-FAC4A38890CB}" presName="parentText" presStyleLbl="node1" presStyleIdx="2" presStyleCnt="3" custLinFactNeighborX="-1034" custLinFactNeighborY="16265">
        <dgm:presLayoutVars>
          <dgm:chMax val="0"/>
          <dgm:bulletEnabled val="1"/>
        </dgm:presLayoutVars>
      </dgm:prSet>
      <dgm:spPr/>
    </dgm:pt>
  </dgm:ptLst>
  <dgm:cxnLst>
    <dgm:cxn modelId="{90ECB835-AD47-482C-9E07-7C7E64457CAC}" srcId="{111DE71C-6E49-44D6-9A5C-C824E7DBCD65}" destId="{C907198D-4079-4931-8EC8-9C25862C178C}" srcOrd="2" destOrd="0" parTransId="{B06BC0AC-CA14-4353-BCA2-F22254459880}" sibTransId="{8370F04E-8880-4D59-ABCD-7B467660D102}"/>
    <dgm:cxn modelId="{0C245E5C-0289-45B6-A48E-19BEB5A6AE33}" type="presOf" srcId="{391D66F5-C2A1-41A7-9845-FF5E8D045F19}" destId="{39D93EE1-B33A-4D62-8197-1C72F709DBB0}" srcOrd="0" destOrd="0" presId="urn:microsoft.com/office/officeart/2005/8/layout/vList2"/>
    <dgm:cxn modelId="{9C87E741-92A0-4A5B-8F54-3EA7654C7EC8}" srcId="{A13FF9AB-E870-4076-823B-735BE0B5B16B}" destId="{111DE71C-6E49-44D6-9A5C-C824E7DBCD65}" srcOrd="1" destOrd="0" parTransId="{CB8F3187-7D5B-4EE4-89DD-5AEA879A1743}" sibTransId="{85F76FD2-5CE0-40D9-BA4E-2591467E52EF}"/>
    <dgm:cxn modelId="{A76F0D73-6FCC-46D3-B86B-A1F7744444F6}" srcId="{111DE71C-6E49-44D6-9A5C-C824E7DBCD65}" destId="{2EAF789F-FA96-4CDD-881B-29705343008E}" srcOrd="1" destOrd="0" parTransId="{9644C5D5-19E7-44D4-969A-F3598410CD00}" sibTransId="{35C7EDCA-E90C-4132-A120-79DF5BFF61EE}"/>
    <dgm:cxn modelId="{D220A577-A2AE-472E-B321-05FCD7093666}" type="presOf" srcId="{63E84945-CE86-48C7-9D63-FAC4A38890CB}" destId="{F60B8168-E54D-4DEB-BD1C-DDE6AD57CDBD}" srcOrd="0" destOrd="0" presId="urn:microsoft.com/office/officeart/2005/8/layout/vList2"/>
    <dgm:cxn modelId="{EBB2A387-78F5-4BCF-B513-A38759CD3F4B}" type="presOf" srcId="{C907198D-4079-4931-8EC8-9C25862C178C}" destId="{2681C59C-AFCA-46E9-A58A-96AA6AE351F9}" srcOrd="0" destOrd="2" presId="urn:microsoft.com/office/officeart/2005/8/layout/vList2"/>
    <dgm:cxn modelId="{938F1188-B900-45A2-994C-1295852FC5AD}" type="presOf" srcId="{A13FF9AB-E870-4076-823B-735BE0B5B16B}" destId="{0484A2C5-9EB6-4F97-9A14-89470C21CA60}" srcOrd="0" destOrd="0" presId="urn:microsoft.com/office/officeart/2005/8/layout/vList2"/>
    <dgm:cxn modelId="{ED5DEDBE-E232-4E77-B8B9-3FA59CD30045}" srcId="{A13FF9AB-E870-4076-823B-735BE0B5B16B}" destId="{391D66F5-C2A1-41A7-9845-FF5E8D045F19}" srcOrd="0" destOrd="0" parTransId="{430C5455-E00A-442F-AEFD-9FB08562CD3F}" sibTransId="{65BC207D-432A-44D6-B595-A4F4D11B0853}"/>
    <dgm:cxn modelId="{7A794DD2-744B-47A5-BC4F-74DFBBAB21C9}" type="presOf" srcId="{50FC7B30-3F7D-40EB-81CC-55D195AD6393}" destId="{2681C59C-AFCA-46E9-A58A-96AA6AE351F9}" srcOrd="0" destOrd="0" presId="urn:microsoft.com/office/officeart/2005/8/layout/vList2"/>
    <dgm:cxn modelId="{7E45B9E3-0A07-438D-9078-3B483FF61AF1}" srcId="{111DE71C-6E49-44D6-9A5C-C824E7DBCD65}" destId="{50FC7B30-3F7D-40EB-81CC-55D195AD6393}" srcOrd="0" destOrd="0" parTransId="{7CC3A13D-6E95-4927-92B0-F76B5E666203}" sibTransId="{A7C36C85-155B-4793-B31A-8B9CD1EE8FCF}"/>
    <dgm:cxn modelId="{17E5FEE3-EAE2-4007-B7CB-248A4E3A1AFA}" srcId="{A13FF9AB-E870-4076-823B-735BE0B5B16B}" destId="{63E84945-CE86-48C7-9D63-FAC4A38890CB}" srcOrd="2" destOrd="0" parTransId="{78E11D26-A54C-431D-B7E6-7305B5D325D4}" sibTransId="{3BE61C83-43C0-4B5E-AA41-246EE68CB85D}"/>
    <dgm:cxn modelId="{4A4B03F2-EB46-478A-8E46-16CB1BCB32B8}" type="presOf" srcId="{2EAF789F-FA96-4CDD-881B-29705343008E}" destId="{2681C59C-AFCA-46E9-A58A-96AA6AE351F9}" srcOrd="0" destOrd="1" presId="urn:microsoft.com/office/officeart/2005/8/layout/vList2"/>
    <dgm:cxn modelId="{E844CCFE-38CE-4CD0-AC2A-F024B9704DAA}" type="presOf" srcId="{111DE71C-6E49-44D6-9A5C-C824E7DBCD65}" destId="{46B3FBB8-8273-4A16-B4AC-541339BBC3D2}" srcOrd="0" destOrd="0" presId="urn:microsoft.com/office/officeart/2005/8/layout/vList2"/>
    <dgm:cxn modelId="{F9CDF4EA-9D32-4A65-99D8-7265E9C989D8}" type="presParOf" srcId="{0484A2C5-9EB6-4F97-9A14-89470C21CA60}" destId="{39D93EE1-B33A-4D62-8197-1C72F709DBB0}" srcOrd="0" destOrd="0" presId="urn:microsoft.com/office/officeart/2005/8/layout/vList2"/>
    <dgm:cxn modelId="{618164B4-0367-488C-A394-D6A7B9340561}" type="presParOf" srcId="{0484A2C5-9EB6-4F97-9A14-89470C21CA60}" destId="{E791CCB3-AC7A-4C11-9FAE-A13085BE2567}" srcOrd="1" destOrd="0" presId="urn:microsoft.com/office/officeart/2005/8/layout/vList2"/>
    <dgm:cxn modelId="{C63894D0-CB3C-4DA1-916D-736511043AF0}" type="presParOf" srcId="{0484A2C5-9EB6-4F97-9A14-89470C21CA60}" destId="{46B3FBB8-8273-4A16-B4AC-541339BBC3D2}" srcOrd="2" destOrd="0" presId="urn:microsoft.com/office/officeart/2005/8/layout/vList2"/>
    <dgm:cxn modelId="{B759FDAE-F46C-4ACE-9CC2-FD70551D4BA7}" type="presParOf" srcId="{0484A2C5-9EB6-4F97-9A14-89470C21CA60}" destId="{2681C59C-AFCA-46E9-A58A-96AA6AE351F9}" srcOrd="3" destOrd="0" presId="urn:microsoft.com/office/officeart/2005/8/layout/vList2"/>
    <dgm:cxn modelId="{FB9F10E6-5591-4569-8E93-1CE476E0671E}" type="presParOf" srcId="{0484A2C5-9EB6-4F97-9A14-89470C21CA60}" destId="{F60B8168-E54D-4DEB-BD1C-DDE6AD57CDB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CCDCC-FD20-4AE9-BE79-A5D5810EB20E}">
      <dsp:nvSpPr>
        <dsp:cNvPr id="0" name=""/>
        <dsp:cNvSpPr/>
      </dsp:nvSpPr>
      <dsp:spPr>
        <a:xfrm>
          <a:off x="770" y="996341"/>
          <a:ext cx="3003122" cy="1801873"/>
        </a:xfrm>
        <a:prstGeom prst="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kern="1200" dirty="0"/>
            <a:t>This presentation looks at enhancements to the Java language</a:t>
          </a:r>
          <a:endParaRPr lang="en-US" sz="2400" kern="1200" dirty="0"/>
        </a:p>
      </dsp:txBody>
      <dsp:txXfrm>
        <a:off x="770" y="996341"/>
        <a:ext cx="3003122" cy="1801873"/>
      </dsp:txXfrm>
    </dsp:sp>
    <dsp:sp modelId="{FA9FC9BB-7426-438F-89E2-A9B4865F8F3A}">
      <dsp:nvSpPr>
        <dsp:cNvPr id="0" name=""/>
        <dsp:cNvSpPr/>
      </dsp:nvSpPr>
      <dsp:spPr>
        <a:xfrm>
          <a:off x="3304204" y="996341"/>
          <a:ext cx="3003122" cy="1801873"/>
        </a:xfrm>
        <a:prstGeom prst="rect">
          <a:avLst/>
        </a:prstGeom>
        <a:solidFill>
          <a:srgbClr val="F49201">
            <a:alpha val="88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kern="1200" dirty="0"/>
            <a:t>These enhancements help dispel some of the myths surrounding Java.</a:t>
          </a:r>
          <a:endParaRPr lang="en-US" sz="2400" kern="1200" dirty="0"/>
        </a:p>
      </dsp:txBody>
      <dsp:txXfrm>
        <a:off x="3304204" y="996341"/>
        <a:ext cx="3003122" cy="1801873"/>
      </dsp:txXfrm>
    </dsp:sp>
    <dsp:sp modelId="{F9B12F6D-A1D8-46E9-A95C-C5D90C0E82C6}">
      <dsp:nvSpPr>
        <dsp:cNvPr id="0" name=""/>
        <dsp:cNvSpPr/>
      </dsp:nvSpPr>
      <dsp:spPr>
        <a:xfrm>
          <a:off x="770" y="3098527"/>
          <a:ext cx="3003122" cy="1801873"/>
        </a:xfrm>
        <a:prstGeom prst="rect">
          <a:avLst/>
        </a:prstGeom>
        <a:solidFill>
          <a:srgbClr val="F49201">
            <a:alpha val="8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kern="1200" dirty="0"/>
            <a:t>It is about why Java should be the language taught at all levels in schools today.</a:t>
          </a:r>
          <a:endParaRPr lang="en-US" sz="2400" kern="1200" dirty="0"/>
        </a:p>
      </dsp:txBody>
      <dsp:txXfrm>
        <a:off x="770" y="3098527"/>
        <a:ext cx="3003122" cy="1801873"/>
      </dsp:txXfrm>
    </dsp:sp>
    <dsp:sp modelId="{D4D77456-BAAC-4FA3-A394-A90384CBF9AC}">
      <dsp:nvSpPr>
        <dsp:cNvPr id="0" name=""/>
        <dsp:cNvSpPr/>
      </dsp:nvSpPr>
      <dsp:spPr>
        <a:xfrm>
          <a:off x="3304204" y="3098527"/>
          <a:ext cx="3003122" cy="1801873"/>
        </a:xfrm>
        <a:prstGeom prst="rect">
          <a:avLst/>
        </a:prstGeom>
        <a:solidFill>
          <a:srgbClr val="F49201">
            <a:alpha val="5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kern="1200" dirty="0"/>
            <a:t>There is even a comparison of a program in Java and Python.</a:t>
          </a:r>
          <a:endParaRPr lang="en-US" sz="2400" kern="1200" dirty="0"/>
        </a:p>
      </dsp:txBody>
      <dsp:txXfrm>
        <a:off x="3304204" y="3098527"/>
        <a:ext cx="3003122" cy="180187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51448D-4F0B-4AF0-AAF8-4F7705971A4D}">
      <dsp:nvSpPr>
        <dsp:cNvPr id="0" name=""/>
        <dsp:cNvSpPr/>
      </dsp:nvSpPr>
      <dsp:spPr>
        <a:xfrm>
          <a:off x="0" y="0"/>
          <a:ext cx="6588691" cy="98125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53F061-C3A8-4969-A471-4F08EB644AEF}">
      <dsp:nvSpPr>
        <dsp:cNvPr id="0" name=""/>
        <dsp:cNvSpPr/>
      </dsp:nvSpPr>
      <dsp:spPr>
        <a:xfrm>
          <a:off x="296829" y="225389"/>
          <a:ext cx="539690" cy="5396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ECBEAB-07D7-4F1C-925E-1A0D3AF9045A}">
      <dsp:nvSpPr>
        <dsp:cNvPr id="0" name=""/>
        <dsp:cNvSpPr/>
      </dsp:nvSpPr>
      <dsp:spPr>
        <a:xfrm>
          <a:off x="1133349" y="4606"/>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dirty="0"/>
            <a:t>Many financial institutions depend on Java to run their backend</a:t>
          </a:r>
          <a:endParaRPr lang="en-US" sz="1900" kern="1200" dirty="0"/>
        </a:p>
      </dsp:txBody>
      <dsp:txXfrm>
        <a:off x="1133349" y="4606"/>
        <a:ext cx="5455341" cy="981254"/>
      </dsp:txXfrm>
    </dsp:sp>
    <dsp:sp modelId="{720C477B-8192-430E-9B36-65E481013621}">
      <dsp:nvSpPr>
        <dsp:cNvPr id="0" name=""/>
        <dsp:cNvSpPr/>
      </dsp:nvSpPr>
      <dsp:spPr>
        <a:xfrm>
          <a:off x="0" y="1231175"/>
          <a:ext cx="6588691" cy="98125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3F0BC4-813A-4F75-AF2F-A80CA292D609}">
      <dsp:nvSpPr>
        <dsp:cNvPr id="0" name=""/>
        <dsp:cNvSpPr/>
      </dsp:nvSpPr>
      <dsp:spPr>
        <a:xfrm>
          <a:off x="296829" y="1451957"/>
          <a:ext cx="539690" cy="5396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05DF26-FD66-46C0-B86C-AC29A025CB43}">
      <dsp:nvSpPr>
        <dsp:cNvPr id="0" name=""/>
        <dsp:cNvSpPr/>
      </dsp:nvSpPr>
      <dsp:spPr>
        <a:xfrm>
          <a:off x="1133349" y="1231175"/>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a:t>Twitter, LinkedIn, Amazon and others use Java</a:t>
          </a:r>
          <a:endParaRPr lang="en-US" sz="1900" kern="1200"/>
        </a:p>
      </dsp:txBody>
      <dsp:txXfrm>
        <a:off x="1133349" y="1231175"/>
        <a:ext cx="5455341" cy="981254"/>
      </dsp:txXfrm>
    </dsp:sp>
    <dsp:sp modelId="{43439741-A0A2-43DE-8477-1358EA0A91B5}">
      <dsp:nvSpPr>
        <dsp:cNvPr id="0" name=""/>
        <dsp:cNvSpPr/>
      </dsp:nvSpPr>
      <dsp:spPr>
        <a:xfrm>
          <a:off x="0" y="2457744"/>
          <a:ext cx="6588691" cy="98125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8746F4-667E-46A1-A190-523A080B5E10}">
      <dsp:nvSpPr>
        <dsp:cNvPr id="0" name=""/>
        <dsp:cNvSpPr/>
      </dsp:nvSpPr>
      <dsp:spPr>
        <a:xfrm>
          <a:off x="296829" y="2678526"/>
          <a:ext cx="539690" cy="5396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ADA41B-871D-4762-B94A-1EFC0AD6472C}">
      <dsp:nvSpPr>
        <dsp:cNvPr id="0" name=""/>
        <dsp:cNvSpPr/>
      </dsp:nvSpPr>
      <dsp:spPr>
        <a:xfrm>
          <a:off x="1133349" y="2457744"/>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a:t>Your prospects are a function of how well you code</a:t>
          </a:r>
          <a:endParaRPr lang="en-US" sz="1900" kern="1200"/>
        </a:p>
      </dsp:txBody>
      <dsp:txXfrm>
        <a:off x="1133349" y="2457744"/>
        <a:ext cx="5455341" cy="981254"/>
      </dsp:txXfrm>
    </dsp:sp>
    <dsp:sp modelId="{A81A9C17-8725-4AB7-9D3C-F41D28A2FB22}">
      <dsp:nvSpPr>
        <dsp:cNvPr id="0" name=""/>
        <dsp:cNvSpPr/>
      </dsp:nvSpPr>
      <dsp:spPr>
        <a:xfrm>
          <a:off x="0" y="3684312"/>
          <a:ext cx="6588691" cy="98125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E4B9E7-F122-4B5B-AD45-9BC33417E37D}">
      <dsp:nvSpPr>
        <dsp:cNvPr id="0" name=""/>
        <dsp:cNvSpPr/>
      </dsp:nvSpPr>
      <dsp:spPr>
        <a:xfrm>
          <a:off x="296829" y="3905095"/>
          <a:ext cx="539690" cy="5396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53ED65-FC6E-4408-9D94-B5F4E74C6776}">
      <dsp:nvSpPr>
        <dsp:cNvPr id="0" name=""/>
        <dsp:cNvSpPr/>
      </dsp:nvSpPr>
      <dsp:spPr>
        <a:xfrm>
          <a:off x="1133349" y="3684312"/>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a:t>Learning Java is the best language to learn to prepare you to work with any language during your career.</a:t>
          </a:r>
          <a:endParaRPr lang="en-US" sz="1900" kern="1200"/>
        </a:p>
      </dsp:txBody>
      <dsp:txXfrm>
        <a:off x="1133349" y="3684312"/>
        <a:ext cx="5455341" cy="981254"/>
      </dsp:txXfrm>
    </dsp:sp>
    <dsp:sp modelId="{0D18010C-99BF-448C-93E0-00DEA645A1D6}">
      <dsp:nvSpPr>
        <dsp:cNvPr id="0" name=""/>
        <dsp:cNvSpPr/>
      </dsp:nvSpPr>
      <dsp:spPr>
        <a:xfrm>
          <a:off x="0" y="4910881"/>
          <a:ext cx="6588691" cy="98125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56F67C-B671-4CD1-BEEC-D2DA734EE056}">
      <dsp:nvSpPr>
        <dsp:cNvPr id="0" name=""/>
        <dsp:cNvSpPr/>
      </dsp:nvSpPr>
      <dsp:spPr>
        <a:xfrm>
          <a:off x="296829" y="5131663"/>
          <a:ext cx="539690" cy="5396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3EFA84-B886-47AA-A7F1-B0E43A408063}">
      <dsp:nvSpPr>
        <dsp:cNvPr id="0" name=""/>
        <dsp:cNvSpPr/>
      </dsp:nvSpPr>
      <dsp:spPr>
        <a:xfrm>
          <a:off x="1133349" y="4910881"/>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dirty="0"/>
            <a:t>It’s the best language to teach to give students a clear understanding of what it means to program.</a:t>
          </a:r>
          <a:endParaRPr lang="en-US" sz="1900" kern="1200" dirty="0"/>
        </a:p>
      </dsp:txBody>
      <dsp:txXfrm>
        <a:off x="1133349" y="4910881"/>
        <a:ext cx="5455341" cy="9812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FB745-8FE8-45A4-AD77-664D95C5329C}">
      <dsp:nvSpPr>
        <dsp:cNvPr id="0" name=""/>
        <dsp:cNvSpPr/>
      </dsp:nvSpPr>
      <dsp:spPr>
        <a:xfrm>
          <a:off x="1904577" y="1324550"/>
          <a:ext cx="406705" cy="91440"/>
        </a:xfrm>
        <a:custGeom>
          <a:avLst/>
          <a:gdLst/>
          <a:ahLst/>
          <a:cxnLst/>
          <a:rect l="0" t="0" r="0" b="0"/>
          <a:pathLst>
            <a:path>
              <a:moveTo>
                <a:pt x="0" y="45720"/>
              </a:moveTo>
              <a:lnTo>
                <a:pt x="40670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1368084"/>
        <a:ext cx="21865" cy="4373"/>
      </dsp:txXfrm>
    </dsp:sp>
    <dsp:sp modelId="{12DB0CA1-5607-4427-9FD3-69010117C919}">
      <dsp:nvSpPr>
        <dsp:cNvPr id="0" name=""/>
        <dsp:cNvSpPr/>
      </dsp:nvSpPr>
      <dsp:spPr>
        <a:xfrm>
          <a:off x="5050" y="799872"/>
          <a:ext cx="1901326" cy="114079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dirty="0"/>
            <a:t>Encourage students to join your JUG</a:t>
          </a:r>
          <a:endParaRPr lang="en-US" sz="1600" kern="1200" dirty="0"/>
        </a:p>
      </dsp:txBody>
      <dsp:txXfrm>
        <a:off x="5050" y="799872"/>
        <a:ext cx="1901326" cy="1140795"/>
      </dsp:txXfrm>
    </dsp:sp>
    <dsp:sp modelId="{2FA96ECD-0325-45C8-8FED-4AE2BEB4B3AC}">
      <dsp:nvSpPr>
        <dsp:cNvPr id="0" name=""/>
        <dsp:cNvSpPr/>
      </dsp:nvSpPr>
      <dsp:spPr>
        <a:xfrm>
          <a:off x="4243208" y="1324550"/>
          <a:ext cx="406705" cy="91440"/>
        </a:xfrm>
        <a:custGeom>
          <a:avLst/>
          <a:gdLst/>
          <a:ahLst/>
          <a:cxnLst/>
          <a:rect l="0" t="0" r="0" b="0"/>
          <a:pathLst>
            <a:path>
              <a:moveTo>
                <a:pt x="0" y="45720"/>
              </a:moveTo>
              <a:lnTo>
                <a:pt x="406705" y="45720"/>
              </a:lnTo>
            </a:path>
          </a:pathLst>
        </a:custGeom>
        <a:noFill/>
        <a:ln w="6350" cap="flat" cmpd="sng" algn="ctr">
          <a:solidFill>
            <a:schemeClr val="accent2">
              <a:hueOff val="-207909"/>
              <a:satOff val="-11990"/>
              <a:lumOff val="123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1368084"/>
        <a:ext cx="21865" cy="4373"/>
      </dsp:txXfrm>
    </dsp:sp>
    <dsp:sp modelId="{DB06B718-0EAB-4AD6-B34D-7E996BAD2630}">
      <dsp:nvSpPr>
        <dsp:cNvPr id="0" name=""/>
        <dsp:cNvSpPr/>
      </dsp:nvSpPr>
      <dsp:spPr>
        <a:xfrm>
          <a:off x="2343682" y="799872"/>
          <a:ext cx="1901326" cy="1140795"/>
        </a:xfrm>
        <a:prstGeom prst="rect">
          <a:avLst/>
        </a:prstGeom>
        <a:solidFill>
          <a:schemeClr val="accent2">
            <a:hueOff val="-181920"/>
            <a:satOff val="-10491"/>
            <a:lumOff val="1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Encourage faculty in computer science programs to join your jug.</a:t>
          </a:r>
          <a:endParaRPr lang="en-US" sz="1600" kern="1200"/>
        </a:p>
      </dsp:txBody>
      <dsp:txXfrm>
        <a:off x="2343682" y="799872"/>
        <a:ext cx="1901326" cy="1140795"/>
      </dsp:txXfrm>
    </dsp:sp>
    <dsp:sp modelId="{BDB66A90-7CDB-413C-9EC5-332FAC3C252C}">
      <dsp:nvSpPr>
        <dsp:cNvPr id="0" name=""/>
        <dsp:cNvSpPr/>
      </dsp:nvSpPr>
      <dsp:spPr>
        <a:xfrm>
          <a:off x="955714" y="1938868"/>
          <a:ext cx="4677262" cy="406705"/>
        </a:xfrm>
        <a:custGeom>
          <a:avLst/>
          <a:gdLst/>
          <a:ahLst/>
          <a:cxnLst/>
          <a:rect l="0" t="0" r="0" b="0"/>
          <a:pathLst>
            <a:path>
              <a:moveTo>
                <a:pt x="4677262" y="0"/>
              </a:moveTo>
              <a:lnTo>
                <a:pt x="4677262" y="220452"/>
              </a:lnTo>
              <a:lnTo>
                <a:pt x="0" y="220452"/>
              </a:lnTo>
              <a:lnTo>
                <a:pt x="0" y="406705"/>
              </a:lnTo>
            </a:path>
          </a:pathLst>
        </a:custGeom>
        <a:noFill/>
        <a:ln w="6350" cap="flat" cmpd="sng" algn="ctr">
          <a:solidFill>
            <a:schemeClr val="accent2">
              <a:hueOff val="-415818"/>
              <a:satOff val="-23979"/>
              <a:lumOff val="24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6903" y="2140034"/>
        <a:ext cx="234883" cy="4373"/>
      </dsp:txXfrm>
    </dsp:sp>
    <dsp:sp modelId="{B5503D77-0634-4EF7-832A-AF840A5A6C81}">
      <dsp:nvSpPr>
        <dsp:cNvPr id="0" name=""/>
        <dsp:cNvSpPr/>
      </dsp:nvSpPr>
      <dsp:spPr>
        <a:xfrm>
          <a:off x="4682313" y="799872"/>
          <a:ext cx="1901326" cy="1140795"/>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Reach out to Computer Science Student Associations</a:t>
          </a:r>
          <a:endParaRPr lang="en-US" sz="1600" kern="1200"/>
        </a:p>
      </dsp:txBody>
      <dsp:txXfrm>
        <a:off x="4682313" y="799872"/>
        <a:ext cx="1901326" cy="1140795"/>
      </dsp:txXfrm>
    </dsp:sp>
    <dsp:sp modelId="{3D1179B5-03AF-493A-88B3-8FCBF3A15EAA}">
      <dsp:nvSpPr>
        <dsp:cNvPr id="0" name=""/>
        <dsp:cNvSpPr/>
      </dsp:nvSpPr>
      <dsp:spPr>
        <a:xfrm>
          <a:off x="1904577" y="2902651"/>
          <a:ext cx="406705" cy="91440"/>
        </a:xfrm>
        <a:custGeom>
          <a:avLst/>
          <a:gdLst/>
          <a:ahLst/>
          <a:cxnLst/>
          <a:rect l="0" t="0" r="0" b="0"/>
          <a:pathLst>
            <a:path>
              <a:moveTo>
                <a:pt x="0" y="45720"/>
              </a:moveTo>
              <a:lnTo>
                <a:pt x="406705" y="45720"/>
              </a:lnTo>
            </a:path>
          </a:pathLst>
        </a:custGeom>
        <a:noFill/>
        <a:ln w="6350" cap="flat" cmpd="sng" algn="ctr">
          <a:solidFill>
            <a:schemeClr val="accent2">
              <a:hueOff val="-623727"/>
              <a:satOff val="-35969"/>
              <a:lumOff val="369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2946184"/>
        <a:ext cx="21865" cy="4373"/>
      </dsp:txXfrm>
    </dsp:sp>
    <dsp:sp modelId="{C7875D47-AE5F-4741-AE59-78BADD36D59B}">
      <dsp:nvSpPr>
        <dsp:cNvPr id="0" name=""/>
        <dsp:cNvSpPr/>
      </dsp:nvSpPr>
      <dsp:spPr>
        <a:xfrm>
          <a:off x="5050" y="2377973"/>
          <a:ext cx="1901326" cy="1140795"/>
        </a:xfrm>
        <a:prstGeom prst="rect">
          <a:avLst/>
        </a:prstGeom>
        <a:solidFill>
          <a:schemeClr val="accent2">
            <a:hueOff val="-545761"/>
            <a:satOff val="-31473"/>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dirty="0"/>
            <a:t>Have a meeting on a campus.</a:t>
          </a:r>
          <a:endParaRPr lang="en-US" sz="1600" kern="1200" dirty="0"/>
        </a:p>
      </dsp:txBody>
      <dsp:txXfrm>
        <a:off x="5050" y="2377973"/>
        <a:ext cx="1901326" cy="1140795"/>
      </dsp:txXfrm>
    </dsp:sp>
    <dsp:sp modelId="{BC6E1370-619A-451A-A777-31EBDDB95504}">
      <dsp:nvSpPr>
        <dsp:cNvPr id="0" name=""/>
        <dsp:cNvSpPr/>
      </dsp:nvSpPr>
      <dsp:spPr>
        <a:xfrm>
          <a:off x="4243208" y="2902651"/>
          <a:ext cx="406705" cy="91440"/>
        </a:xfrm>
        <a:custGeom>
          <a:avLst/>
          <a:gdLst/>
          <a:ahLst/>
          <a:cxnLst/>
          <a:rect l="0" t="0" r="0" b="0"/>
          <a:pathLst>
            <a:path>
              <a:moveTo>
                <a:pt x="0" y="45720"/>
              </a:moveTo>
              <a:lnTo>
                <a:pt x="406705" y="45720"/>
              </a:lnTo>
            </a:path>
          </a:pathLst>
        </a:custGeom>
        <a:noFill/>
        <a:ln w="6350" cap="flat" cmpd="sng" algn="ctr">
          <a:solidFill>
            <a:schemeClr val="accent2">
              <a:hueOff val="-831636"/>
              <a:satOff val="-47959"/>
              <a:lumOff val="493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2946184"/>
        <a:ext cx="21865" cy="4373"/>
      </dsp:txXfrm>
    </dsp:sp>
    <dsp:sp modelId="{F993E031-C3CC-45A6-B5DB-B14ED955244B}">
      <dsp:nvSpPr>
        <dsp:cNvPr id="0" name=""/>
        <dsp:cNvSpPr/>
      </dsp:nvSpPr>
      <dsp:spPr>
        <a:xfrm>
          <a:off x="2343682" y="2377973"/>
          <a:ext cx="1901326" cy="1140795"/>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Promote resources for teachers.</a:t>
          </a:r>
          <a:endParaRPr lang="en-US" sz="1600" kern="1200"/>
        </a:p>
      </dsp:txBody>
      <dsp:txXfrm>
        <a:off x="2343682" y="2377973"/>
        <a:ext cx="1901326" cy="1140795"/>
      </dsp:txXfrm>
    </dsp:sp>
    <dsp:sp modelId="{EF57255B-5577-4CD9-8355-7B20CC69F518}">
      <dsp:nvSpPr>
        <dsp:cNvPr id="0" name=""/>
        <dsp:cNvSpPr/>
      </dsp:nvSpPr>
      <dsp:spPr>
        <a:xfrm>
          <a:off x="955714" y="3516969"/>
          <a:ext cx="4677262" cy="406705"/>
        </a:xfrm>
        <a:custGeom>
          <a:avLst/>
          <a:gdLst/>
          <a:ahLst/>
          <a:cxnLst/>
          <a:rect l="0" t="0" r="0" b="0"/>
          <a:pathLst>
            <a:path>
              <a:moveTo>
                <a:pt x="4677262" y="0"/>
              </a:moveTo>
              <a:lnTo>
                <a:pt x="4677262" y="220452"/>
              </a:lnTo>
              <a:lnTo>
                <a:pt x="0" y="220452"/>
              </a:lnTo>
              <a:lnTo>
                <a:pt x="0" y="406705"/>
              </a:lnTo>
            </a:path>
          </a:pathLst>
        </a:custGeom>
        <a:noFill/>
        <a:ln w="6350" cap="flat" cmpd="sng" algn="ctr">
          <a:solidFill>
            <a:schemeClr val="accent2">
              <a:hueOff val="-1039545"/>
              <a:satOff val="-59949"/>
              <a:lumOff val="616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6903" y="3718135"/>
        <a:ext cx="234883" cy="4373"/>
      </dsp:txXfrm>
    </dsp:sp>
    <dsp:sp modelId="{F7AFF415-0696-48A0-A84D-AD8765ECE694}">
      <dsp:nvSpPr>
        <dsp:cNvPr id="0" name=""/>
        <dsp:cNvSpPr/>
      </dsp:nvSpPr>
      <dsp:spPr>
        <a:xfrm>
          <a:off x="4682313" y="2377973"/>
          <a:ext cx="1901326" cy="1140795"/>
        </a:xfrm>
        <a:prstGeom prst="rect">
          <a:avLst/>
        </a:prstGeom>
        <a:solidFill>
          <a:schemeClr val="accent2">
            <a:hueOff val="-909602"/>
            <a:satOff val="-52455"/>
            <a:lumOff val="5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Hold seminars or JUG meetings just for teachers/professors.</a:t>
          </a:r>
          <a:endParaRPr lang="en-US" sz="1600" kern="1200"/>
        </a:p>
      </dsp:txBody>
      <dsp:txXfrm>
        <a:off x="4682313" y="2377973"/>
        <a:ext cx="1901326" cy="1140795"/>
      </dsp:txXfrm>
    </dsp:sp>
    <dsp:sp modelId="{3F331B67-CAC2-41D0-A486-EE6C828ADF4E}">
      <dsp:nvSpPr>
        <dsp:cNvPr id="0" name=""/>
        <dsp:cNvSpPr/>
      </dsp:nvSpPr>
      <dsp:spPr>
        <a:xfrm>
          <a:off x="1904577" y="4480752"/>
          <a:ext cx="406705" cy="91440"/>
        </a:xfrm>
        <a:custGeom>
          <a:avLst/>
          <a:gdLst/>
          <a:ahLst/>
          <a:cxnLst/>
          <a:rect l="0" t="0" r="0" b="0"/>
          <a:pathLst>
            <a:path>
              <a:moveTo>
                <a:pt x="0" y="45720"/>
              </a:moveTo>
              <a:lnTo>
                <a:pt x="406705" y="45720"/>
              </a:lnTo>
            </a:path>
          </a:pathLst>
        </a:custGeom>
        <a:noFill/>
        <a:ln w="6350" cap="flat" cmpd="sng" algn="ctr">
          <a:solidFill>
            <a:schemeClr val="accent2">
              <a:hueOff val="-1247454"/>
              <a:satOff val="-71938"/>
              <a:lumOff val="739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4524285"/>
        <a:ext cx="21865" cy="4373"/>
      </dsp:txXfrm>
    </dsp:sp>
    <dsp:sp modelId="{931E6086-25BE-4FAE-81E6-7B5EB3F1B7A9}">
      <dsp:nvSpPr>
        <dsp:cNvPr id="0" name=""/>
        <dsp:cNvSpPr/>
      </dsp:nvSpPr>
      <dsp:spPr>
        <a:xfrm>
          <a:off x="5050" y="3956074"/>
          <a:ext cx="1901326" cy="1140795"/>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Get involved in education.</a:t>
          </a:r>
          <a:endParaRPr lang="en-US" sz="1600" kern="1200"/>
        </a:p>
      </dsp:txBody>
      <dsp:txXfrm>
        <a:off x="5050" y="3956074"/>
        <a:ext cx="1901326" cy="1140795"/>
      </dsp:txXfrm>
    </dsp:sp>
    <dsp:sp modelId="{F6597A91-CB9E-40A9-B4B2-507D3AF7BA10}">
      <dsp:nvSpPr>
        <dsp:cNvPr id="0" name=""/>
        <dsp:cNvSpPr/>
      </dsp:nvSpPr>
      <dsp:spPr>
        <a:xfrm>
          <a:off x="4243208" y="4480752"/>
          <a:ext cx="406705" cy="91440"/>
        </a:xfrm>
        <a:custGeom>
          <a:avLst/>
          <a:gdLst/>
          <a:ahLst/>
          <a:cxnLst/>
          <a:rect l="0" t="0" r="0" b="0"/>
          <a:pathLst>
            <a:path>
              <a:moveTo>
                <a:pt x="0" y="45720"/>
              </a:moveTo>
              <a:lnTo>
                <a:pt x="406705"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4524285"/>
        <a:ext cx="21865" cy="4373"/>
      </dsp:txXfrm>
    </dsp:sp>
    <dsp:sp modelId="{9C5AF6D6-952B-43B3-8232-BD6F2CCB7600}">
      <dsp:nvSpPr>
        <dsp:cNvPr id="0" name=""/>
        <dsp:cNvSpPr/>
      </dsp:nvSpPr>
      <dsp:spPr>
        <a:xfrm>
          <a:off x="2343682" y="3956074"/>
          <a:ext cx="1901326" cy="1140795"/>
        </a:xfrm>
        <a:prstGeom prst="rect">
          <a:avLst/>
        </a:prstGeom>
        <a:solidFill>
          <a:schemeClr val="accent2">
            <a:hueOff val="-1273443"/>
            <a:satOff val="-73437"/>
            <a:lumOff val="7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Run Java hackathons for students.</a:t>
          </a:r>
          <a:endParaRPr lang="en-US" sz="1600" kern="1200"/>
        </a:p>
      </dsp:txBody>
      <dsp:txXfrm>
        <a:off x="2343682" y="3956074"/>
        <a:ext cx="1901326" cy="1140795"/>
      </dsp:txXfrm>
    </dsp:sp>
    <dsp:sp modelId="{F65BFBC4-C7A2-498A-9AAC-9C931720F2E9}">
      <dsp:nvSpPr>
        <dsp:cNvPr id="0" name=""/>
        <dsp:cNvSpPr/>
      </dsp:nvSpPr>
      <dsp:spPr>
        <a:xfrm>
          <a:off x="4682313" y="3956074"/>
          <a:ext cx="1901326" cy="1140795"/>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After all, students will be your fellow employees soon enough.</a:t>
          </a:r>
          <a:endParaRPr lang="en-US" sz="1600" kern="1200"/>
        </a:p>
      </dsp:txBody>
      <dsp:txXfrm>
        <a:off x="4682313" y="3956074"/>
        <a:ext cx="1901326" cy="1140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ABD22-4AC1-4E2A-B131-CCC67A30EF07}">
      <dsp:nvSpPr>
        <dsp:cNvPr id="0" name=""/>
        <dsp:cNvSpPr/>
      </dsp:nvSpPr>
      <dsp:spPr>
        <a:xfrm>
          <a:off x="0" y="623"/>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6126E4-4563-49BE-9E0B-06A53A9C0857}">
      <dsp:nvSpPr>
        <dsp:cNvPr id="0" name=""/>
        <dsp:cNvSpPr/>
      </dsp:nvSpPr>
      <dsp:spPr>
        <a:xfrm>
          <a:off x="0" y="623"/>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A tool for simplifying instruction.</a:t>
          </a:r>
          <a:endParaRPr lang="en-US" sz="2800" kern="1200" dirty="0"/>
        </a:p>
      </dsp:txBody>
      <dsp:txXfrm>
        <a:off x="0" y="623"/>
        <a:ext cx="5750920" cy="1020830"/>
      </dsp:txXfrm>
    </dsp:sp>
    <dsp:sp modelId="{9216A449-A885-44B4-ADD4-F0BDF7E7BFA0}">
      <dsp:nvSpPr>
        <dsp:cNvPr id="0" name=""/>
        <dsp:cNvSpPr/>
      </dsp:nvSpPr>
      <dsp:spPr>
        <a:xfrm>
          <a:off x="0" y="1021453"/>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4EEF23-6467-45C6-9527-F1E7A0B208B9}">
      <dsp:nvSpPr>
        <dsp:cNvPr id="0" name=""/>
        <dsp:cNvSpPr/>
      </dsp:nvSpPr>
      <dsp:spPr>
        <a:xfrm>
          <a:off x="0" y="1021453"/>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Execution as you enter code and press return.</a:t>
          </a:r>
          <a:endParaRPr lang="en-US" sz="2800" kern="1200" dirty="0"/>
        </a:p>
      </dsp:txBody>
      <dsp:txXfrm>
        <a:off x="0" y="1021453"/>
        <a:ext cx="5750920" cy="1020830"/>
      </dsp:txXfrm>
    </dsp:sp>
    <dsp:sp modelId="{36D5C27A-0570-49F7-B839-331205C2A63D}">
      <dsp:nvSpPr>
        <dsp:cNvPr id="0" name=""/>
        <dsp:cNvSpPr/>
      </dsp:nvSpPr>
      <dsp:spPr>
        <a:xfrm>
          <a:off x="0" y="2042284"/>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DA1890-AC3E-4E8D-B38C-604B1C2E382A}">
      <dsp:nvSpPr>
        <dsp:cNvPr id="0" name=""/>
        <dsp:cNvSpPr/>
      </dsp:nvSpPr>
      <dsp:spPr>
        <a:xfrm>
          <a:off x="0" y="2042284"/>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Immediate response line by line.</a:t>
          </a:r>
          <a:endParaRPr lang="en-US" sz="2800" kern="1200" dirty="0"/>
        </a:p>
      </dsp:txBody>
      <dsp:txXfrm>
        <a:off x="0" y="2042284"/>
        <a:ext cx="5750920" cy="1020830"/>
      </dsp:txXfrm>
    </dsp:sp>
    <dsp:sp modelId="{58996D5E-2D6E-459B-985B-3169FF2E7078}">
      <dsp:nvSpPr>
        <dsp:cNvPr id="0" name=""/>
        <dsp:cNvSpPr/>
      </dsp:nvSpPr>
      <dsp:spPr>
        <a:xfrm>
          <a:off x="0" y="3063115"/>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CF9693-1B56-44C7-8C22-E69B83792EEC}">
      <dsp:nvSpPr>
        <dsp:cNvPr id="0" name=""/>
        <dsp:cNvSpPr/>
      </dsp:nvSpPr>
      <dsp:spPr>
        <a:xfrm>
          <a:off x="0" y="3063115"/>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You can also write entire methods first and then execute them.</a:t>
          </a:r>
          <a:endParaRPr lang="en-US" sz="2800" kern="1200" dirty="0"/>
        </a:p>
      </dsp:txBody>
      <dsp:txXfrm>
        <a:off x="0" y="3063115"/>
        <a:ext cx="5750920" cy="1020830"/>
      </dsp:txXfrm>
    </dsp:sp>
    <dsp:sp modelId="{B0835B5C-2AD9-41CA-AEAA-235B67E3C1D2}">
      <dsp:nvSpPr>
        <dsp:cNvPr id="0" name=""/>
        <dsp:cNvSpPr/>
      </dsp:nvSpPr>
      <dsp:spPr>
        <a:xfrm>
          <a:off x="0" y="4083946"/>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A67E0F-239A-45A6-8D86-F420ACBF7F72}">
      <dsp:nvSpPr>
        <dsp:cNvPr id="0" name=""/>
        <dsp:cNvSpPr/>
      </dsp:nvSpPr>
      <dsp:spPr>
        <a:xfrm>
          <a:off x="0" y="4083946"/>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Ideal in teaching Java one line at a time.</a:t>
          </a:r>
          <a:endParaRPr lang="en-US" sz="2800" kern="1200" dirty="0"/>
        </a:p>
      </dsp:txBody>
      <dsp:txXfrm>
        <a:off x="0" y="4083946"/>
        <a:ext cx="5750920" cy="10208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D312A-669E-4A52-9482-5ACC707CF812}">
      <dsp:nvSpPr>
        <dsp:cNvPr id="0" name=""/>
        <dsp:cNvSpPr/>
      </dsp:nvSpPr>
      <dsp:spPr>
        <a:xfrm rot="5400000">
          <a:off x="6589693" y="-2661723"/>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err="1">
              <a:latin typeface="Consolas" panose="020B0609020204030204" pitchFamily="49" charset="0"/>
            </a:rPr>
            <a:t>MyClass</a:t>
          </a:r>
          <a:r>
            <a:rPr lang="en-CA" sz="3100" kern="1200" dirty="0">
              <a:latin typeface="Consolas" panose="020B0609020204030204" pitchFamily="49" charset="0"/>
            </a:rPr>
            <a:t> m = new </a:t>
          </a:r>
          <a:r>
            <a:rPr lang="en-CA" sz="3100" kern="1200" dirty="0" err="1">
              <a:latin typeface="Consolas" panose="020B0609020204030204" pitchFamily="49" charset="0"/>
            </a:rPr>
            <a:t>MyClass</a:t>
          </a:r>
          <a:r>
            <a:rPr lang="en-CA" sz="3100" kern="1200" dirty="0">
              <a:latin typeface="Consolas" panose="020B0609020204030204" pitchFamily="49" charset="0"/>
            </a:rPr>
            <a:t>();</a:t>
          </a:r>
          <a:endParaRPr lang="en-US" sz="3100" kern="1200" dirty="0">
            <a:latin typeface="Consolas" panose="020B0609020204030204" pitchFamily="49" charset="0"/>
          </a:endParaRPr>
        </a:p>
      </dsp:txBody>
      <dsp:txXfrm rot="-5400000">
        <a:off x="3785616" y="197117"/>
        <a:ext cx="6675221" cy="1012303"/>
      </dsp:txXfrm>
    </dsp:sp>
    <dsp:sp modelId="{71970499-935C-43B4-8D3B-145588179C77}">
      <dsp:nvSpPr>
        <dsp:cNvPr id="0" name=""/>
        <dsp:cNvSpPr/>
      </dsp:nvSpPr>
      <dsp:spPr>
        <a:xfrm>
          <a:off x="0" y="2124"/>
          <a:ext cx="3785616" cy="1402286"/>
        </a:xfrm>
        <a:prstGeom prst="round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No more:</a:t>
          </a:r>
          <a:endParaRPr lang="en-US" sz="2700" kern="1200"/>
        </a:p>
      </dsp:txBody>
      <dsp:txXfrm>
        <a:off x="68454" y="70578"/>
        <a:ext cx="3648708" cy="1265378"/>
      </dsp:txXfrm>
    </dsp:sp>
    <dsp:sp modelId="{8ACBA34C-C477-469C-9017-B50B8874BDDD}">
      <dsp:nvSpPr>
        <dsp:cNvPr id="0" name=""/>
        <dsp:cNvSpPr/>
      </dsp:nvSpPr>
      <dsp:spPr>
        <a:xfrm rot="5400000">
          <a:off x="6589693" y="-1189323"/>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a:latin typeface="Consolas" panose="020B0609020204030204" pitchFamily="49" charset="0"/>
            </a:rPr>
            <a:t>var m = new </a:t>
          </a:r>
          <a:r>
            <a:rPr lang="en-CA" sz="3100" kern="1200" dirty="0" err="1">
              <a:latin typeface="Consolas" panose="020B0609020204030204" pitchFamily="49" charset="0"/>
            </a:rPr>
            <a:t>MyClass</a:t>
          </a:r>
          <a:r>
            <a:rPr lang="en-CA" sz="3100" kern="1200" dirty="0">
              <a:latin typeface="Consolas" panose="020B0609020204030204" pitchFamily="49" charset="0"/>
            </a:rPr>
            <a:t>();</a:t>
          </a:r>
          <a:endParaRPr lang="en-US" sz="3100" kern="1200" dirty="0">
            <a:latin typeface="Consolas" panose="020B0609020204030204" pitchFamily="49" charset="0"/>
          </a:endParaRPr>
        </a:p>
      </dsp:txBody>
      <dsp:txXfrm rot="-5400000">
        <a:off x="3785616" y="1669517"/>
        <a:ext cx="6675221" cy="1012303"/>
      </dsp:txXfrm>
    </dsp:sp>
    <dsp:sp modelId="{F9358187-C30A-4E00-BE99-C8F4F50F694F}">
      <dsp:nvSpPr>
        <dsp:cNvPr id="0" name=""/>
        <dsp:cNvSpPr/>
      </dsp:nvSpPr>
      <dsp:spPr>
        <a:xfrm>
          <a:off x="0" y="1474525"/>
          <a:ext cx="3785616" cy="1402286"/>
        </a:xfrm>
        <a:prstGeom prst="roundRect">
          <a:avLst/>
        </a:prstGeom>
        <a:solidFill>
          <a:srgbClr val="F49201">
            <a:alpha val="91000"/>
          </a:srgbClr>
        </a:solid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It now becomes:</a:t>
          </a:r>
          <a:endParaRPr lang="en-US" sz="2700" kern="1200"/>
        </a:p>
      </dsp:txBody>
      <dsp:txXfrm>
        <a:off x="68454" y="1542979"/>
        <a:ext cx="3648708" cy="1265378"/>
      </dsp:txXfrm>
    </dsp:sp>
    <dsp:sp modelId="{722392FA-5864-49F2-8CA2-52B5AA699977}">
      <dsp:nvSpPr>
        <dsp:cNvPr id="0" name=""/>
        <dsp:cNvSpPr/>
      </dsp:nvSpPr>
      <dsp:spPr>
        <a:xfrm rot="5400000">
          <a:off x="6589693" y="283077"/>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a:t>Will reduce the occurrence of the dreaded </a:t>
          </a:r>
          <a:r>
            <a:rPr lang="en-CA" sz="3100" kern="1200" dirty="0" err="1"/>
            <a:t>NullPointerException</a:t>
          </a:r>
          <a:endParaRPr lang="en-US" sz="3100" kern="1200" dirty="0"/>
        </a:p>
      </dsp:txBody>
      <dsp:txXfrm rot="-5400000">
        <a:off x="3785616" y="3141918"/>
        <a:ext cx="6675221" cy="1012303"/>
      </dsp:txXfrm>
    </dsp:sp>
    <dsp:sp modelId="{3F849B3B-BC95-4AEC-805B-2D47FE3455F6}">
      <dsp:nvSpPr>
        <dsp:cNvPr id="0" name=""/>
        <dsp:cNvSpPr/>
      </dsp:nvSpPr>
      <dsp:spPr>
        <a:xfrm>
          <a:off x="0" y="2946926"/>
          <a:ext cx="3785616" cy="1402286"/>
        </a:xfrm>
        <a:prstGeom prst="roundRect">
          <a:avLst/>
        </a:prstGeom>
        <a:solidFill>
          <a:srgbClr val="F49201">
            <a:alpha val="74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Encourages only creating objects with initialization</a:t>
          </a:r>
          <a:endParaRPr lang="en-US" sz="2700" kern="1200"/>
        </a:p>
      </dsp:txBody>
      <dsp:txXfrm>
        <a:off x="68454" y="3015380"/>
        <a:ext cx="3648708" cy="12653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7FC29-FD6A-4EF9-8406-E22ED5426BF2}">
      <dsp:nvSpPr>
        <dsp:cNvPr id="0" name=""/>
        <dsp:cNvSpPr/>
      </dsp:nvSpPr>
      <dsp:spPr>
        <a:xfrm>
          <a:off x="0" y="4439832"/>
          <a:ext cx="5659676" cy="1456910"/>
        </a:xfrm>
        <a:prstGeom prst="rect">
          <a:avLst/>
        </a:prstGeom>
        <a:solidFill>
          <a:srgbClr val="F49201">
            <a:alpha val="76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CA" sz="2400" kern="1200" dirty="0"/>
            <a:t>Who doesn’t like writing three quotation marks in a row </a:t>
          </a:r>
          <a:endParaRPr lang="en-US" sz="2400" kern="1200" dirty="0"/>
        </a:p>
      </dsp:txBody>
      <dsp:txXfrm>
        <a:off x="0" y="4439832"/>
        <a:ext cx="5659676" cy="786731"/>
      </dsp:txXfrm>
    </dsp:sp>
    <dsp:sp modelId="{31346748-F94C-486A-94BD-7921D3DB8999}">
      <dsp:nvSpPr>
        <dsp:cNvPr id="0" name=""/>
        <dsp:cNvSpPr/>
      </dsp:nvSpPr>
      <dsp:spPr>
        <a:xfrm>
          <a:off x="0" y="5226564"/>
          <a:ext cx="2829838" cy="670178"/>
        </a:xfrm>
        <a:prstGeom prst="rect">
          <a:avLst/>
        </a:prstGeom>
        <a:solidFill>
          <a:schemeClr val="bg1">
            <a:lumMod val="75000"/>
            <a:alpha val="79000"/>
          </a:schemeClr>
        </a:solidFill>
        <a:ln w="12700" cap="flat" cmpd="sng" algn="ctr">
          <a:solidFill>
            <a:schemeClr val="accent2">
              <a:tint val="40000"/>
              <a:hueOff val="0"/>
              <a:satOff val="0"/>
              <a:lum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480" tIns="50800" rIns="284480" bIns="50800" numCol="1" spcCol="1270" anchor="ctr" anchorCtr="0">
          <a:noAutofit/>
        </a:bodyPr>
        <a:lstStyle/>
        <a:p>
          <a:pPr marL="0" lvl="0" indent="0" algn="ctr" defTabSz="1778000">
            <a:lnSpc>
              <a:spcPct val="90000"/>
            </a:lnSpc>
            <a:spcBef>
              <a:spcPct val="0"/>
            </a:spcBef>
            <a:spcAft>
              <a:spcPct val="35000"/>
            </a:spcAft>
            <a:buNone/>
          </a:pPr>
          <a:r>
            <a:rPr lang="en-CA" sz="4000" kern="1200"/>
            <a:t>"""</a:t>
          </a:r>
          <a:endParaRPr lang="en-US" sz="4000" kern="1200"/>
        </a:p>
      </dsp:txBody>
      <dsp:txXfrm>
        <a:off x="0" y="5226564"/>
        <a:ext cx="2829838" cy="670178"/>
      </dsp:txXfrm>
    </dsp:sp>
    <dsp:sp modelId="{9F4DAD46-6F39-46C2-90A1-9D1DDB2B2C07}">
      <dsp:nvSpPr>
        <dsp:cNvPr id="0" name=""/>
        <dsp:cNvSpPr/>
      </dsp:nvSpPr>
      <dsp:spPr>
        <a:xfrm>
          <a:off x="2829838" y="5196383"/>
          <a:ext cx="2829838" cy="670178"/>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480" tIns="50800" rIns="284480" bIns="50800" numCol="1" spcCol="1270" anchor="ctr" anchorCtr="0">
          <a:noAutofit/>
        </a:bodyPr>
        <a:lstStyle/>
        <a:p>
          <a:pPr marL="0" lvl="0" indent="0" algn="ctr" defTabSz="1778000">
            <a:lnSpc>
              <a:spcPct val="90000"/>
            </a:lnSpc>
            <a:spcBef>
              <a:spcPct val="0"/>
            </a:spcBef>
            <a:spcAft>
              <a:spcPct val="35000"/>
            </a:spcAft>
            <a:buNone/>
          </a:pPr>
          <a:r>
            <a:rPr lang="en-CA" sz="4000" kern="1200"/>
            <a:t>"""</a:t>
          </a:r>
          <a:endParaRPr lang="en-US" sz="4000" kern="1200"/>
        </a:p>
      </dsp:txBody>
      <dsp:txXfrm>
        <a:off x="2829838" y="5196383"/>
        <a:ext cx="2829838" cy="670178"/>
      </dsp:txXfrm>
    </dsp:sp>
    <dsp:sp modelId="{784AEC82-14C5-499A-AD4A-7FFD0D76D638}">
      <dsp:nvSpPr>
        <dsp:cNvPr id="0" name=""/>
        <dsp:cNvSpPr/>
      </dsp:nvSpPr>
      <dsp:spPr>
        <a:xfrm rot="10800000">
          <a:off x="0" y="2348242"/>
          <a:ext cx="5659676" cy="2240727"/>
        </a:xfrm>
        <a:prstGeom prst="upArrowCallout">
          <a:avLst/>
        </a:prstGeom>
        <a:solidFill>
          <a:srgbClr val="F49201">
            <a:alpha val="7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CA" sz="2400" kern="1200" dirty="0"/>
            <a:t>Especially useful for Strings that contain HTML, XML and JSON</a:t>
          </a:r>
          <a:endParaRPr lang="en-US" sz="2400" kern="1200" dirty="0"/>
        </a:p>
      </dsp:txBody>
      <dsp:txXfrm rot="10800000">
        <a:off x="0" y="2348242"/>
        <a:ext cx="5659676" cy="1455957"/>
      </dsp:txXfrm>
    </dsp:sp>
    <dsp:sp modelId="{D851ACAB-2DF2-4910-9018-5DF2AE632E9A}">
      <dsp:nvSpPr>
        <dsp:cNvPr id="0" name=""/>
        <dsp:cNvSpPr/>
      </dsp:nvSpPr>
      <dsp:spPr>
        <a:xfrm rot="10800000">
          <a:off x="0" y="129368"/>
          <a:ext cx="5659676" cy="2240727"/>
        </a:xfrm>
        <a:prstGeom prst="upArrowCallou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CA" sz="2400" kern="1200" dirty="0"/>
            <a:t>Finally, what you enter into your source code is what you get</a:t>
          </a:r>
          <a:endParaRPr lang="en-US" sz="2400" kern="1200" dirty="0"/>
        </a:p>
      </dsp:txBody>
      <dsp:txXfrm rot="10800000">
        <a:off x="0" y="129368"/>
        <a:ext cx="5659676" cy="14559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092E0-A577-4582-AF3F-286D4C3E1973}">
      <dsp:nvSpPr>
        <dsp:cNvPr id="0" name=""/>
        <dsp:cNvSpPr/>
      </dsp:nvSpPr>
      <dsp:spPr>
        <a:xfrm>
          <a:off x="0" y="116288"/>
          <a:ext cx="10515600" cy="815490"/>
        </a:xfrm>
        <a:prstGeom prst="roundRect">
          <a:avLst/>
        </a:prstGeom>
        <a:solidFill>
          <a:schemeClr val="tx1">
            <a:alpha val="1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A switch that can be explained sensibly</a:t>
          </a:r>
          <a:endParaRPr lang="en-US" sz="3400" kern="1200" dirty="0"/>
        </a:p>
      </dsp:txBody>
      <dsp:txXfrm>
        <a:off x="39809" y="156097"/>
        <a:ext cx="10435982" cy="735872"/>
      </dsp:txXfrm>
    </dsp:sp>
    <dsp:sp modelId="{E68A6661-D918-4E58-AA9B-2BFDD66D9D82}">
      <dsp:nvSpPr>
        <dsp:cNvPr id="0" name=""/>
        <dsp:cNvSpPr/>
      </dsp:nvSpPr>
      <dsp:spPr>
        <a:xfrm>
          <a:off x="0" y="1029699"/>
          <a:ext cx="10515600" cy="815490"/>
        </a:xfrm>
        <a:prstGeom prst="roundRect">
          <a:avLst/>
        </a:prstGeom>
        <a:solidFill>
          <a:schemeClr val="tx1">
            <a:alpha val="19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a:t>Reduction in duplication of code when used to set a value</a:t>
          </a:r>
          <a:endParaRPr lang="en-US" sz="3400" kern="1200" dirty="0"/>
        </a:p>
      </dsp:txBody>
      <dsp:txXfrm>
        <a:off x="39809" y="1069508"/>
        <a:ext cx="10435982" cy="735872"/>
      </dsp:txXfrm>
    </dsp:sp>
    <dsp:sp modelId="{AE965355-D615-4629-9C53-E65C57783938}">
      <dsp:nvSpPr>
        <dsp:cNvPr id="0" name=""/>
        <dsp:cNvSpPr/>
      </dsp:nvSpPr>
      <dsp:spPr>
        <a:xfrm>
          <a:off x="0" y="1943109"/>
          <a:ext cx="10515600" cy="815490"/>
        </a:xfrm>
        <a:prstGeom prst="roundRect">
          <a:avLst/>
        </a:prstGeom>
        <a:solidFill>
          <a:schemeClr val="tx1">
            <a:alpha val="3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Switch expressions or switch rules</a:t>
          </a:r>
          <a:endParaRPr lang="en-US" sz="3400" kern="1200" dirty="0"/>
        </a:p>
      </dsp:txBody>
      <dsp:txXfrm>
        <a:off x="39809" y="1982918"/>
        <a:ext cx="10435982" cy="735872"/>
      </dsp:txXfrm>
    </dsp:sp>
    <dsp:sp modelId="{384EB765-24AD-4F55-9689-8A11D58FCF45}">
      <dsp:nvSpPr>
        <dsp:cNvPr id="0" name=""/>
        <dsp:cNvSpPr/>
      </dsp:nvSpPr>
      <dsp:spPr>
        <a:xfrm>
          <a:off x="0" y="2856519"/>
          <a:ext cx="10515600" cy="815490"/>
        </a:xfrm>
        <a:prstGeom prst="roundRect">
          <a:avLst/>
        </a:prstGeom>
        <a:solidFill>
          <a:schemeClr val="tx1">
            <a:alpha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The end of break, all cases terminate!</a:t>
          </a:r>
          <a:endParaRPr lang="en-US" sz="3400" kern="1200" dirty="0"/>
        </a:p>
      </dsp:txBody>
      <dsp:txXfrm>
        <a:off x="39809" y="2896328"/>
        <a:ext cx="10435982" cy="735872"/>
      </dsp:txXfrm>
    </dsp:sp>
    <dsp:sp modelId="{55F8CFAC-21D8-4BA1-B343-0F74F1DEB792}">
      <dsp:nvSpPr>
        <dsp:cNvPr id="0" name=""/>
        <dsp:cNvSpPr/>
      </dsp:nvSpPr>
      <dsp:spPr>
        <a:xfrm>
          <a:off x="0" y="3672009"/>
          <a:ext cx="10515600"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3180" rIns="241808" bIns="43180" numCol="1" spcCol="1270" anchor="t" anchorCtr="0">
          <a:noAutofit/>
        </a:bodyPr>
        <a:lstStyle/>
        <a:p>
          <a:pPr marL="228600" lvl="1" indent="-228600" algn="l" defTabSz="1200150">
            <a:lnSpc>
              <a:spcPct val="90000"/>
            </a:lnSpc>
            <a:spcBef>
              <a:spcPct val="0"/>
            </a:spcBef>
            <a:spcAft>
              <a:spcPct val="20000"/>
            </a:spcAft>
            <a:buChar char="•"/>
          </a:pPr>
          <a:endParaRPr lang="en-US" sz="2700" kern="1200" dirty="0"/>
        </a:p>
      </dsp:txBody>
      <dsp:txXfrm>
        <a:off x="0" y="3672009"/>
        <a:ext cx="10515600" cy="5630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EFBF6-EB1F-4624-AC4F-2B47AAAB64F6}">
      <dsp:nvSpPr>
        <dsp:cNvPr id="0" name=""/>
        <dsp:cNvSpPr/>
      </dsp:nvSpPr>
      <dsp:spPr>
        <a:xfrm>
          <a:off x="0" y="338475"/>
          <a:ext cx="6263640" cy="592020"/>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dirty="0"/>
            <a:t>Data objects are known for boilerplate code:</a:t>
          </a:r>
          <a:endParaRPr lang="en-US" sz="2300" kern="1200" dirty="0"/>
        </a:p>
      </dsp:txBody>
      <dsp:txXfrm>
        <a:off x="28900" y="367375"/>
        <a:ext cx="6205840" cy="534220"/>
      </dsp:txXfrm>
    </dsp:sp>
    <dsp:sp modelId="{7F976C01-1A8E-42B0-90A8-C9EF38168BFF}">
      <dsp:nvSpPr>
        <dsp:cNvPr id="0" name=""/>
        <dsp:cNvSpPr/>
      </dsp:nvSpPr>
      <dsp:spPr>
        <a:xfrm>
          <a:off x="0" y="1010709"/>
          <a:ext cx="6263640" cy="678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5400" rIns="142240" bIns="25400" numCol="1" spcCol="1270" anchor="t" anchorCtr="0">
          <a:noAutofit/>
        </a:bodyPr>
        <a:lstStyle/>
        <a:p>
          <a:pPr marL="228600" lvl="1" indent="-228600" algn="l" defTabSz="889000">
            <a:lnSpc>
              <a:spcPct val="100000"/>
            </a:lnSpc>
            <a:spcBef>
              <a:spcPct val="0"/>
            </a:spcBef>
            <a:spcAft>
              <a:spcPct val="20000"/>
            </a:spcAft>
            <a:buChar char="•"/>
          </a:pPr>
          <a:r>
            <a:rPr lang="en-CA" sz="2000" kern="1200" dirty="0"/>
            <a:t>Initializing constructors, setters, getters, equals, </a:t>
          </a:r>
          <a:r>
            <a:rPr lang="en-CA" sz="2000" kern="1200" dirty="0" err="1"/>
            <a:t>hashCode</a:t>
          </a:r>
          <a:r>
            <a:rPr lang="en-CA" sz="2000" kern="1200" dirty="0"/>
            <a:t>, and </a:t>
          </a:r>
          <a:r>
            <a:rPr lang="en-CA" sz="2000" kern="1200" dirty="0" err="1"/>
            <a:t>toString</a:t>
          </a:r>
          <a:endParaRPr lang="en-US" sz="2000" kern="1200" dirty="0"/>
        </a:p>
      </dsp:txBody>
      <dsp:txXfrm>
        <a:off x="0" y="1010709"/>
        <a:ext cx="6263640" cy="678442"/>
      </dsp:txXfrm>
    </dsp:sp>
    <dsp:sp modelId="{86BD0C2D-08A5-424B-86E3-9A4832479032}">
      <dsp:nvSpPr>
        <dsp:cNvPr id="0" name=""/>
        <dsp:cNvSpPr/>
      </dsp:nvSpPr>
      <dsp:spPr>
        <a:xfrm>
          <a:off x="0" y="1801442"/>
          <a:ext cx="6263640" cy="592020"/>
        </a:xfrm>
        <a:prstGeom prst="roundRect">
          <a:avLst/>
        </a:prstGeom>
        <a:solidFill>
          <a:srgbClr val="F49201">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dirty="0"/>
            <a:t>To the rescue is the immutable record</a:t>
          </a:r>
          <a:endParaRPr lang="en-US" sz="2300" kern="1200" dirty="0"/>
        </a:p>
      </dsp:txBody>
      <dsp:txXfrm>
        <a:off x="28900" y="1830342"/>
        <a:ext cx="6205840" cy="534220"/>
      </dsp:txXfrm>
    </dsp:sp>
    <dsp:sp modelId="{D29E8B74-D65E-4649-BC29-719C89E340C0}">
      <dsp:nvSpPr>
        <dsp:cNvPr id="0" name=""/>
        <dsp:cNvSpPr/>
      </dsp:nvSpPr>
      <dsp:spPr>
        <a:xfrm>
          <a:off x="0" y="2571995"/>
          <a:ext cx="6263640" cy="592020"/>
        </a:xfrm>
        <a:prstGeom prst="roundRect">
          <a:avLst/>
        </a:prstGeom>
        <a:solidFill>
          <a:srgbClr val="F49201">
            <a:alpha val="8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a:t>More than just a simplification of a bean</a:t>
          </a:r>
          <a:endParaRPr lang="en-US" sz="2300" kern="1200"/>
        </a:p>
      </dsp:txBody>
      <dsp:txXfrm>
        <a:off x="28900" y="2600895"/>
        <a:ext cx="6205840" cy="534220"/>
      </dsp:txXfrm>
    </dsp:sp>
    <dsp:sp modelId="{B718AD6F-98C8-46E1-B57F-CFF634528F64}">
      <dsp:nvSpPr>
        <dsp:cNvPr id="0" name=""/>
        <dsp:cNvSpPr/>
      </dsp:nvSpPr>
      <dsp:spPr>
        <a:xfrm>
          <a:off x="0" y="3326504"/>
          <a:ext cx="6263640" cy="592020"/>
        </a:xfrm>
        <a:prstGeom prst="roundRect">
          <a:avLst/>
        </a:prstGeom>
        <a:solidFill>
          <a:srgbClr val="F49201">
            <a:alpha val="7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dirty="0"/>
            <a:t>It’s the path to objects defaulting to immutability</a:t>
          </a:r>
          <a:endParaRPr lang="en-US" sz="2300" kern="1200" dirty="0"/>
        </a:p>
      </dsp:txBody>
      <dsp:txXfrm>
        <a:off x="28900" y="3355404"/>
        <a:ext cx="6205840" cy="534220"/>
      </dsp:txXfrm>
    </dsp:sp>
    <dsp:sp modelId="{9DAF1D9D-7B5B-4D7E-8B0F-579CA9D3302B}">
      <dsp:nvSpPr>
        <dsp:cNvPr id="0" name=""/>
        <dsp:cNvSpPr/>
      </dsp:nvSpPr>
      <dsp:spPr>
        <a:xfrm>
          <a:off x="0" y="4064976"/>
          <a:ext cx="6263640" cy="592020"/>
        </a:xfrm>
        <a:prstGeom prst="roundRect">
          <a:avLst/>
        </a:prstGeom>
        <a:solidFill>
          <a:srgbClr val="F49201">
            <a:alpha val="6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dirty="0"/>
            <a:t>And then there is the compact constructor	</a:t>
          </a:r>
          <a:endParaRPr lang="en-US" sz="2300" kern="1200" dirty="0"/>
        </a:p>
      </dsp:txBody>
      <dsp:txXfrm>
        <a:off x="28900" y="4093876"/>
        <a:ext cx="6205840" cy="534220"/>
      </dsp:txXfrm>
    </dsp:sp>
    <dsp:sp modelId="{F1422EAC-B4C3-4523-A4E6-853A06F96262}">
      <dsp:nvSpPr>
        <dsp:cNvPr id="0" name=""/>
        <dsp:cNvSpPr/>
      </dsp:nvSpPr>
      <dsp:spPr>
        <a:xfrm>
          <a:off x="0" y="4801374"/>
          <a:ext cx="626364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5400" rIns="142240" bIns="25400" numCol="1" spcCol="1270" anchor="t" anchorCtr="0">
          <a:noAutofit/>
        </a:bodyPr>
        <a:lstStyle/>
        <a:p>
          <a:pPr marL="228600" lvl="1" indent="-228600" algn="l" defTabSz="889000">
            <a:lnSpc>
              <a:spcPct val="100000"/>
            </a:lnSpc>
            <a:spcBef>
              <a:spcPct val="0"/>
            </a:spcBef>
            <a:spcAft>
              <a:spcPct val="20000"/>
            </a:spcAft>
            <a:buChar char="•"/>
          </a:pPr>
          <a:r>
            <a:rPr lang="en-CA" sz="2000" kern="1200" dirty="0"/>
            <a:t>Validating initial values without a separate constructor</a:t>
          </a:r>
          <a:endParaRPr lang="en-US" sz="2000" kern="1200" dirty="0"/>
        </a:p>
      </dsp:txBody>
      <dsp:txXfrm>
        <a:off x="0" y="4801374"/>
        <a:ext cx="6263640" cy="3808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E8C08-05E4-4866-B565-5CCF5B6B3F9D}">
      <dsp:nvSpPr>
        <dsp:cNvPr id="0" name=""/>
        <dsp:cNvSpPr/>
      </dsp:nvSpPr>
      <dsp:spPr>
        <a:xfrm rot="5400000">
          <a:off x="3228489" y="-813403"/>
          <a:ext cx="1811184" cy="3890900"/>
        </a:xfrm>
        <a:prstGeom prst="round2SameRect">
          <a:avLst/>
        </a:prstGeom>
        <a:solidFill>
          <a:srgbClr val="007590">
            <a:alpha val="26000"/>
          </a:srgb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CA" sz="1900" kern="1200" dirty="0"/>
            <a:t>Little to download</a:t>
          </a:r>
          <a:endParaRPr lang="en-US" sz="1900" kern="1200" dirty="0"/>
        </a:p>
        <a:p>
          <a:pPr marL="171450" lvl="1" indent="-171450" algn="l" defTabSz="844550">
            <a:lnSpc>
              <a:spcPct val="90000"/>
            </a:lnSpc>
            <a:spcBef>
              <a:spcPct val="0"/>
            </a:spcBef>
            <a:spcAft>
              <a:spcPct val="15000"/>
            </a:spcAft>
            <a:buChar char="•"/>
          </a:pPr>
          <a:r>
            <a:rPr lang="en-CA" sz="1900" kern="1200" dirty="0"/>
            <a:t>Available in the browsers on every school PC</a:t>
          </a:r>
          <a:endParaRPr lang="en-US" sz="1900" kern="1200" dirty="0"/>
        </a:p>
        <a:p>
          <a:pPr marL="171450" lvl="1" indent="-171450" algn="l" defTabSz="844550">
            <a:lnSpc>
              <a:spcPct val="90000"/>
            </a:lnSpc>
            <a:spcBef>
              <a:spcPct val="0"/>
            </a:spcBef>
            <a:spcAft>
              <a:spcPct val="15000"/>
            </a:spcAft>
            <a:buChar char="•"/>
          </a:pPr>
          <a:r>
            <a:rPr lang="en-CA" sz="1900" kern="1200" dirty="0"/>
            <a:t>Numerous online programming environments</a:t>
          </a:r>
          <a:endParaRPr lang="en-US" sz="1900" kern="1200" dirty="0"/>
        </a:p>
      </dsp:txBody>
      <dsp:txXfrm rot="-5400000">
        <a:off x="2188632" y="314869"/>
        <a:ext cx="3802485" cy="1634354"/>
      </dsp:txXfrm>
    </dsp:sp>
    <dsp:sp modelId="{5540DFF0-C8BF-49C1-AA37-8643C006F6D4}">
      <dsp:nvSpPr>
        <dsp:cNvPr id="0" name=""/>
        <dsp:cNvSpPr/>
      </dsp:nvSpPr>
      <dsp:spPr>
        <a:xfrm>
          <a:off x="0" y="56"/>
          <a:ext cx="2188631" cy="2263980"/>
        </a:xfrm>
        <a:prstGeom prst="roundRect">
          <a:avLst/>
        </a:prstGeom>
        <a:solidFill>
          <a:srgbClr val="00759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CA" sz="3300" kern="1200"/>
            <a:t>JavaScript</a:t>
          </a:r>
          <a:endParaRPr lang="en-US" sz="3300" kern="1200"/>
        </a:p>
      </dsp:txBody>
      <dsp:txXfrm>
        <a:off x="106840" y="106896"/>
        <a:ext cx="1974951" cy="2050300"/>
      </dsp:txXfrm>
    </dsp:sp>
    <dsp:sp modelId="{F8E31C8E-EBAD-4EBC-BAF8-4E3A8CFDE4DD}">
      <dsp:nvSpPr>
        <dsp:cNvPr id="0" name=""/>
        <dsp:cNvSpPr/>
      </dsp:nvSpPr>
      <dsp:spPr>
        <a:xfrm rot="5400000">
          <a:off x="3228489" y="1563775"/>
          <a:ext cx="1811184" cy="3890900"/>
        </a:xfrm>
        <a:prstGeom prst="round2SameRect">
          <a:avLst/>
        </a:prstGeom>
        <a:solidFill>
          <a:srgbClr val="F49201">
            <a:alpha val="20000"/>
          </a:srgb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CA" sz="1900" kern="1200" dirty="0"/>
            <a:t>Associated with the two big trends:</a:t>
          </a:r>
          <a:endParaRPr lang="en-US" sz="1900" kern="1200" dirty="0"/>
        </a:p>
        <a:p>
          <a:pPr marL="342900" lvl="2" indent="-171450" algn="l" defTabSz="844550">
            <a:lnSpc>
              <a:spcPct val="90000"/>
            </a:lnSpc>
            <a:spcBef>
              <a:spcPct val="0"/>
            </a:spcBef>
            <a:spcAft>
              <a:spcPct val="15000"/>
            </a:spcAft>
            <a:buChar char="•"/>
          </a:pPr>
          <a:r>
            <a:rPr lang="en-CA" sz="1900" kern="1200"/>
            <a:t>Big Data</a:t>
          </a:r>
          <a:endParaRPr lang="en-US" sz="1900" kern="1200"/>
        </a:p>
        <a:p>
          <a:pPr marL="342900" lvl="2" indent="-171450" algn="l" defTabSz="844550">
            <a:lnSpc>
              <a:spcPct val="90000"/>
            </a:lnSpc>
            <a:spcBef>
              <a:spcPct val="0"/>
            </a:spcBef>
            <a:spcAft>
              <a:spcPct val="15000"/>
            </a:spcAft>
            <a:buChar char="•"/>
          </a:pPr>
          <a:r>
            <a:rPr lang="en-CA" sz="1900" kern="1200"/>
            <a:t>AI/ML</a:t>
          </a:r>
          <a:endParaRPr lang="en-US" sz="1900" kern="1200"/>
        </a:p>
        <a:p>
          <a:pPr marL="171450" lvl="1" indent="-171450" algn="l" defTabSz="844550">
            <a:lnSpc>
              <a:spcPct val="90000"/>
            </a:lnSpc>
            <a:spcBef>
              <a:spcPct val="0"/>
            </a:spcBef>
            <a:spcAft>
              <a:spcPct val="15000"/>
            </a:spcAft>
            <a:buChar char="•"/>
          </a:pPr>
          <a:r>
            <a:rPr lang="en-CA" sz="1900" kern="1200"/>
            <a:t>Online Jupyter notepad is popular</a:t>
          </a:r>
          <a:endParaRPr lang="en-US" sz="1900" kern="1200"/>
        </a:p>
      </dsp:txBody>
      <dsp:txXfrm rot="-5400000">
        <a:off x="2188632" y="2692048"/>
        <a:ext cx="3802485" cy="1634354"/>
      </dsp:txXfrm>
    </dsp:sp>
    <dsp:sp modelId="{D178018A-A702-4ABC-9858-0CADB5C7D4BB}">
      <dsp:nvSpPr>
        <dsp:cNvPr id="0" name=""/>
        <dsp:cNvSpPr/>
      </dsp:nvSpPr>
      <dsp:spPr>
        <a:xfrm>
          <a:off x="0" y="2377236"/>
          <a:ext cx="2188631" cy="2263980"/>
        </a:xfrm>
        <a:prstGeom prst="round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CA" sz="3300" kern="1200"/>
            <a:t>Python</a:t>
          </a:r>
          <a:endParaRPr lang="en-US" sz="3300" kern="1200"/>
        </a:p>
      </dsp:txBody>
      <dsp:txXfrm>
        <a:off x="106840" y="2484076"/>
        <a:ext cx="1974951" cy="20503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E00D4F-D945-4D5D-8A9A-3480570E49D5}">
      <dsp:nvSpPr>
        <dsp:cNvPr id="0" name=""/>
        <dsp:cNvSpPr/>
      </dsp:nvSpPr>
      <dsp:spPr>
        <a:xfrm>
          <a:off x="0" y="43261"/>
          <a:ext cx="6263640" cy="1719424"/>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dirty="0"/>
            <a:t>The most feared design pattern:</a:t>
          </a:r>
          <a:endParaRPr lang="en-US" sz="3100" kern="1200" dirty="0"/>
        </a:p>
      </dsp:txBody>
      <dsp:txXfrm>
        <a:off x="83935" y="127196"/>
        <a:ext cx="6095770" cy="1551554"/>
      </dsp:txXfrm>
    </dsp:sp>
    <dsp:sp modelId="{FE325050-99E3-49BB-BCD4-5DA465BF9641}">
      <dsp:nvSpPr>
        <dsp:cNvPr id="0" name=""/>
        <dsp:cNvSpPr/>
      </dsp:nvSpPr>
      <dsp:spPr>
        <a:xfrm>
          <a:off x="0" y="1942896"/>
          <a:ext cx="6263640"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9370" rIns="220472" bIns="39370" numCol="1" spcCol="1270" anchor="t" anchorCtr="0">
          <a:noAutofit/>
        </a:bodyPr>
        <a:lstStyle/>
        <a:p>
          <a:pPr marL="285750" lvl="1" indent="-285750" algn="l" defTabSz="1377950">
            <a:lnSpc>
              <a:spcPct val="90000"/>
            </a:lnSpc>
            <a:spcBef>
              <a:spcPct val="0"/>
            </a:spcBef>
            <a:spcAft>
              <a:spcPct val="20000"/>
            </a:spcAft>
            <a:buChar char="•"/>
          </a:pPr>
          <a:r>
            <a:rPr lang="en-CA" sz="3100" kern="1200" dirty="0"/>
            <a:t>Stream of Consciousness </a:t>
          </a:r>
          <a:endParaRPr lang="en-US" sz="3100" kern="1200" dirty="0"/>
        </a:p>
      </dsp:txBody>
      <dsp:txXfrm>
        <a:off x="0" y="1942896"/>
        <a:ext cx="6263640" cy="513360"/>
      </dsp:txXfrm>
    </dsp:sp>
    <dsp:sp modelId="{20187208-30C2-4116-BBAD-FDEBA3E90311}">
      <dsp:nvSpPr>
        <dsp:cNvPr id="0" name=""/>
        <dsp:cNvSpPr/>
      </dsp:nvSpPr>
      <dsp:spPr>
        <a:xfrm>
          <a:off x="0" y="2520425"/>
          <a:ext cx="6263640" cy="1275933"/>
        </a:xfrm>
        <a:prstGeom prst="roundRect">
          <a:avLst/>
        </a:prstGeom>
        <a:solidFill>
          <a:srgbClr val="F49201">
            <a:alpha val="82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dirty="0"/>
            <a:t>Programs flow as tasks come to mine</a:t>
          </a:r>
          <a:endParaRPr lang="en-US" sz="3100" kern="1200" dirty="0"/>
        </a:p>
      </dsp:txBody>
      <dsp:txXfrm>
        <a:off x="62286" y="2582711"/>
        <a:ext cx="6139068" cy="1151361"/>
      </dsp:txXfrm>
    </dsp:sp>
    <dsp:sp modelId="{C9C14BCF-3C51-4AB4-B475-33DB40FA5E52}">
      <dsp:nvSpPr>
        <dsp:cNvPr id="0" name=""/>
        <dsp:cNvSpPr/>
      </dsp:nvSpPr>
      <dsp:spPr>
        <a:xfrm>
          <a:off x="0" y="4044941"/>
          <a:ext cx="6263640" cy="1719424"/>
        </a:xfrm>
        <a:prstGeom prst="roundRect">
          <a:avLst/>
        </a:prstGeom>
        <a:solidFill>
          <a:srgbClr val="F49201">
            <a:alpha val="61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dirty="0"/>
            <a:t>Appeals to individuals who need to code but who don’t necessarily want to learn to code professionally.</a:t>
          </a:r>
          <a:endParaRPr lang="en-US" sz="3100" kern="1200" dirty="0"/>
        </a:p>
      </dsp:txBody>
      <dsp:txXfrm>
        <a:off x="83935" y="4128876"/>
        <a:ext cx="6095770" cy="155155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93EE1-B33A-4D62-8197-1C72F709DBB0}">
      <dsp:nvSpPr>
        <dsp:cNvPr id="0" name=""/>
        <dsp:cNvSpPr/>
      </dsp:nvSpPr>
      <dsp:spPr>
        <a:xfrm>
          <a:off x="0" y="6"/>
          <a:ext cx="6263640" cy="1074060"/>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On the next slides is the same program in Python and Java</a:t>
          </a:r>
          <a:endParaRPr lang="en-US" sz="2700" kern="1200" dirty="0"/>
        </a:p>
      </dsp:txBody>
      <dsp:txXfrm>
        <a:off x="52431" y="52437"/>
        <a:ext cx="6158778" cy="969198"/>
      </dsp:txXfrm>
    </dsp:sp>
    <dsp:sp modelId="{46B3FBB8-8273-4A16-B4AC-541339BBC3D2}">
      <dsp:nvSpPr>
        <dsp:cNvPr id="0" name=""/>
        <dsp:cNvSpPr/>
      </dsp:nvSpPr>
      <dsp:spPr>
        <a:xfrm>
          <a:off x="0" y="1393283"/>
          <a:ext cx="6263640" cy="1074060"/>
        </a:xfrm>
        <a:prstGeom prst="roundRect">
          <a:avLst/>
        </a:prstGeom>
        <a:solidFill>
          <a:srgbClr val="F49201">
            <a:alpha val="73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These programs request three floating point values</a:t>
          </a:r>
          <a:endParaRPr lang="en-US" sz="2700" kern="1200" dirty="0"/>
        </a:p>
      </dsp:txBody>
      <dsp:txXfrm>
        <a:off x="52431" y="1445714"/>
        <a:ext cx="6158778" cy="969198"/>
      </dsp:txXfrm>
    </dsp:sp>
    <dsp:sp modelId="{2681C59C-AFCA-46E9-A58A-96AA6AE351F9}">
      <dsp:nvSpPr>
        <dsp:cNvPr id="0" name=""/>
        <dsp:cNvSpPr/>
      </dsp:nvSpPr>
      <dsp:spPr>
        <a:xfrm>
          <a:off x="0" y="2740058"/>
          <a:ext cx="6263640" cy="167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CA" sz="2100" kern="1200" dirty="0"/>
            <a:t>Amount of money borrowed called the loan</a:t>
          </a:r>
          <a:endParaRPr lang="en-US" sz="2100" kern="1200" dirty="0"/>
        </a:p>
        <a:p>
          <a:pPr marL="228600" lvl="1" indent="-228600" algn="l" defTabSz="933450">
            <a:lnSpc>
              <a:spcPct val="90000"/>
            </a:lnSpc>
            <a:spcBef>
              <a:spcPct val="0"/>
            </a:spcBef>
            <a:spcAft>
              <a:spcPct val="20000"/>
            </a:spcAft>
            <a:buChar char="•"/>
          </a:pPr>
          <a:r>
            <a:rPr lang="en-CA" sz="2100" kern="1200" dirty="0"/>
            <a:t>The annual percentage rate (APR) for interest on the borrowed money</a:t>
          </a:r>
          <a:endParaRPr lang="en-US" sz="2100" kern="1200" dirty="0"/>
        </a:p>
        <a:p>
          <a:pPr marL="228600" lvl="1" indent="-228600" algn="l" defTabSz="933450">
            <a:lnSpc>
              <a:spcPct val="90000"/>
            </a:lnSpc>
            <a:spcBef>
              <a:spcPct val="0"/>
            </a:spcBef>
            <a:spcAft>
              <a:spcPct val="20000"/>
            </a:spcAft>
            <a:buChar char="•"/>
          </a:pPr>
          <a:r>
            <a:rPr lang="en-CA" sz="2100" kern="1200" dirty="0"/>
            <a:t>The length of the load expressed in months called the term</a:t>
          </a:r>
          <a:endParaRPr lang="en-US" sz="2100" kern="1200" dirty="0"/>
        </a:p>
      </dsp:txBody>
      <dsp:txXfrm>
        <a:off x="0" y="2740058"/>
        <a:ext cx="6263640" cy="1676699"/>
      </dsp:txXfrm>
    </dsp:sp>
    <dsp:sp modelId="{F60B8168-E54D-4DEB-BD1C-DDE6AD57CDBD}">
      <dsp:nvSpPr>
        <dsp:cNvPr id="0" name=""/>
        <dsp:cNvSpPr/>
      </dsp:nvSpPr>
      <dsp:spPr>
        <a:xfrm>
          <a:off x="0" y="4689473"/>
          <a:ext cx="6263640" cy="1074060"/>
        </a:xfrm>
        <a:prstGeom prst="roundRect">
          <a:avLst/>
        </a:prstGeom>
        <a:solidFill>
          <a:srgbClr val="F49201">
            <a:alpha val="5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From these values the program calculates the monthly repayment and displays it</a:t>
          </a:r>
          <a:endParaRPr lang="en-US" sz="2700" kern="1200" dirty="0"/>
        </a:p>
      </dsp:txBody>
      <dsp:txXfrm>
        <a:off x="52431" y="4741904"/>
        <a:ext cx="6158778" cy="96919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2FD6DF-3383-4127-8C68-C9B856707F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718A8046-3F78-472A-828C-EFEA94F1DA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21783E-A17C-4404-A1E8-2924B9744901}" type="datetimeFigureOut">
              <a:rPr lang="en-CA" smtClean="0"/>
              <a:t>2023-11-08</a:t>
            </a:fld>
            <a:endParaRPr lang="en-CA"/>
          </a:p>
        </p:txBody>
      </p:sp>
      <p:sp>
        <p:nvSpPr>
          <p:cNvPr id="4" name="Footer Placeholder 3">
            <a:extLst>
              <a:ext uri="{FF2B5EF4-FFF2-40B4-BE49-F238E27FC236}">
                <a16:creationId xmlns:a16="http://schemas.microsoft.com/office/drawing/2014/main" id="{B9753E36-23D0-4716-9E4C-52236966AA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089C8A9C-D58D-4109-8D25-FD208DCD54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055A36-F47B-4D0A-9A94-6E49495A457C}" type="slidenum">
              <a:rPr lang="en-CA" smtClean="0"/>
              <a:t>‹#›</a:t>
            </a:fld>
            <a:endParaRPr lang="en-CA"/>
          </a:p>
        </p:txBody>
      </p:sp>
    </p:spTree>
    <p:extLst>
      <p:ext uri="{BB962C8B-B14F-4D97-AF65-F5344CB8AC3E}">
        <p14:creationId xmlns:p14="http://schemas.microsoft.com/office/powerpoint/2010/main" val="376671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056CE0-E3A8-4B04-85A3-E31915DD9E24}" type="datetimeFigureOut">
              <a:rPr lang="en-CA" smtClean="0"/>
              <a:t>2023-11-08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25E29-D00C-446C-9935-AFF7AD2E33FB}" type="slidenum">
              <a:rPr lang="en-CA" smtClean="0"/>
              <a:t>‹#›</a:t>
            </a:fld>
            <a:endParaRPr lang="en-CA"/>
          </a:p>
        </p:txBody>
      </p:sp>
    </p:spTree>
    <p:extLst>
      <p:ext uri="{BB962C8B-B14F-4D97-AF65-F5344CB8AC3E}">
        <p14:creationId xmlns:p14="http://schemas.microsoft.com/office/powerpoint/2010/main" val="4037505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community.oracle.com/community/groundbreakers/java/jcp/java-in-education/overview"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education.oracle.com/usergroupchampions"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community.oracle.com/community/groundbreakers/java/jcp/java-in-education/overview"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 plan to do the demonstrations you will need a computer with Java 21 or greater. The demonstrations require JShell and the ability to run java from the command line</a:t>
            </a:r>
          </a:p>
          <a:p>
            <a:r>
              <a:rPr lang="en-CA" dirty="0"/>
              <a:t>Download the files from the </a:t>
            </a:r>
            <a:r>
              <a:rPr lang="en-CA" dirty="0" err="1"/>
              <a:t>github</a:t>
            </a:r>
            <a:r>
              <a:rPr lang="en-CA" dirty="0"/>
              <a:t> repository https://github.com/omniprof/JCP_EC_Education_WG_Presentation.</a:t>
            </a:r>
          </a:p>
          <a:p>
            <a:r>
              <a:rPr lang="en-CA" dirty="0"/>
              <a:t>Place the java, python and txt file into a folder and have a console/terminal opened to that folder.</a:t>
            </a:r>
          </a:p>
          <a:p>
            <a:r>
              <a:rPr lang="en-CA" dirty="0"/>
              <a:t>Open the JShellDemoCode.txt in an editor as you will need to copy the contents of the file into the JShell Edit Pad.</a:t>
            </a:r>
          </a:p>
          <a:p>
            <a:r>
              <a:rPr lang="en-CA" dirty="0"/>
              <a:t>Open JavaCalculations03.java in an editor as you will need the java command line statement at the end of the file.</a:t>
            </a:r>
          </a:p>
          <a:p>
            <a:r>
              <a:rPr lang="en-CA" dirty="0"/>
              <a:t>Open a JShell console.</a:t>
            </a:r>
          </a:p>
          <a:p>
            <a:r>
              <a:rPr lang="en-CA" dirty="0"/>
              <a:t>You are ready to begin.</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NOTE For JUG leaders/Java Community Leaders:  There are ore resources and tips for community members working with students and universities on the wiki </a:t>
            </a:r>
            <a:r>
              <a:rPr lang="en-US" dirty="0">
                <a:hlinkClick r:id="rId3"/>
              </a:rPr>
              <a:t>https://community.oracle.com/community/groundbreakers/java/jcp/java-in-education/overview</a:t>
            </a:r>
            <a:endParaRPr lang="en-CA" dirty="0"/>
          </a:p>
          <a:p>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a:t>
            </a:fld>
            <a:endParaRPr lang="en-CA"/>
          </a:p>
        </p:txBody>
      </p:sp>
    </p:spTree>
    <p:extLst>
      <p:ext uri="{BB962C8B-B14F-4D97-AF65-F5344CB8AC3E}">
        <p14:creationId xmlns:p14="http://schemas.microsoft.com/office/powerpoint/2010/main" val="4182472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bad old days of quotation marks, pluses and strings.</a:t>
            </a:r>
          </a:p>
        </p:txBody>
      </p:sp>
      <p:sp>
        <p:nvSpPr>
          <p:cNvPr id="4" name="Slide Number Placeholder 3"/>
          <p:cNvSpPr>
            <a:spLocks noGrp="1"/>
          </p:cNvSpPr>
          <p:nvPr>
            <p:ph type="sldNum" sz="quarter" idx="5"/>
          </p:nvPr>
        </p:nvSpPr>
        <p:spPr/>
        <p:txBody>
          <a:bodyPr/>
          <a:lstStyle/>
          <a:p>
            <a:fld id="{06A25E29-D00C-446C-9935-AFF7AD2E33FB}" type="slidenum">
              <a:rPr lang="en-CA" smtClean="0"/>
              <a:t>12</a:t>
            </a:fld>
            <a:endParaRPr lang="en-CA"/>
          </a:p>
        </p:txBody>
      </p:sp>
    </p:spTree>
    <p:extLst>
      <p:ext uri="{BB962C8B-B14F-4D97-AF65-F5344CB8AC3E}">
        <p14:creationId xmlns:p14="http://schemas.microsoft.com/office/powerpoint/2010/main" val="671372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21</a:t>
            </a:r>
            <a:r>
              <a:rPr lang="en-CA" baseline="30000" dirty="0"/>
              <a:t>st</a:t>
            </a:r>
            <a:r>
              <a:rPr lang="en-CA" dirty="0"/>
              <a:t> century approach to long strings.</a:t>
            </a:r>
          </a:p>
          <a:p>
            <a:endParaRPr lang="en-CA" dirty="0"/>
          </a:p>
          <a:p>
            <a:r>
              <a:rPr lang="en-CA" dirty="0"/>
              <a:t>The left most string defines the left margin and that many spaces are trimmed from every line.</a:t>
            </a:r>
          </a:p>
          <a:p>
            <a:endParaRPr lang="en-CA" dirty="0"/>
          </a:p>
          <a:p>
            <a:r>
              <a:rPr lang="en-CA" dirty="0"/>
              <a:t>Spaces to the right are left as is.</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13</a:t>
            </a:fld>
            <a:endParaRPr lang="en-CA"/>
          </a:p>
        </p:txBody>
      </p:sp>
    </p:spTree>
    <p:extLst>
      <p:ext uri="{BB962C8B-B14F-4D97-AF65-F5344CB8AC3E}">
        <p14:creationId xmlns:p14="http://schemas.microsoft.com/office/powerpoint/2010/main" val="1301045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using the String formatted method to support inserting place holders for variables into a String similar to </a:t>
            </a:r>
            <a:r>
              <a:rPr lang="en-US" dirty="0" err="1"/>
              <a:t>printf</a:t>
            </a:r>
            <a:r>
              <a:rPr lang="en-US" dirty="0"/>
              <a:t>.</a:t>
            </a:r>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2547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 Template is a preview </a:t>
            </a:r>
            <a:r>
              <a:rPr lang="en-US" dirty="0" err="1"/>
              <a:t>featurr</a:t>
            </a:r>
            <a:r>
              <a:rPr lang="en-US" dirty="0"/>
              <a:t> of JDK 21. Rather than use a placeholder as shown in String Formatted, in this new approach you can use the name of a String object enclosed in \{ and } and it will take the value of the named String.</a:t>
            </a:r>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379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 switch is really the original C switch.</a:t>
            </a:r>
          </a:p>
          <a:p>
            <a:endParaRPr lang="en-CA" dirty="0"/>
          </a:p>
          <a:p>
            <a:r>
              <a:rPr lang="en-CA" dirty="0"/>
              <a:t>While much has changed the switch has not.</a:t>
            </a:r>
          </a:p>
          <a:p>
            <a:endParaRPr lang="en-CA" dirty="0"/>
          </a:p>
          <a:p>
            <a:r>
              <a:rPr lang="en-CA" dirty="0"/>
              <a:t>Now we have three different formats for a switch. The original, the expression and the rule.</a:t>
            </a:r>
          </a:p>
          <a:p>
            <a:endParaRPr lang="en-CA" dirty="0"/>
          </a:p>
          <a:p>
            <a:r>
              <a:rPr lang="en-CA" dirty="0"/>
              <a:t>Verbosity is again reduced with the elimination of break in the expression and rule styles.</a:t>
            </a:r>
          </a:p>
          <a:p>
            <a:endParaRPr lang="en-CA" dirty="0"/>
          </a:p>
          <a:p>
            <a:r>
              <a:rPr lang="en-CA" dirty="0"/>
              <a:t>Its even more dramatic when reducing the amount of code you need to write as the next slide will show.</a:t>
            </a:r>
          </a:p>
        </p:txBody>
      </p:sp>
      <p:sp>
        <p:nvSpPr>
          <p:cNvPr id="4" name="Slide Number Placeholder 3"/>
          <p:cNvSpPr>
            <a:spLocks noGrp="1"/>
          </p:cNvSpPr>
          <p:nvPr>
            <p:ph type="sldNum" sz="quarter" idx="5"/>
          </p:nvPr>
        </p:nvSpPr>
        <p:spPr/>
        <p:txBody>
          <a:bodyPr/>
          <a:lstStyle/>
          <a:p>
            <a:fld id="{06A25E29-D00C-446C-9935-AFF7AD2E33FB}" type="slidenum">
              <a:rPr lang="en-CA" smtClean="0"/>
              <a:t>16</a:t>
            </a:fld>
            <a:endParaRPr lang="en-CA"/>
          </a:p>
        </p:txBody>
      </p:sp>
    </p:spTree>
    <p:extLst>
      <p:ext uri="{BB962C8B-B14F-4D97-AF65-F5344CB8AC3E}">
        <p14:creationId xmlns:p14="http://schemas.microsoft.com/office/powerpoint/2010/main" val="3657894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the expression format switch.</a:t>
            </a:r>
          </a:p>
          <a:p>
            <a:endParaRPr lang="en-CA" dirty="0"/>
          </a:p>
          <a:p>
            <a:r>
              <a:rPr lang="en-CA" dirty="0"/>
              <a:t>The traditional switch on the left is 15 lines.</a:t>
            </a:r>
          </a:p>
          <a:p>
            <a:endParaRPr lang="en-CA" dirty="0"/>
          </a:p>
          <a:p>
            <a:r>
              <a:rPr lang="en-CA" dirty="0"/>
              <a:t>The new expression switch is 7 lines.</a:t>
            </a:r>
          </a:p>
          <a:p>
            <a:endParaRPr lang="en-CA" dirty="0"/>
          </a:p>
          <a:p>
            <a:r>
              <a:rPr lang="en-CA" dirty="0"/>
              <a:t>Not needing to explain why every case needs a break will make Java more of a joy to teach.</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17</a:t>
            </a:fld>
            <a:endParaRPr lang="en-CA"/>
          </a:p>
        </p:txBody>
      </p:sp>
    </p:spTree>
    <p:extLst>
      <p:ext uri="{BB962C8B-B14F-4D97-AF65-F5344CB8AC3E}">
        <p14:creationId xmlns:p14="http://schemas.microsoft.com/office/powerpoint/2010/main" val="869429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the pattern matching switch you may use an object as a parameter to the switch.</a:t>
            </a:r>
          </a:p>
          <a:p>
            <a:endParaRPr lang="en-CA" dirty="0"/>
          </a:p>
          <a:p>
            <a:r>
              <a:rPr lang="en-CA" dirty="0"/>
              <a:t>Each case can test if the object is either a specific object type or its superclass.</a:t>
            </a:r>
          </a:p>
          <a:p>
            <a:endParaRPr lang="en-CA" dirty="0"/>
          </a:p>
          <a:p>
            <a:r>
              <a:rPr lang="en-CA" dirty="0"/>
              <a:t>It also introduces multiple tests  in a case.</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18</a:t>
            </a:fld>
            <a:endParaRPr lang="en-CA"/>
          </a:p>
        </p:txBody>
      </p:sp>
    </p:spTree>
    <p:extLst>
      <p:ext uri="{BB962C8B-B14F-4D97-AF65-F5344CB8AC3E}">
        <p14:creationId xmlns:p14="http://schemas.microsoft.com/office/powerpoint/2010/main" val="3321777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JavaBean style class is the go to class design for holding data.</a:t>
            </a:r>
          </a:p>
          <a:p>
            <a:endParaRPr lang="en-CA" dirty="0"/>
          </a:p>
          <a:p>
            <a:r>
              <a:rPr lang="en-CA" dirty="0"/>
              <a:t>Numerous frameworks depend on classes with setters, getters, </a:t>
            </a:r>
            <a:r>
              <a:rPr lang="en-CA" dirty="0" err="1"/>
              <a:t>hashCode</a:t>
            </a:r>
            <a:r>
              <a:rPr lang="en-CA" dirty="0"/>
              <a:t>, equals and </a:t>
            </a:r>
            <a:r>
              <a:rPr lang="en-CA" dirty="0" err="1"/>
              <a:t>toString</a:t>
            </a:r>
            <a:r>
              <a:rPr lang="en-CA" dirty="0"/>
              <a:t>.</a:t>
            </a:r>
          </a:p>
          <a:p>
            <a:endParaRPr lang="en-CA" dirty="0"/>
          </a:p>
          <a:p>
            <a:r>
              <a:rPr lang="en-CA" dirty="0"/>
              <a:t>The modern programming model is moving away from the mutable to the immutable bean, initialized thru the constructor and only have getters plus the others.</a:t>
            </a:r>
          </a:p>
          <a:p>
            <a:endParaRPr lang="en-CA" dirty="0"/>
          </a:p>
          <a:p>
            <a:r>
              <a:rPr lang="en-CA" dirty="0"/>
              <a:t>The new record class type addresses amount of code you need to write and encourages immutability.</a:t>
            </a:r>
          </a:p>
          <a:p>
            <a:endParaRPr lang="en-CA" dirty="0"/>
          </a:p>
          <a:p>
            <a:r>
              <a:rPr lang="en-CA" dirty="0"/>
              <a:t>Immutable data objects can take center stage in an application.</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19</a:t>
            </a:fld>
            <a:endParaRPr lang="en-CA"/>
          </a:p>
        </p:txBody>
      </p:sp>
    </p:spTree>
    <p:extLst>
      <p:ext uri="{BB962C8B-B14F-4D97-AF65-F5344CB8AC3E}">
        <p14:creationId xmlns:p14="http://schemas.microsoft.com/office/powerpoint/2010/main" val="3928471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Rather than instance variables declared after the class declaration they are now listed in the class signature.</a:t>
            </a:r>
          </a:p>
          <a:p>
            <a:endParaRPr lang="en-CA" dirty="0"/>
          </a:p>
          <a:p>
            <a:r>
              <a:rPr lang="en-CA" dirty="0"/>
              <a:t>These instance variables are private naturally.</a:t>
            </a:r>
          </a:p>
          <a:p>
            <a:endParaRPr lang="en-CA" dirty="0"/>
          </a:p>
          <a:p>
            <a:r>
              <a:rPr lang="en-CA" dirty="0"/>
              <a:t>Notice what is missing.</a:t>
            </a:r>
          </a:p>
          <a:p>
            <a:endParaRPr lang="en-CA" dirty="0"/>
          </a:p>
          <a:p>
            <a:r>
              <a:rPr lang="en-CA" dirty="0"/>
              <a:t>There are no setters so that the object created this was is immutable.</a:t>
            </a:r>
          </a:p>
          <a:p>
            <a:endParaRPr lang="en-CA" dirty="0"/>
          </a:p>
          <a:p>
            <a:r>
              <a:rPr lang="en-CA" dirty="0"/>
              <a:t>There is no getter but the value of any instance value can be read just using the name of the variable.</a:t>
            </a:r>
          </a:p>
          <a:p>
            <a:endParaRPr lang="en-CA" dirty="0"/>
          </a:p>
          <a:p>
            <a:r>
              <a:rPr lang="en-CA" dirty="0"/>
              <a:t>There is a </a:t>
            </a:r>
            <a:r>
              <a:rPr lang="en-CA" dirty="0" err="1"/>
              <a:t>hashCode</a:t>
            </a:r>
            <a:r>
              <a:rPr lang="en-CA" dirty="0"/>
              <a:t>, equals, and </a:t>
            </a:r>
            <a:r>
              <a:rPr lang="en-CA" dirty="0" err="1"/>
              <a:t>toString</a:t>
            </a:r>
            <a:r>
              <a:rPr lang="en-CA" dirty="0"/>
              <a:t> there to be used.</a:t>
            </a:r>
          </a:p>
          <a:p>
            <a:endParaRPr lang="en-CA" dirty="0"/>
          </a:p>
          <a:p>
            <a:r>
              <a:rPr lang="en-CA" dirty="0"/>
              <a:t>The new compact constructor allows for validation if required.</a:t>
            </a:r>
          </a:p>
        </p:txBody>
      </p:sp>
      <p:sp>
        <p:nvSpPr>
          <p:cNvPr id="4" name="Slide Number Placeholder 3"/>
          <p:cNvSpPr>
            <a:spLocks noGrp="1"/>
          </p:cNvSpPr>
          <p:nvPr>
            <p:ph type="sldNum" sz="quarter" idx="5"/>
          </p:nvPr>
        </p:nvSpPr>
        <p:spPr/>
        <p:txBody>
          <a:bodyPr/>
          <a:lstStyle/>
          <a:p>
            <a:fld id="{06A25E29-D00C-446C-9935-AFF7AD2E33FB}" type="slidenum">
              <a:rPr lang="en-CA" smtClean="0"/>
              <a:t>20</a:t>
            </a:fld>
            <a:endParaRPr lang="en-CA"/>
          </a:p>
        </p:txBody>
      </p:sp>
    </p:spTree>
    <p:extLst>
      <p:ext uri="{BB962C8B-B14F-4D97-AF65-F5344CB8AC3E}">
        <p14:creationId xmlns:p14="http://schemas.microsoft.com/office/powerpoint/2010/main" val="1319507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anyone learning to program Python and JavaScript are promoted as being far easier to learn than Java.</a:t>
            </a:r>
          </a:p>
          <a:p>
            <a:endParaRPr lang="en-CA" dirty="0"/>
          </a:p>
          <a:p>
            <a:r>
              <a:rPr lang="en-CA" dirty="0"/>
              <a:t>Sophisticated tools such as IDEs are not required, but neither are they for Java. Unfortunately the fact that Java can be as easy to use Python and JavaScript has been kept a secret.</a:t>
            </a:r>
          </a:p>
          <a:p>
            <a:endParaRPr lang="en-CA" dirty="0"/>
          </a:p>
          <a:p>
            <a:r>
              <a:rPr lang="en-CA" dirty="0"/>
              <a:t>Both of these languages have become popular by perpetuating the myth that they are more modern. Python is older than Java and JavaScript is only a year younger.</a:t>
            </a:r>
          </a:p>
          <a:p>
            <a:endParaRPr lang="en-CA" dirty="0"/>
          </a:p>
          <a:p>
            <a:r>
              <a:rPr lang="en-CA" dirty="0"/>
              <a:t>Java was developed to run the systems the world depends on. </a:t>
            </a:r>
          </a:p>
          <a:p>
            <a:endParaRPr lang="en-CA" dirty="0"/>
          </a:p>
          <a:p>
            <a:r>
              <a:rPr lang="en-CA" dirty="0"/>
              <a:t>Java gained its reputation for complexity not because it was complex but because it was put to use to handle complex problems.</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22</a:t>
            </a:fld>
            <a:endParaRPr lang="en-CA"/>
          </a:p>
        </p:txBody>
      </p:sp>
    </p:spTree>
    <p:extLst>
      <p:ext uri="{BB962C8B-B14F-4D97-AF65-F5344CB8AC3E}">
        <p14:creationId xmlns:p14="http://schemas.microsoft.com/office/powerpoint/2010/main" val="906336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a:t>
            </a:fld>
            <a:endParaRPr lang="en-CA"/>
          </a:p>
        </p:txBody>
      </p:sp>
    </p:spTree>
    <p:extLst>
      <p:ext uri="{BB962C8B-B14F-4D97-AF65-F5344CB8AC3E}">
        <p14:creationId xmlns:p14="http://schemas.microsoft.com/office/powerpoint/2010/main" val="2988996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Python was developed to support scripting. Scripting is defined as short bits of code to achieve a single task.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Like JavaScript, it demonstrated a capability to handle increasing complex problems.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Unfortunately the scripting approach to problem solving results in writing unstructured programs employing the stream of consciousness methodology.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Researchers and scientists are turning to scripting languages as a shortcut in the false belief that Java is too hard.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23</a:t>
            </a:fld>
            <a:endParaRPr lang="en-CA"/>
          </a:p>
        </p:txBody>
      </p:sp>
    </p:spTree>
    <p:extLst>
      <p:ext uri="{BB962C8B-B14F-4D97-AF65-F5344CB8AC3E}">
        <p14:creationId xmlns:p14="http://schemas.microsoft.com/office/powerpoint/2010/main" val="12755336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comparison is meant to show the difference in the languages.</a:t>
            </a:r>
          </a:p>
          <a:p>
            <a:endParaRPr lang="en-CA" dirty="0"/>
          </a:p>
          <a:p>
            <a:r>
              <a:rPr lang="en-CA" dirty="0"/>
              <a:t>It is not about which language has a better syntax or style.</a:t>
            </a:r>
          </a:p>
          <a:p>
            <a:endParaRPr lang="en-CA" dirty="0"/>
          </a:p>
          <a:p>
            <a:r>
              <a:rPr lang="en-CA" dirty="0"/>
              <a:t>It is about dispelling the myth that Python is an easier language to understand and significantly more compact in its code.</a:t>
            </a:r>
          </a:p>
        </p:txBody>
      </p:sp>
      <p:sp>
        <p:nvSpPr>
          <p:cNvPr id="4" name="Slide Number Placeholder 3"/>
          <p:cNvSpPr>
            <a:spLocks noGrp="1"/>
          </p:cNvSpPr>
          <p:nvPr>
            <p:ph type="sldNum" sz="quarter" idx="5"/>
          </p:nvPr>
        </p:nvSpPr>
        <p:spPr/>
        <p:txBody>
          <a:bodyPr/>
          <a:lstStyle/>
          <a:p>
            <a:fld id="{06A25E29-D00C-446C-9935-AFF7AD2E33FB}" type="slidenum">
              <a:rPr lang="en-CA" smtClean="0"/>
              <a:t>24</a:t>
            </a:fld>
            <a:endParaRPr lang="en-CA"/>
          </a:p>
        </p:txBody>
      </p:sp>
    </p:spTree>
    <p:extLst>
      <p:ext uri="{BB962C8B-B14F-4D97-AF65-F5344CB8AC3E}">
        <p14:creationId xmlns:p14="http://schemas.microsoft.com/office/powerpoint/2010/main" val="18237320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a simple program that calculates the monthly payment for money borrowed at a fixed rate.</a:t>
            </a:r>
          </a:p>
          <a:p>
            <a:endParaRPr lang="en-CA" dirty="0"/>
          </a:p>
          <a:p>
            <a:r>
              <a:rPr lang="en-CA" dirty="0"/>
              <a:t>In Python it appears quite straightforward.</a:t>
            </a:r>
          </a:p>
          <a:p>
            <a:endParaRPr lang="en-CA" dirty="0"/>
          </a:p>
          <a:p>
            <a:r>
              <a:rPr lang="en-CA" dirty="0"/>
              <a:t>Python is untyped so that data types of the variables are determined at runtime.,</a:t>
            </a:r>
          </a:p>
          <a:p>
            <a:endParaRPr lang="en-CA" dirty="0"/>
          </a:p>
          <a:p>
            <a:r>
              <a:rPr lang="en-CA" dirty="0"/>
              <a:t>Also notice that input variables have to be cast to a type.</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 wonder what will happen if the interest rate is ‘bob’?</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25</a:t>
            </a:fld>
            <a:endParaRPr lang="en-CA"/>
          </a:p>
        </p:txBody>
      </p:sp>
    </p:spTree>
    <p:extLst>
      <p:ext uri="{BB962C8B-B14F-4D97-AF65-F5344CB8AC3E}">
        <p14:creationId xmlns:p14="http://schemas.microsoft.com/office/powerpoint/2010/main" val="390772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the same code in Java.</a:t>
            </a:r>
          </a:p>
          <a:p>
            <a:endParaRPr lang="en-CA" dirty="0"/>
          </a:p>
          <a:p>
            <a:r>
              <a:rPr lang="en-CA" dirty="0"/>
              <a:t>Its longer because output and input are separate actions.</a:t>
            </a:r>
          </a:p>
          <a:p>
            <a:endParaRPr lang="en-CA" dirty="0"/>
          </a:p>
          <a:p>
            <a:r>
              <a:rPr lang="en-CA" dirty="0"/>
              <a:t>What happens if I enter ‘bob’ as the interest rate? An exception will be thrown right where the invalid data is entered.</a:t>
            </a:r>
          </a:p>
          <a:p>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26</a:t>
            </a:fld>
            <a:endParaRPr lang="en-CA"/>
          </a:p>
        </p:txBody>
      </p:sp>
    </p:spTree>
    <p:extLst>
      <p:ext uri="{BB962C8B-B14F-4D97-AF65-F5344CB8AC3E}">
        <p14:creationId xmlns:p14="http://schemas.microsoft.com/office/powerpoint/2010/main" val="60151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the Nameless </a:t>
            </a:r>
            <a:r>
              <a:rPr lang="en-CA"/>
              <a:t>class version.</a:t>
            </a:r>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27</a:t>
            </a:fld>
            <a:endParaRPr lang="en-CA"/>
          </a:p>
        </p:txBody>
      </p:sp>
    </p:spTree>
    <p:extLst>
      <p:ext uri="{BB962C8B-B14F-4D97-AF65-F5344CB8AC3E}">
        <p14:creationId xmlns:p14="http://schemas.microsoft.com/office/powerpoint/2010/main" val="12379466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the same code but structured as an object oriented solution.</a:t>
            </a:r>
          </a:p>
          <a:p>
            <a:endParaRPr lang="en-CA" dirty="0"/>
          </a:p>
          <a:p>
            <a:r>
              <a:rPr lang="en-CA" dirty="0"/>
              <a:t>To understand the Python functions it is necessary to examine the last line of each function to determine if they are returning anything.</a:t>
            </a:r>
          </a:p>
          <a:p>
            <a:endParaRPr lang="en-CA" dirty="0"/>
          </a:p>
          <a:p>
            <a:r>
              <a:rPr lang="en-CA" dirty="0"/>
              <a:t>The tuple structure is cool and until the Java Record I’d give the point to Python.</a:t>
            </a:r>
          </a:p>
          <a:p>
            <a:endParaRPr lang="en-CA" dirty="0"/>
          </a:p>
          <a:p>
            <a:r>
              <a:rPr lang="en-CA" dirty="0"/>
              <a:t>Do not view the Python code as being difficult to understand especially if you have not used it. To a Python programmer Java looks bizarre.</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28</a:t>
            </a:fld>
            <a:endParaRPr lang="en-CA"/>
          </a:p>
        </p:txBody>
      </p:sp>
    </p:spTree>
    <p:extLst>
      <p:ext uri="{BB962C8B-B14F-4D97-AF65-F5344CB8AC3E}">
        <p14:creationId xmlns:p14="http://schemas.microsoft.com/office/powerpoint/2010/main" val="3352141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Python OOP was 18 lines, blank lines not counted.</a:t>
            </a:r>
          </a:p>
          <a:p>
            <a:endParaRPr lang="en-CA" dirty="0"/>
          </a:p>
          <a:p>
            <a:r>
              <a:rPr lang="en-CA" dirty="0"/>
              <a:t>This Java OOP is 24 lines, blank lines and the closing brace not counted.</a:t>
            </a:r>
          </a:p>
          <a:p>
            <a:endParaRPr lang="en-CA" dirty="0"/>
          </a:p>
          <a:p>
            <a:r>
              <a:rPr lang="en-CA" dirty="0"/>
              <a:t>The extra lines come from the separation of input and output, the declaration of the Record that acts as a tuple, and the declaration of the main method.</a:t>
            </a:r>
          </a:p>
          <a:p>
            <a:endParaRPr lang="en-CA" dirty="0"/>
          </a:p>
          <a:p>
            <a:r>
              <a:rPr lang="en-CA" dirty="0"/>
              <a:t>As a program increases in complexity it will be expected that difference in number of lines will be insignificant.</a:t>
            </a:r>
          </a:p>
          <a:p>
            <a:endParaRPr lang="en-CA" dirty="0"/>
          </a:p>
          <a:p>
            <a:r>
              <a:rPr lang="en-CA" dirty="0"/>
              <a:t>Java is not more verbose or more complex than Python or JavaScript.</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29</a:t>
            </a:fld>
            <a:endParaRPr lang="en-CA"/>
          </a:p>
        </p:txBody>
      </p:sp>
    </p:spTree>
    <p:extLst>
      <p:ext uri="{BB962C8B-B14F-4D97-AF65-F5344CB8AC3E}">
        <p14:creationId xmlns:p14="http://schemas.microsoft.com/office/powerpoint/2010/main" val="28601671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Python is widely used in machine learning.</a:t>
            </a:r>
          </a:p>
          <a:p>
            <a:endParaRPr lang="en-CA" dirty="0"/>
          </a:p>
          <a:p>
            <a:r>
              <a:rPr lang="en-CA" dirty="0"/>
              <a:t>Java has been slow to adapt to this type of problem.</a:t>
            </a:r>
          </a:p>
          <a:p>
            <a:endParaRPr lang="en-CA" dirty="0"/>
          </a:p>
          <a:p>
            <a:r>
              <a:rPr lang="en-CA" dirty="0"/>
              <a:t>The work being done in the Java Platform, especially through the Portola  OpenJDK project will make Java more appealing in this space, </a:t>
            </a:r>
            <a:r>
              <a:rPr lang="en-US" dirty="0"/>
              <a:t>with </a:t>
            </a:r>
            <a:r>
              <a:rPr lang="en-US" dirty="0" err="1"/>
              <a:t>mproved</a:t>
            </a:r>
            <a:r>
              <a:rPr lang="en-US" dirty="0"/>
              <a:t> Java/Native Interoperability, and a simple, safe, and performant replacement for JNI</a:t>
            </a:r>
          </a:p>
          <a:p>
            <a:endParaRPr lang="en-CA" dirty="0"/>
          </a:p>
          <a:p>
            <a:endParaRPr lang="en-CA" dirty="0"/>
          </a:p>
          <a:p>
            <a:r>
              <a:rPr lang="en-CA" dirty="0"/>
              <a:t>There is also a standalone, optional Java SE JSR being developed through the JCP that is addressing the visual aspects of ML. With JSR 381 Java is moving into the realm of machine learning.</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30</a:t>
            </a:fld>
            <a:endParaRPr lang="en-CA"/>
          </a:p>
        </p:txBody>
      </p:sp>
    </p:spTree>
    <p:extLst>
      <p:ext uri="{BB962C8B-B14F-4D97-AF65-F5344CB8AC3E}">
        <p14:creationId xmlns:p14="http://schemas.microsoft.com/office/powerpoint/2010/main" val="6693213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Java has never played as well as it should when interacting with code written in C or C++. Possible but not simple.</a:t>
            </a:r>
          </a:p>
          <a:p>
            <a:r>
              <a:rPr lang="en-CA" dirty="0"/>
              <a:t>The two new APIs, </a:t>
            </a:r>
            <a:r>
              <a:rPr lang="en-US" dirty="0"/>
              <a:t>Foreign Linker API &amp; Foreign Memory Access API, will go a long way to making this easier than the current approach that requires JNI.</a:t>
            </a:r>
          </a:p>
          <a:p>
            <a:r>
              <a:rPr lang="en-US" dirty="0"/>
              <a:t>When someone says they must use Python for AI/ML work say to then “Not so fast!”.</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31</a:t>
            </a:fld>
            <a:endParaRPr lang="en-CA"/>
          </a:p>
        </p:txBody>
      </p:sp>
    </p:spTree>
    <p:extLst>
      <p:ext uri="{BB962C8B-B14F-4D97-AF65-F5344CB8AC3E}">
        <p14:creationId xmlns:p14="http://schemas.microsoft.com/office/powerpoint/2010/main" val="5587657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 Virtual Machine is the foundation upon which new and even old languages are being created.</a:t>
            </a:r>
          </a:p>
          <a:p>
            <a:endParaRPr lang="en-CA" dirty="0"/>
          </a:p>
          <a:p>
            <a:r>
              <a:rPr lang="en-CA" dirty="0"/>
              <a:t>This means that Java skills and many Java libraries can be used in other languages..</a:t>
            </a:r>
          </a:p>
        </p:txBody>
      </p:sp>
      <p:sp>
        <p:nvSpPr>
          <p:cNvPr id="4" name="Slide Number Placeholder 3"/>
          <p:cNvSpPr>
            <a:spLocks noGrp="1"/>
          </p:cNvSpPr>
          <p:nvPr>
            <p:ph type="sldNum" sz="quarter" idx="5"/>
          </p:nvPr>
        </p:nvSpPr>
        <p:spPr/>
        <p:txBody>
          <a:bodyPr/>
          <a:lstStyle/>
          <a:p>
            <a:fld id="{06A25E29-D00C-446C-9935-AFF7AD2E33FB}" type="slidenum">
              <a:rPr lang="en-CA" smtClean="0"/>
              <a:t>32</a:t>
            </a:fld>
            <a:endParaRPr lang="en-CA"/>
          </a:p>
        </p:txBody>
      </p:sp>
    </p:spTree>
    <p:extLst>
      <p:ext uri="{BB962C8B-B14F-4D97-AF65-F5344CB8AC3E}">
        <p14:creationId xmlns:p14="http://schemas.microsoft.com/office/powerpoint/2010/main" val="3720392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a:t>
            </a:fld>
            <a:endParaRPr lang="en-CA"/>
          </a:p>
        </p:txBody>
      </p:sp>
    </p:spTree>
    <p:extLst>
      <p:ext uri="{BB962C8B-B14F-4D97-AF65-F5344CB8AC3E}">
        <p14:creationId xmlns:p14="http://schemas.microsoft.com/office/powerpoint/2010/main" val="4588733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Ask the following question, would you hire a programmer trained in Python to work in Java or a Java programmer to work in Python?</a:t>
            </a:r>
          </a:p>
          <a:p>
            <a:endParaRPr lang="en-CA" dirty="0"/>
          </a:p>
          <a:p>
            <a:r>
              <a:rPr lang="en-CA" dirty="0"/>
              <a:t>Obviously as Java programmers the answer is obvious.</a:t>
            </a:r>
          </a:p>
          <a:p>
            <a:endParaRPr lang="en-CA" dirty="0"/>
          </a:p>
          <a:p>
            <a:r>
              <a:rPr lang="en-CA" dirty="0"/>
              <a:t>The question does go to the heart of how you become a successful programmer.</a:t>
            </a:r>
          </a:p>
          <a:p>
            <a:endParaRPr lang="en-CA" dirty="0"/>
          </a:p>
          <a:p>
            <a:r>
              <a:rPr lang="en-CA" dirty="0"/>
              <a:t>Behind Java is a wealth of information on using the language to solve most any problem.</a:t>
            </a:r>
          </a:p>
          <a:p>
            <a:endParaRPr lang="en-CA" dirty="0"/>
          </a:p>
          <a:p>
            <a:r>
              <a:rPr lang="en-CA" dirty="0"/>
              <a:t>The Java community is constantly pushing the bounds of the language.</a:t>
            </a:r>
          </a:p>
          <a:p>
            <a:endParaRPr lang="en-CA" dirty="0"/>
          </a:p>
          <a:p>
            <a:r>
              <a:rPr lang="en-CA" dirty="0"/>
              <a:t>No one trains for one language and expects to work in that language for their whole career.</a:t>
            </a:r>
          </a:p>
          <a:p>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33</a:t>
            </a:fld>
            <a:endParaRPr lang="en-CA"/>
          </a:p>
        </p:txBody>
      </p:sp>
    </p:spTree>
    <p:extLst>
      <p:ext uri="{BB962C8B-B14F-4D97-AF65-F5344CB8AC3E}">
        <p14:creationId xmlns:p14="http://schemas.microsoft.com/office/powerpoint/2010/main" val="21148496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presentation is being prepared by a college instructor in Computer Science.</a:t>
            </a:r>
          </a:p>
          <a:p>
            <a:endParaRPr lang="en-CA" dirty="0"/>
          </a:p>
          <a:p>
            <a:r>
              <a:rPr lang="en-CA" dirty="0"/>
              <a:t>I know that many instructors are not involved in the community.</a:t>
            </a:r>
          </a:p>
          <a:p>
            <a:endParaRPr lang="en-CA" dirty="0"/>
          </a:p>
          <a:p>
            <a:r>
              <a:rPr lang="en-CA" dirty="0"/>
              <a:t>Students are returning to Computer Science, applications to programs around the word are increasing significantly.</a:t>
            </a:r>
          </a:p>
          <a:p>
            <a:endParaRPr lang="en-CA" dirty="0"/>
          </a:p>
          <a:p>
            <a:r>
              <a:rPr lang="en-CA" dirty="0"/>
              <a:t>We need to encourage these program to make Java a first class language.</a:t>
            </a:r>
          </a:p>
          <a:p>
            <a:endParaRPr lang="en-CA" dirty="0"/>
          </a:p>
          <a:p>
            <a:r>
              <a:rPr lang="en-CA" dirty="0"/>
              <a:t>We need to dispel the myth about Java.</a:t>
            </a:r>
          </a:p>
          <a:p>
            <a:endParaRPr lang="en-CA" dirty="0"/>
          </a:p>
          <a:p>
            <a:r>
              <a:rPr lang="en-CA" dirty="0"/>
              <a:t>We need JUGs around the world to reach out to schools at all levels and demonstrate why Java is the language to learn.</a:t>
            </a:r>
          </a:p>
          <a:p>
            <a:endParaRPr lang="en-CA" dirty="0"/>
          </a:p>
          <a:p>
            <a:r>
              <a:rPr lang="en-CA" dirty="0"/>
              <a:t>**Discounts for all User Group members from Oracle University here : </a:t>
            </a:r>
            <a:r>
              <a:rPr lang="en-US" dirty="0">
                <a:hlinkClick r:id="rId3"/>
              </a:rPr>
              <a:t>https://education.oracle.com/usergroupchampions</a:t>
            </a:r>
            <a:r>
              <a:rPr lang="en-US" dirty="0"/>
              <a:t> </a:t>
            </a:r>
          </a:p>
          <a:p>
            <a:r>
              <a:rPr lang="en-US" dirty="0"/>
              <a:t>Currently 25% discount through 12/21/2020. </a:t>
            </a:r>
          </a:p>
          <a:p>
            <a:endParaRPr lang="en-US" dirty="0"/>
          </a:p>
          <a:p>
            <a:endParaRPr lang="en-CA" dirty="0"/>
          </a:p>
          <a:p>
            <a:r>
              <a:rPr lang="en-CA" dirty="0"/>
              <a:t>More resources for community members working with students and universities on the wiki </a:t>
            </a:r>
            <a:r>
              <a:rPr lang="en-US" dirty="0">
                <a:hlinkClick r:id="rId4"/>
              </a:rPr>
              <a:t>https://community.oracle.com/community/groundbreakers/java/jcp/java-in-education/overview</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34</a:t>
            </a:fld>
            <a:endParaRPr lang="en-CA"/>
          </a:p>
        </p:txBody>
      </p:sp>
    </p:spTree>
    <p:extLst>
      <p:ext uri="{BB962C8B-B14F-4D97-AF65-F5344CB8AC3E}">
        <p14:creationId xmlns:p14="http://schemas.microsoft.com/office/powerpoint/2010/main" val="1360698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Over the last few years Java has gained the unfounded reputation of being difficult to code, old fashioned in its structure, and significantly verbose as compared to other languages. </a:t>
            </a:r>
          </a:p>
          <a:p>
            <a:endParaRPr lang="en-CA" dirty="0"/>
          </a:p>
          <a:p>
            <a:r>
              <a:rPr lang="en-CA" dirty="0"/>
              <a:t>This means that new users and users of other languages shy away from Java because they believe they will have to write a lot more code to get things done in Java. </a:t>
            </a:r>
          </a:p>
          <a:p>
            <a:endParaRPr lang="en-CA" dirty="0"/>
          </a:p>
          <a:p>
            <a:r>
              <a:rPr lang="en-CA" dirty="0"/>
              <a:t>In this presentation we will look at enhancements to Java that continue to make Java the best language for education for new programmers.</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4</a:t>
            </a:fld>
            <a:endParaRPr lang="en-CA"/>
          </a:p>
        </p:txBody>
      </p:sp>
    </p:spTree>
    <p:extLst>
      <p:ext uri="{BB962C8B-B14F-4D97-AF65-F5344CB8AC3E}">
        <p14:creationId xmlns:p14="http://schemas.microsoft.com/office/powerpoint/2010/main" val="1986830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JShell is all about immediate feedback.</a:t>
            </a:r>
          </a:p>
          <a:p>
            <a:r>
              <a:rPr lang="en-CA" dirty="0"/>
              <a:t>There is no need to start-up a complex IDE such as IntelliJ, Eclipse or NetBeans.</a:t>
            </a:r>
          </a:p>
          <a:p>
            <a:r>
              <a:rPr lang="en-CA" dirty="0"/>
              <a:t>It is not even necessary to have a text editor.</a:t>
            </a:r>
          </a:p>
          <a:p>
            <a:r>
              <a:rPr lang="en-CA" dirty="0"/>
              <a:t>It can be used to enter and execute lines one at a time.</a:t>
            </a:r>
          </a:p>
          <a:p>
            <a:r>
              <a:rPr lang="en-CA" dirty="0"/>
              <a:t>Using its own built in JShell Edit Pad you can write full methods and execute them right away.</a:t>
            </a:r>
          </a:p>
          <a:p>
            <a:r>
              <a:rPr lang="en-CA" dirty="0"/>
              <a:t>Bring the JShell console/terminal window to the foreground</a:t>
            </a:r>
          </a:p>
          <a:p>
            <a:r>
              <a:rPr lang="en-CA" dirty="0"/>
              <a:t>Enter “/edit” to open the JShell Edit Pad.</a:t>
            </a:r>
          </a:p>
          <a:p>
            <a:r>
              <a:rPr lang="en-CA" dirty="0"/>
              <a:t>Show the audience the contents of the JShellCodeDemo.txt file pointing out it is just a single method without any class decorations.</a:t>
            </a:r>
          </a:p>
          <a:p>
            <a:r>
              <a:rPr lang="en-CA" dirty="0"/>
              <a:t>Copy the text and paste it into the JShell Edit Pad and click on the buttons ‘Accept’ and then ‘Exit’.</a:t>
            </a:r>
          </a:p>
          <a:p>
            <a:r>
              <a:rPr lang="en-CA" dirty="0"/>
              <a:t>Now type ‘loan()’ at the prompt in JShell. You can now enter an amount of money to borrow, the annual interest rate and the number of months you will take to repay the loan.</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5</a:t>
            </a:fld>
            <a:endParaRPr lang="en-CA"/>
          </a:p>
        </p:txBody>
      </p:sp>
    </p:spTree>
    <p:extLst>
      <p:ext uri="{BB962C8B-B14F-4D97-AF65-F5344CB8AC3E}">
        <p14:creationId xmlns:p14="http://schemas.microsoft.com/office/powerpoint/2010/main" val="3340695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When learning a new language you want the focus on the language.</a:t>
            </a:r>
          </a:p>
          <a:p>
            <a:r>
              <a:rPr lang="en-CA" dirty="0"/>
              <a:t>Using an IDE introduces a tool that must also be learned. This may not be a problem for an experienced developer looking to learn Java but a student at any level will likely find the tool distracting.</a:t>
            </a:r>
          </a:p>
          <a:p>
            <a:r>
              <a:rPr lang="en-CA" dirty="0"/>
              <a:t>Python launches programs with just a single command line. Now Java does too.</a:t>
            </a:r>
          </a:p>
          <a:p>
            <a:r>
              <a:rPr lang="en-CA" dirty="0"/>
              <a:t>The single file may contain just one class with its main method or multiple classes.</a:t>
            </a:r>
          </a:p>
          <a:p>
            <a:r>
              <a:rPr lang="en-CA" dirty="0"/>
              <a:t>While the conventions for writing Java tells us to use multiple class files, that was never necessary.</a:t>
            </a:r>
          </a:p>
          <a:p>
            <a:r>
              <a:rPr lang="en-CA" dirty="0"/>
              <a:t>Single-File Launch requires just a text editor, notepad or vim, and code can be compiled and executed in a single command line. No IDE to muddy the waters.</a:t>
            </a:r>
          </a:p>
          <a:p>
            <a:r>
              <a:rPr lang="en-CA" dirty="0"/>
              <a:t>In the Linux/Mac environment there is the Shebang syntax that makes running a single-file program as easy as running a shell script.</a:t>
            </a:r>
          </a:p>
          <a:p>
            <a:endParaRPr lang="en-CA" dirty="0"/>
          </a:p>
          <a:p>
            <a:r>
              <a:rPr lang="en-CA" dirty="0"/>
              <a:t>Do a demonstration of a single-file program. </a:t>
            </a:r>
          </a:p>
          <a:p>
            <a:r>
              <a:rPr lang="en-CA" dirty="0"/>
              <a:t>Bring up the editor that has JavaCalculations03.java. This is an OOP version of a loan calculation. It uses the preview feature ‘record’. Copy the java statement at the end of the file.</a:t>
            </a:r>
          </a:p>
          <a:p>
            <a:r>
              <a:rPr lang="en-CA" dirty="0"/>
              <a:t>Bring up the console/terminal you prepared that is in the folder that the java files are in.</a:t>
            </a:r>
          </a:p>
          <a:p>
            <a:r>
              <a:rPr lang="en-CA" dirty="0"/>
              <a:t>Paste the java command line into the console/terminal and the program will begin and ask you for the loan input data.</a:t>
            </a:r>
          </a:p>
          <a:p>
            <a:r>
              <a:rPr lang="en-CA" dirty="0"/>
              <a:t>The other two java files will also run at the command line.</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6</a:t>
            </a:fld>
            <a:endParaRPr lang="en-CA"/>
          </a:p>
        </p:txBody>
      </p:sp>
    </p:spTree>
    <p:extLst>
      <p:ext uri="{BB962C8B-B14F-4D97-AF65-F5344CB8AC3E}">
        <p14:creationId xmlns:p14="http://schemas.microsoft.com/office/powerpoint/2010/main" val="1324936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JEP 445 is the most significant simplification of Java for education. You no longer need “public class”, no need for access control  or static. All methods are treated as “public static”. </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7</a:t>
            </a:fld>
            <a:endParaRPr lang="en-CA"/>
          </a:p>
        </p:txBody>
      </p:sp>
    </p:spTree>
    <p:extLst>
      <p:ext uri="{BB962C8B-B14F-4D97-AF65-F5344CB8AC3E}">
        <p14:creationId xmlns:p14="http://schemas.microsoft.com/office/powerpoint/2010/main" val="274487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Java is a typed language.</a:t>
            </a:r>
          </a:p>
          <a:p>
            <a:endParaRPr lang="en-CA" dirty="0"/>
          </a:p>
          <a:p>
            <a:r>
              <a:rPr lang="en-CA" dirty="0"/>
              <a:t>Every variable musts be declared with a type.</a:t>
            </a:r>
          </a:p>
          <a:p>
            <a:endParaRPr lang="en-CA" dirty="0"/>
          </a:p>
          <a:p>
            <a:r>
              <a:rPr lang="en-CA" dirty="0"/>
              <a:t>Primitives just need the type shown once such as ‘int x;’</a:t>
            </a:r>
          </a:p>
          <a:p>
            <a:endParaRPr lang="en-CA" dirty="0"/>
          </a:p>
          <a:p>
            <a:r>
              <a:rPr lang="en-CA" dirty="0"/>
              <a:t>References have required that the type is shown twice.</a:t>
            </a:r>
          </a:p>
          <a:p>
            <a:endParaRPr lang="en-CA" dirty="0"/>
          </a:p>
          <a:p>
            <a:r>
              <a:rPr lang="en-CA" dirty="0"/>
              <a:t>The new var keyword eliminates this repetition.</a:t>
            </a:r>
          </a:p>
          <a:p>
            <a:endParaRPr lang="en-CA" dirty="0"/>
          </a:p>
          <a:p>
            <a:r>
              <a:rPr lang="en-CA" dirty="0"/>
              <a:t>Another complaint about verbosity or excess coding is removed.</a:t>
            </a:r>
          </a:p>
          <a:p>
            <a:endParaRPr lang="en-CA" dirty="0"/>
          </a:p>
          <a:p>
            <a:r>
              <a:rPr lang="en-CA" dirty="0"/>
              <a:t>One of the most common reasons for a local </a:t>
            </a:r>
            <a:r>
              <a:rPr lang="en-CA" dirty="0" err="1"/>
              <a:t>NullPointerException</a:t>
            </a:r>
            <a:r>
              <a:rPr lang="en-CA" dirty="0"/>
              <a:t> is neglecting to instantiate a reference. With var it must be instantiated. </a:t>
            </a:r>
          </a:p>
        </p:txBody>
      </p:sp>
      <p:sp>
        <p:nvSpPr>
          <p:cNvPr id="4" name="Slide Number Placeholder 3"/>
          <p:cNvSpPr>
            <a:spLocks noGrp="1"/>
          </p:cNvSpPr>
          <p:nvPr>
            <p:ph type="sldNum" sz="quarter" idx="5"/>
          </p:nvPr>
        </p:nvSpPr>
        <p:spPr/>
        <p:txBody>
          <a:bodyPr/>
          <a:lstStyle/>
          <a:p>
            <a:fld id="{06A25E29-D00C-446C-9935-AFF7AD2E33FB}" type="slidenum">
              <a:rPr lang="en-CA" smtClean="0"/>
              <a:t>10</a:t>
            </a:fld>
            <a:endParaRPr lang="en-CA"/>
          </a:p>
        </p:txBody>
      </p:sp>
    </p:spTree>
    <p:extLst>
      <p:ext uri="{BB962C8B-B14F-4D97-AF65-F5344CB8AC3E}">
        <p14:creationId xmlns:p14="http://schemas.microsoft.com/office/powerpoint/2010/main" val="2855727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Does anyone really like concatenating long strings so that they don’t continue past the edge of the string?</a:t>
            </a:r>
          </a:p>
          <a:p>
            <a:endParaRPr lang="en-CA" dirty="0"/>
          </a:p>
          <a:p>
            <a:r>
              <a:rPr lang="en-CA" dirty="0"/>
              <a:t>What about formatted strings such as in XML or HTML? Not only do you have to concatenate but you also have to insert spaces to maintain the format. Its doubtful anyone bothers to do so.</a:t>
            </a:r>
          </a:p>
          <a:p>
            <a:endParaRPr lang="en-CA" dirty="0"/>
          </a:p>
          <a:p>
            <a:r>
              <a:rPr lang="en-CA" dirty="0"/>
              <a:t>The next two examples show an HTML page as a single string. It should be obvious which one makes more sense.</a:t>
            </a:r>
          </a:p>
        </p:txBody>
      </p:sp>
      <p:sp>
        <p:nvSpPr>
          <p:cNvPr id="4" name="Slide Number Placeholder 3"/>
          <p:cNvSpPr>
            <a:spLocks noGrp="1"/>
          </p:cNvSpPr>
          <p:nvPr>
            <p:ph type="sldNum" sz="quarter" idx="5"/>
          </p:nvPr>
        </p:nvSpPr>
        <p:spPr/>
        <p:txBody>
          <a:bodyPr/>
          <a:lstStyle/>
          <a:p>
            <a:fld id="{06A25E29-D00C-446C-9935-AFF7AD2E33FB}" type="slidenum">
              <a:rPr lang="en-CA" smtClean="0"/>
              <a:t>11</a:t>
            </a:fld>
            <a:endParaRPr lang="en-CA"/>
          </a:p>
        </p:txBody>
      </p:sp>
    </p:spTree>
    <p:extLst>
      <p:ext uri="{BB962C8B-B14F-4D97-AF65-F5344CB8AC3E}">
        <p14:creationId xmlns:p14="http://schemas.microsoft.com/office/powerpoint/2010/main" val="2011993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07166-0F64-429A-A3DA-31FE873D0D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2218446-E898-4529-982F-76F4F72576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6921A7B-DF38-4A18-A858-3E929258BB15}"/>
              </a:ext>
            </a:extLst>
          </p:cNvPr>
          <p:cNvSpPr>
            <a:spLocks noGrp="1"/>
          </p:cNvSpPr>
          <p:nvPr>
            <p:ph type="dt" sz="half" idx="10"/>
          </p:nvPr>
        </p:nvSpPr>
        <p:spPr/>
        <p:txBody>
          <a:bodyPr/>
          <a:lstStyle/>
          <a:p>
            <a:fld id="{34109114-E13B-445C-81F4-3F8D639FE469}" type="datetimeFigureOut">
              <a:rPr lang="en-CA" smtClean="0"/>
              <a:t>2023-11-08</a:t>
            </a:fld>
            <a:endParaRPr lang="en-CA"/>
          </a:p>
        </p:txBody>
      </p:sp>
      <p:sp>
        <p:nvSpPr>
          <p:cNvPr id="5" name="Footer Placeholder 4">
            <a:extLst>
              <a:ext uri="{FF2B5EF4-FFF2-40B4-BE49-F238E27FC236}">
                <a16:creationId xmlns:a16="http://schemas.microsoft.com/office/drawing/2014/main" id="{4961E456-1754-4C50-B269-5CEE5B3507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0180765-5D08-4B99-A14C-AF417861AEA1}"/>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5091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0BD3-2CBD-47A1-AB27-D3BB982EF8E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1ADD663-449B-4807-8F95-306D5A8C4F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A2B929C-5433-456C-941A-E0D0F66C2FB6}"/>
              </a:ext>
            </a:extLst>
          </p:cNvPr>
          <p:cNvSpPr>
            <a:spLocks noGrp="1"/>
          </p:cNvSpPr>
          <p:nvPr>
            <p:ph type="dt" sz="half" idx="10"/>
          </p:nvPr>
        </p:nvSpPr>
        <p:spPr/>
        <p:txBody>
          <a:bodyPr/>
          <a:lstStyle/>
          <a:p>
            <a:fld id="{34109114-E13B-445C-81F4-3F8D639FE469}" type="datetimeFigureOut">
              <a:rPr lang="en-CA" smtClean="0"/>
              <a:t>2023-11-08</a:t>
            </a:fld>
            <a:endParaRPr lang="en-CA"/>
          </a:p>
        </p:txBody>
      </p:sp>
      <p:sp>
        <p:nvSpPr>
          <p:cNvPr id="5" name="Footer Placeholder 4">
            <a:extLst>
              <a:ext uri="{FF2B5EF4-FFF2-40B4-BE49-F238E27FC236}">
                <a16:creationId xmlns:a16="http://schemas.microsoft.com/office/drawing/2014/main" id="{3945F835-59D6-454A-866E-2D1089620A5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B619B24-5809-40A8-A19B-45602DFFBF63}"/>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539836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F02274-D7E6-425D-8CED-D35451EB0C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200D71B-78DA-4FCC-B0F0-33135A84A8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19DF9B3-0AE0-44B4-B8A8-06DFADF6E54C}"/>
              </a:ext>
            </a:extLst>
          </p:cNvPr>
          <p:cNvSpPr>
            <a:spLocks noGrp="1"/>
          </p:cNvSpPr>
          <p:nvPr>
            <p:ph type="dt" sz="half" idx="10"/>
          </p:nvPr>
        </p:nvSpPr>
        <p:spPr/>
        <p:txBody>
          <a:bodyPr/>
          <a:lstStyle/>
          <a:p>
            <a:fld id="{34109114-E13B-445C-81F4-3F8D639FE469}" type="datetimeFigureOut">
              <a:rPr lang="en-CA" smtClean="0"/>
              <a:t>2023-11-08</a:t>
            </a:fld>
            <a:endParaRPr lang="en-CA"/>
          </a:p>
        </p:txBody>
      </p:sp>
      <p:sp>
        <p:nvSpPr>
          <p:cNvPr id="5" name="Footer Placeholder 4">
            <a:extLst>
              <a:ext uri="{FF2B5EF4-FFF2-40B4-BE49-F238E27FC236}">
                <a16:creationId xmlns:a16="http://schemas.microsoft.com/office/drawing/2014/main" id="{8236D034-690C-4F8F-ADAB-FA3BA6D7F1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12C0D6-8D05-4D84-9E48-A6AF997E9BF7}"/>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724034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84F5-F430-443C-9635-95B06DBD5FE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B32245D-C2F9-47A5-8FAF-E3A2054D12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6A04171-50B8-4685-8B7E-DB0A7929CEE4}"/>
              </a:ext>
            </a:extLst>
          </p:cNvPr>
          <p:cNvSpPr>
            <a:spLocks noGrp="1"/>
          </p:cNvSpPr>
          <p:nvPr>
            <p:ph type="dt" sz="half" idx="10"/>
          </p:nvPr>
        </p:nvSpPr>
        <p:spPr/>
        <p:txBody>
          <a:bodyPr/>
          <a:lstStyle/>
          <a:p>
            <a:fld id="{34109114-E13B-445C-81F4-3F8D639FE469}" type="datetimeFigureOut">
              <a:rPr lang="en-CA" smtClean="0"/>
              <a:t>2023-11-08</a:t>
            </a:fld>
            <a:endParaRPr lang="en-CA"/>
          </a:p>
        </p:txBody>
      </p:sp>
      <p:sp>
        <p:nvSpPr>
          <p:cNvPr id="5" name="Footer Placeholder 4">
            <a:extLst>
              <a:ext uri="{FF2B5EF4-FFF2-40B4-BE49-F238E27FC236}">
                <a16:creationId xmlns:a16="http://schemas.microsoft.com/office/drawing/2014/main" id="{CDD84F81-4D8A-48E1-912F-21D752EEA68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2FF3877-801B-4972-8F42-E3E2AD830F9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650189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92C7-494B-4CBF-8DF2-A79D3CF4CA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D100384-5C24-44CA-AF99-51A94BF303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5896E6-2A3B-42D3-9AAB-36AD07AD6C54}"/>
              </a:ext>
            </a:extLst>
          </p:cNvPr>
          <p:cNvSpPr>
            <a:spLocks noGrp="1"/>
          </p:cNvSpPr>
          <p:nvPr>
            <p:ph type="dt" sz="half" idx="10"/>
          </p:nvPr>
        </p:nvSpPr>
        <p:spPr/>
        <p:txBody>
          <a:bodyPr/>
          <a:lstStyle/>
          <a:p>
            <a:fld id="{34109114-E13B-445C-81F4-3F8D639FE469}" type="datetimeFigureOut">
              <a:rPr lang="en-CA" smtClean="0"/>
              <a:t>2023-11-08</a:t>
            </a:fld>
            <a:endParaRPr lang="en-CA"/>
          </a:p>
        </p:txBody>
      </p:sp>
      <p:sp>
        <p:nvSpPr>
          <p:cNvPr id="5" name="Footer Placeholder 4">
            <a:extLst>
              <a:ext uri="{FF2B5EF4-FFF2-40B4-BE49-F238E27FC236}">
                <a16:creationId xmlns:a16="http://schemas.microsoft.com/office/drawing/2014/main" id="{EEC08BFB-DEF0-43DB-9EBA-D9F1B1D221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D8D497-043A-4F02-9515-3C2A03E8A12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763043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22390-8B36-40E6-B9D7-574135E3A53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40CB37A-EABC-4CBD-87AA-C2BD75B8F1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876DB98-BB51-4305-85A6-C78407F6F2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3E6E0DB-181E-42AA-B755-ABD630E1A751}"/>
              </a:ext>
            </a:extLst>
          </p:cNvPr>
          <p:cNvSpPr>
            <a:spLocks noGrp="1"/>
          </p:cNvSpPr>
          <p:nvPr>
            <p:ph type="dt" sz="half" idx="10"/>
          </p:nvPr>
        </p:nvSpPr>
        <p:spPr/>
        <p:txBody>
          <a:bodyPr/>
          <a:lstStyle/>
          <a:p>
            <a:fld id="{34109114-E13B-445C-81F4-3F8D639FE469}" type="datetimeFigureOut">
              <a:rPr lang="en-CA" smtClean="0"/>
              <a:t>2023-11-08</a:t>
            </a:fld>
            <a:endParaRPr lang="en-CA"/>
          </a:p>
        </p:txBody>
      </p:sp>
      <p:sp>
        <p:nvSpPr>
          <p:cNvPr id="6" name="Footer Placeholder 5">
            <a:extLst>
              <a:ext uri="{FF2B5EF4-FFF2-40B4-BE49-F238E27FC236}">
                <a16:creationId xmlns:a16="http://schemas.microsoft.com/office/drawing/2014/main" id="{A7B0725C-B349-4979-AD50-4616B93DFD8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212D67F-679D-4772-B9AB-239E69223A3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306188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7DD7B-3FFA-4F8C-A9C6-A6B26AE7F93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049B2E4-08D3-470C-B567-18EFAB4E39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EBB22C-5583-430E-A4FD-C88EEEEBF0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DE86115-3BD6-478B-930C-1D5AAED56A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BB4C88-E0BE-45FD-964C-3B0FFE1355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A405481-7321-4298-8460-08A14AB17E69}"/>
              </a:ext>
            </a:extLst>
          </p:cNvPr>
          <p:cNvSpPr>
            <a:spLocks noGrp="1"/>
          </p:cNvSpPr>
          <p:nvPr>
            <p:ph type="dt" sz="half" idx="10"/>
          </p:nvPr>
        </p:nvSpPr>
        <p:spPr/>
        <p:txBody>
          <a:bodyPr/>
          <a:lstStyle/>
          <a:p>
            <a:fld id="{34109114-E13B-445C-81F4-3F8D639FE469}" type="datetimeFigureOut">
              <a:rPr lang="en-CA" smtClean="0"/>
              <a:t>2023-11-08</a:t>
            </a:fld>
            <a:endParaRPr lang="en-CA"/>
          </a:p>
        </p:txBody>
      </p:sp>
      <p:sp>
        <p:nvSpPr>
          <p:cNvPr id="8" name="Footer Placeholder 7">
            <a:extLst>
              <a:ext uri="{FF2B5EF4-FFF2-40B4-BE49-F238E27FC236}">
                <a16:creationId xmlns:a16="http://schemas.microsoft.com/office/drawing/2014/main" id="{FC6487E6-0602-4943-85A4-52F78D6C56F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34D44E0-02D4-4139-92D2-BEF6682CED4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527796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ECB9-CF75-4027-8019-E2E265F8A54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6EE6FE7-F25D-4F58-AE86-1EF3C9347D06}"/>
              </a:ext>
            </a:extLst>
          </p:cNvPr>
          <p:cNvSpPr>
            <a:spLocks noGrp="1"/>
          </p:cNvSpPr>
          <p:nvPr>
            <p:ph type="dt" sz="half" idx="10"/>
          </p:nvPr>
        </p:nvSpPr>
        <p:spPr/>
        <p:txBody>
          <a:bodyPr/>
          <a:lstStyle/>
          <a:p>
            <a:fld id="{34109114-E13B-445C-81F4-3F8D639FE469}" type="datetimeFigureOut">
              <a:rPr lang="en-CA" smtClean="0"/>
              <a:t>2023-11-08</a:t>
            </a:fld>
            <a:endParaRPr lang="en-CA"/>
          </a:p>
        </p:txBody>
      </p:sp>
      <p:sp>
        <p:nvSpPr>
          <p:cNvPr id="4" name="Footer Placeholder 3">
            <a:extLst>
              <a:ext uri="{FF2B5EF4-FFF2-40B4-BE49-F238E27FC236}">
                <a16:creationId xmlns:a16="http://schemas.microsoft.com/office/drawing/2014/main" id="{65DD37BB-DACF-4BB1-94FB-11B0F7E0F97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D2E46BB-3810-41F2-8BA7-8DA357423C14}"/>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04792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0482F-F0E7-4FA5-88EF-D258A5BED456}"/>
              </a:ext>
            </a:extLst>
          </p:cNvPr>
          <p:cNvSpPr>
            <a:spLocks noGrp="1"/>
          </p:cNvSpPr>
          <p:nvPr>
            <p:ph type="dt" sz="half" idx="10"/>
          </p:nvPr>
        </p:nvSpPr>
        <p:spPr/>
        <p:txBody>
          <a:bodyPr/>
          <a:lstStyle/>
          <a:p>
            <a:fld id="{34109114-E13B-445C-81F4-3F8D639FE469}" type="datetimeFigureOut">
              <a:rPr lang="en-CA" smtClean="0"/>
              <a:t>2023-11-08</a:t>
            </a:fld>
            <a:endParaRPr lang="en-CA"/>
          </a:p>
        </p:txBody>
      </p:sp>
      <p:sp>
        <p:nvSpPr>
          <p:cNvPr id="3" name="Footer Placeholder 2">
            <a:extLst>
              <a:ext uri="{FF2B5EF4-FFF2-40B4-BE49-F238E27FC236}">
                <a16:creationId xmlns:a16="http://schemas.microsoft.com/office/drawing/2014/main" id="{ED4CFF84-B365-453A-B6AD-06D7CF0215C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48446E9-B467-4D05-8971-73CEE6DDEA51}"/>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028299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98DB-B2DD-4389-93D5-BF6E7C102D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D7533EF-983F-4848-9D29-758F932D04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3E95F3A-DE9D-410D-AEE9-41CD7C001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34DB8C-99AB-4A49-B6A3-559BDFC9722C}"/>
              </a:ext>
            </a:extLst>
          </p:cNvPr>
          <p:cNvSpPr>
            <a:spLocks noGrp="1"/>
          </p:cNvSpPr>
          <p:nvPr>
            <p:ph type="dt" sz="half" idx="10"/>
          </p:nvPr>
        </p:nvSpPr>
        <p:spPr/>
        <p:txBody>
          <a:bodyPr/>
          <a:lstStyle/>
          <a:p>
            <a:fld id="{34109114-E13B-445C-81F4-3F8D639FE469}" type="datetimeFigureOut">
              <a:rPr lang="en-CA" smtClean="0"/>
              <a:t>2023-11-08</a:t>
            </a:fld>
            <a:endParaRPr lang="en-CA"/>
          </a:p>
        </p:txBody>
      </p:sp>
      <p:sp>
        <p:nvSpPr>
          <p:cNvPr id="6" name="Footer Placeholder 5">
            <a:extLst>
              <a:ext uri="{FF2B5EF4-FFF2-40B4-BE49-F238E27FC236}">
                <a16:creationId xmlns:a16="http://schemas.microsoft.com/office/drawing/2014/main" id="{BBED23E1-2201-4327-A375-2AEF9D83FF8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0A4D657-ED4C-42EA-BF07-5DF9C07421F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87773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FFC63-91AA-454C-8CE6-CD2DC39BD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85D743B-0555-4EB9-B4FB-87DC044C33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66FA9EC-EB01-4BC2-BCDB-B2D25B7C6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425404-F7C3-4C25-8DC4-7B8B82D871DE}"/>
              </a:ext>
            </a:extLst>
          </p:cNvPr>
          <p:cNvSpPr>
            <a:spLocks noGrp="1"/>
          </p:cNvSpPr>
          <p:nvPr>
            <p:ph type="dt" sz="half" idx="10"/>
          </p:nvPr>
        </p:nvSpPr>
        <p:spPr/>
        <p:txBody>
          <a:bodyPr/>
          <a:lstStyle/>
          <a:p>
            <a:fld id="{34109114-E13B-445C-81F4-3F8D639FE469}" type="datetimeFigureOut">
              <a:rPr lang="en-CA" smtClean="0"/>
              <a:t>2023-11-08</a:t>
            </a:fld>
            <a:endParaRPr lang="en-CA"/>
          </a:p>
        </p:txBody>
      </p:sp>
      <p:sp>
        <p:nvSpPr>
          <p:cNvPr id="6" name="Footer Placeholder 5">
            <a:extLst>
              <a:ext uri="{FF2B5EF4-FFF2-40B4-BE49-F238E27FC236}">
                <a16:creationId xmlns:a16="http://schemas.microsoft.com/office/drawing/2014/main" id="{9CDDB231-6595-4B70-ADD0-094236FFF82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8075988-0833-4DB0-B98B-C72E1976657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8885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8D773D-E6F2-416B-A5F6-85E041585F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B70940E-7113-40F3-B0AC-1E67B2E654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A6BF9B7-8767-4428-90F2-95E0A93DA6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109114-E13B-445C-81F4-3F8D639FE469}" type="datetimeFigureOut">
              <a:rPr lang="en-CA" smtClean="0"/>
              <a:t>2023-11-08</a:t>
            </a:fld>
            <a:endParaRPr lang="en-CA"/>
          </a:p>
        </p:txBody>
      </p:sp>
      <p:sp>
        <p:nvSpPr>
          <p:cNvPr id="5" name="Footer Placeholder 4">
            <a:extLst>
              <a:ext uri="{FF2B5EF4-FFF2-40B4-BE49-F238E27FC236}">
                <a16:creationId xmlns:a16="http://schemas.microsoft.com/office/drawing/2014/main" id="{894165DE-B531-417C-83C1-CF88B2E297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C86E03C-F6D2-4A34-A0F6-5144DF0004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5D43A-58BC-4045-B99B-3E8200D1865A}" type="slidenum">
              <a:rPr lang="en-CA" smtClean="0"/>
              <a:t>‹#›</a:t>
            </a:fld>
            <a:endParaRPr lang="en-CA"/>
          </a:p>
        </p:txBody>
      </p:sp>
    </p:spTree>
    <p:extLst>
      <p:ext uri="{BB962C8B-B14F-4D97-AF65-F5344CB8AC3E}">
        <p14:creationId xmlns:p14="http://schemas.microsoft.com/office/powerpoint/2010/main" val="2473911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4.xml.rels><?xml version="1.0" encoding="UTF-8" standalone="yes"?>
<Relationships xmlns="http://schemas.openxmlformats.org/package/2006/relationships"><Relationship Id="rId8" Type="http://schemas.openxmlformats.org/officeDocument/2006/relationships/hyperlink" Target="https://education.oracle.com/usergroupchampions" TargetMode="External"/><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omniprof/JCP_EC_Education_WG_Presentation"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7" name="Graphic 6" descr="Education">
            <a:extLst>
              <a:ext uri="{FF2B5EF4-FFF2-40B4-BE49-F238E27FC236}">
                <a16:creationId xmlns:a16="http://schemas.microsoft.com/office/drawing/2014/main" id="{98A1FA5E-1C07-43C9-B687-8073FB4A59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49363" y="-354336"/>
            <a:ext cx="2675469" cy="2675469"/>
          </a:xfrm>
          <a:prstGeom prst="rect">
            <a:avLst/>
          </a:prstGeom>
        </p:spPr>
      </p:pic>
      <p:sp>
        <p:nvSpPr>
          <p:cNvPr id="8" name="Rectangle 7">
            <a:extLst>
              <a:ext uri="{FF2B5EF4-FFF2-40B4-BE49-F238E27FC236}">
                <a16:creationId xmlns:a16="http://schemas.microsoft.com/office/drawing/2014/main" id="{DC557FB9-4768-EC44-ADC1-025B2DAAB8D4}"/>
              </a:ext>
            </a:extLst>
          </p:cNvPr>
          <p:cNvSpPr/>
          <p:nvPr/>
        </p:nvSpPr>
        <p:spPr>
          <a:xfrm>
            <a:off x="0" y="0"/>
            <a:ext cx="5468548"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72340731-A5AF-6F42-BC58-C61488968344}"/>
              </a:ext>
            </a:extLst>
          </p:cNvPr>
          <p:cNvSpPr>
            <a:spLocks noGrp="1"/>
          </p:cNvSpPr>
          <p:nvPr>
            <p:ph type="ctrTitle"/>
          </p:nvPr>
        </p:nvSpPr>
        <p:spPr>
          <a:xfrm>
            <a:off x="257175" y="803705"/>
            <a:ext cx="4972050" cy="2053795"/>
          </a:xfrm>
        </p:spPr>
        <p:txBody>
          <a:bodyPr anchor="b">
            <a:normAutofit/>
          </a:bodyPr>
          <a:lstStyle/>
          <a:p>
            <a:pPr algn="r"/>
            <a:r>
              <a:rPr lang="en-CA" sz="5400" dirty="0">
                <a:solidFill>
                  <a:srgbClr val="FFFFFF"/>
                </a:solidFill>
              </a:rPr>
              <a:t>Java in Education </a:t>
            </a:r>
          </a:p>
        </p:txBody>
      </p:sp>
      <p:sp>
        <p:nvSpPr>
          <p:cNvPr id="12" name="Subtitle 2">
            <a:extLst>
              <a:ext uri="{FF2B5EF4-FFF2-40B4-BE49-F238E27FC236}">
                <a16:creationId xmlns:a16="http://schemas.microsoft.com/office/drawing/2014/main" id="{4D1E1066-AC18-4248-A7BD-CE6907021F94}"/>
              </a:ext>
            </a:extLst>
          </p:cNvPr>
          <p:cNvSpPr>
            <a:spLocks noGrp="1"/>
          </p:cNvSpPr>
          <p:nvPr>
            <p:ph type="subTitle" idx="1"/>
          </p:nvPr>
        </p:nvSpPr>
        <p:spPr>
          <a:xfrm>
            <a:off x="257176" y="4019317"/>
            <a:ext cx="4829174" cy="2495783"/>
          </a:xfrm>
        </p:spPr>
        <p:txBody>
          <a:bodyPr anchor="t">
            <a:normAutofit/>
          </a:bodyPr>
          <a:lstStyle/>
          <a:p>
            <a:pPr algn="r"/>
            <a:r>
              <a:rPr lang="en-CA" sz="1800" dirty="0">
                <a:solidFill>
                  <a:srgbClr val="FFFFFF"/>
                </a:solidFill>
              </a:rPr>
              <a:t>&lt;Insert your name here if using&gt;  </a:t>
            </a:r>
          </a:p>
          <a:p>
            <a:pPr algn="r"/>
            <a:r>
              <a:rPr lang="en-CA" sz="1800" dirty="0">
                <a:solidFill>
                  <a:srgbClr val="FFFFFF"/>
                </a:solidFill>
              </a:rPr>
              <a:t>JUG Presentation</a:t>
            </a:r>
          </a:p>
          <a:p>
            <a:pPr algn="r"/>
            <a:r>
              <a:rPr lang="en-CA" sz="1800" dirty="0">
                <a:solidFill>
                  <a:srgbClr val="FFFFFF"/>
                </a:solidFill>
              </a:rPr>
              <a:t>For Junior Developers and Students</a:t>
            </a:r>
          </a:p>
          <a:p>
            <a:pPr algn="r"/>
            <a:endParaRPr lang="en-CA" sz="1800" dirty="0">
              <a:solidFill>
                <a:srgbClr val="FFFFFF"/>
              </a:solidFill>
            </a:endParaRPr>
          </a:p>
          <a:p>
            <a:pPr algn="r"/>
            <a:endParaRPr lang="en-CA" sz="1800" dirty="0">
              <a:solidFill>
                <a:srgbClr val="FFFFFF"/>
              </a:solidFill>
            </a:endParaRPr>
          </a:p>
          <a:p>
            <a:pPr algn="r"/>
            <a:r>
              <a:rPr lang="en-CA" sz="1800" dirty="0">
                <a:solidFill>
                  <a:srgbClr val="FFFFFF"/>
                </a:solidFill>
              </a:rPr>
              <a:t>Prepared by Ken Fogel &amp; the JCP Executive Committee (EC)  Java in Education Working Group</a:t>
            </a:r>
          </a:p>
        </p:txBody>
      </p:sp>
      <p:pic>
        <p:nvPicPr>
          <p:cNvPr id="3" name="Picture 2">
            <a:extLst>
              <a:ext uri="{FF2B5EF4-FFF2-40B4-BE49-F238E27FC236}">
                <a16:creationId xmlns:a16="http://schemas.microsoft.com/office/drawing/2014/main" id="{1D73C883-ADB8-684A-B7A5-F387A4EDD1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3511" y="2029159"/>
            <a:ext cx="6131805" cy="4844883"/>
          </a:xfrm>
          <a:prstGeom prst="rect">
            <a:avLst/>
          </a:prstGeom>
        </p:spPr>
      </p:pic>
    </p:spTree>
    <p:extLst>
      <p:ext uri="{BB962C8B-B14F-4D97-AF65-F5344CB8AC3E}">
        <p14:creationId xmlns:p14="http://schemas.microsoft.com/office/powerpoint/2010/main" val="1617590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73DC9-56C8-4371-88FE-A91258538318}"/>
              </a:ext>
            </a:extLst>
          </p:cNvPr>
          <p:cNvSpPr>
            <a:spLocks noGrp="1"/>
          </p:cNvSpPr>
          <p:nvPr>
            <p:ph type="title"/>
          </p:nvPr>
        </p:nvSpPr>
        <p:spPr>
          <a:xfrm>
            <a:off x="838199" y="365125"/>
            <a:ext cx="10991045" cy="1325563"/>
          </a:xfrm>
        </p:spPr>
        <p:txBody>
          <a:bodyPr>
            <a:normAutofit/>
          </a:bodyPr>
          <a:lstStyle/>
          <a:p>
            <a:r>
              <a:rPr lang="en-CA" b="1" dirty="0"/>
              <a:t>var</a:t>
            </a:r>
            <a:r>
              <a:rPr lang="en-CA" dirty="0"/>
              <a:t> – reduction of redundancy reduction JDK 10</a:t>
            </a:r>
          </a:p>
        </p:txBody>
      </p:sp>
      <p:graphicFrame>
        <p:nvGraphicFramePr>
          <p:cNvPr id="13" name="Content Placeholder 2">
            <a:extLst>
              <a:ext uri="{FF2B5EF4-FFF2-40B4-BE49-F238E27FC236}">
                <a16:creationId xmlns:a16="http://schemas.microsoft.com/office/drawing/2014/main" id="{E38F985C-77A1-4E21-B822-01030EBC70AF}"/>
              </a:ext>
            </a:extLst>
          </p:cNvPr>
          <p:cNvGraphicFramePr>
            <a:graphicFrameLocks noGrp="1"/>
          </p:cNvGraphicFramePr>
          <p:nvPr>
            <p:ph idx="1"/>
            <p:extLst>
              <p:ext uri="{D42A27DB-BD31-4B8C-83A1-F6EECF244321}">
                <p14:modId xmlns:p14="http://schemas.microsoft.com/office/powerpoint/2010/main" val="371810679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4241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EBB32EA-AC2D-4540-A160-4E5F65AF071C}"/>
              </a:ext>
            </a:extLst>
          </p:cNvPr>
          <p:cNvGraphicFramePr>
            <a:graphicFrameLocks noGrp="1"/>
          </p:cNvGraphicFramePr>
          <p:nvPr>
            <p:ph idx="1"/>
            <p:extLst>
              <p:ext uri="{D42A27DB-BD31-4B8C-83A1-F6EECF244321}">
                <p14:modId xmlns:p14="http://schemas.microsoft.com/office/powerpoint/2010/main" val="2460208798"/>
              </p:ext>
            </p:extLst>
          </p:nvPr>
        </p:nvGraphicFramePr>
        <p:xfrm>
          <a:off x="6096000" y="303591"/>
          <a:ext cx="5659676"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9F5C21AF-FE0A-594C-851F-32CB373E2F90}"/>
              </a:ext>
            </a:extLst>
          </p:cNvPr>
          <p:cNvSpPr/>
          <p:nvPr/>
        </p:nvSpPr>
        <p:spPr>
          <a:xfrm>
            <a:off x="0"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E877C3C6-9271-EC4B-AB48-E0D70A302516}"/>
              </a:ext>
            </a:extLst>
          </p:cNvPr>
          <p:cNvSpPr>
            <a:spLocks noGrp="1"/>
          </p:cNvSpPr>
          <p:nvPr>
            <p:ph type="title"/>
          </p:nvPr>
        </p:nvSpPr>
        <p:spPr>
          <a:xfrm>
            <a:off x="594359" y="637125"/>
            <a:ext cx="3964761" cy="5256371"/>
          </a:xfrm>
        </p:spPr>
        <p:txBody>
          <a:bodyPr>
            <a:normAutofit/>
          </a:bodyPr>
          <a:lstStyle/>
          <a:p>
            <a:r>
              <a:rPr lang="en-CA" sz="4800" b="1" dirty="0">
                <a:solidFill>
                  <a:schemeClr val="bg1"/>
                </a:solidFill>
              </a:rPr>
              <a:t>text blocks </a:t>
            </a:r>
            <a:br>
              <a:rPr lang="en-CA" sz="4800" b="1" dirty="0">
                <a:solidFill>
                  <a:schemeClr val="bg1"/>
                </a:solidFill>
              </a:rPr>
            </a:br>
            <a:r>
              <a:rPr lang="en-CA" sz="4800" b="1" dirty="0">
                <a:solidFill>
                  <a:schemeClr val="bg1"/>
                </a:solidFill>
              </a:rPr>
              <a:t>JDK 15</a:t>
            </a:r>
          </a:p>
        </p:txBody>
      </p:sp>
    </p:spTree>
    <p:extLst>
      <p:ext uri="{BB962C8B-B14F-4D97-AF65-F5344CB8AC3E}">
        <p14:creationId xmlns:p14="http://schemas.microsoft.com/office/powerpoint/2010/main" val="2580646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9C7A5E3-94C0-5044-A795-B854F5D043CC}"/>
              </a:ext>
            </a:extLst>
          </p:cNvPr>
          <p:cNvSpPr/>
          <p:nvPr/>
        </p:nvSpPr>
        <p:spPr>
          <a:xfrm>
            <a:off x="16043" y="-16042"/>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8">
            <a:extLst>
              <a:ext uri="{FF2B5EF4-FFF2-40B4-BE49-F238E27FC236}">
                <a16:creationId xmlns:a16="http://schemas.microsoft.com/office/drawing/2014/main" id="{937DEF73-9F44-0F41-AC38-174BBA201E66}"/>
              </a:ext>
            </a:extLst>
          </p:cNvPr>
          <p:cNvSpPr>
            <a:spLocks noGrp="1"/>
          </p:cNvSpPr>
          <p:nvPr>
            <p:ph type="title"/>
          </p:nvPr>
        </p:nvSpPr>
        <p:spPr>
          <a:xfrm>
            <a:off x="838200" y="631825"/>
            <a:ext cx="10515600" cy="1325563"/>
          </a:xfrm>
        </p:spPr>
        <p:txBody>
          <a:bodyPr>
            <a:normAutofit/>
          </a:bodyPr>
          <a:lstStyle/>
          <a:p>
            <a:r>
              <a:rPr lang="en-CA" dirty="0">
                <a:solidFill>
                  <a:srgbClr val="007590"/>
                </a:solidFill>
              </a:rPr>
              <a:t>Old School Concatenation</a:t>
            </a:r>
          </a:p>
        </p:txBody>
      </p:sp>
      <p:sp>
        <p:nvSpPr>
          <p:cNvPr id="12" name="Content Placeholder 9">
            <a:extLst>
              <a:ext uri="{FF2B5EF4-FFF2-40B4-BE49-F238E27FC236}">
                <a16:creationId xmlns:a16="http://schemas.microsoft.com/office/drawing/2014/main" id="{B2FDD92D-194A-5A4F-8EDB-4E50D342F29A}"/>
              </a:ext>
            </a:extLst>
          </p:cNvPr>
          <p:cNvSpPr>
            <a:spLocks noGrp="1"/>
          </p:cNvSpPr>
          <p:nvPr>
            <p:ph idx="1"/>
          </p:nvPr>
        </p:nvSpPr>
        <p:spPr>
          <a:xfrm>
            <a:off x="110359" y="2269173"/>
            <a:ext cx="12065598" cy="3659988"/>
          </a:xfrm>
        </p:spPr>
        <p:txBody>
          <a:bodyPr>
            <a:noAutofit/>
          </a:bodyPr>
          <a:lstStyle/>
          <a:p>
            <a:pPr marL="0" indent="0">
              <a:buNone/>
            </a:pPr>
            <a:r>
              <a:rPr lang="en-CA" sz="2400" b="1" dirty="0">
                <a:solidFill>
                  <a:schemeClr val="tx1">
                    <a:lumMod val="85000"/>
                    <a:lumOff val="15000"/>
                  </a:schemeClr>
                </a:solidFill>
                <a:latin typeface="Consolas" panose="020B0609020204030204" pitchFamily="49" charset="0"/>
              </a:rPr>
              <a:t>String </a:t>
            </a:r>
            <a:r>
              <a:rPr lang="en-CA" sz="2400" b="1" dirty="0" err="1">
                <a:solidFill>
                  <a:schemeClr val="tx1">
                    <a:lumMod val="85000"/>
                    <a:lumOff val="15000"/>
                  </a:schemeClr>
                </a:solidFill>
                <a:latin typeface="Consolas" panose="020B0609020204030204" pitchFamily="49" charset="0"/>
              </a:rPr>
              <a:t>htmlStr</a:t>
            </a:r>
            <a:r>
              <a:rPr lang="en-CA" sz="2400" b="1" dirty="0">
                <a:solidFill>
                  <a:schemeClr val="tx1">
                    <a:lumMod val="85000"/>
                    <a:lumOff val="15000"/>
                  </a:schemeClr>
                </a:solidFill>
                <a:latin typeface="Consolas" panose="020B0609020204030204" pitchFamily="49" charset="0"/>
              </a:rPr>
              <a:t> = "&lt;html&gt;&lt;head&gt;&lt;link </a:t>
            </a:r>
            <a:r>
              <a:rPr lang="en-CA" sz="2400" b="1" dirty="0" err="1">
                <a:solidFill>
                  <a:schemeClr val="tx1">
                    <a:lumMod val="85000"/>
                    <a:lumOff val="15000"/>
                  </a:schemeClr>
                </a:solidFill>
                <a:latin typeface="Consolas" panose="020B0609020204030204" pitchFamily="49" charset="0"/>
              </a:rPr>
              <a:t>rel</a:t>
            </a:r>
            <a:r>
              <a:rPr lang="en-CA" sz="2400" b="1" dirty="0">
                <a:solidFill>
                  <a:schemeClr val="tx1">
                    <a:lumMod val="85000"/>
                    <a:lumOff val="15000"/>
                  </a:schemeClr>
                </a:solidFill>
                <a:latin typeface="Consolas" panose="020B0609020204030204" pitchFamily="49" charset="0"/>
              </a:rPr>
              <a:t>='stylesheet' "</a:t>
            </a:r>
          </a:p>
          <a:p>
            <a:pPr marL="0" indent="0">
              <a:buNone/>
            </a:pPr>
            <a:r>
              <a:rPr lang="en-CA" sz="2400" b="1" dirty="0">
                <a:solidFill>
                  <a:schemeClr val="tx1">
                    <a:lumMod val="85000"/>
                    <a:lumOff val="15000"/>
                  </a:schemeClr>
                </a:solidFill>
                <a:latin typeface="Consolas" panose="020B0609020204030204" pitchFamily="49" charset="0"/>
              </a:rPr>
              <a:t>   + "</a:t>
            </a:r>
            <a:r>
              <a:rPr lang="en-CA" sz="2400" b="1" dirty="0" err="1">
                <a:solidFill>
                  <a:schemeClr val="tx1">
                    <a:lumMod val="85000"/>
                    <a:lumOff val="15000"/>
                  </a:schemeClr>
                </a:solidFill>
                <a:latin typeface="Consolas" panose="020B0609020204030204" pitchFamily="49" charset="0"/>
              </a:rPr>
              <a:t>href</a:t>
            </a:r>
            <a:r>
              <a:rPr lang="en-CA" sz="2400" b="1" dirty="0">
                <a:solidFill>
                  <a:schemeClr val="tx1">
                    <a:lumMod val="85000"/>
                    <a:lumOff val="15000"/>
                  </a:schemeClr>
                </a:solidFill>
                <a:latin typeface="Consolas" panose="020B0609020204030204" pitchFamily="49" charset="0"/>
              </a:rPr>
              <a:t>='styles/main.css' "</a:t>
            </a:r>
          </a:p>
          <a:p>
            <a:pPr marL="0" indent="0">
              <a:buNone/>
            </a:pPr>
            <a:r>
              <a:rPr lang="en-CA" sz="2400" b="1" dirty="0">
                <a:solidFill>
                  <a:schemeClr val="tx1">
                    <a:lumMod val="85000"/>
                    <a:lumOff val="15000"/>
                  </a:schemeClr>
                </a:solidFill>
                <a:latin typeface="Consolas" panose="020B0609020204030204" pitchFamily="49" charset="0"/>
              </a:rPr>
              <a:t>   + "type='text/</a:t>
            </a:r>
            <a:r>
              <a:rPr lang="en-CA" sz="2400" b="1" dirty="0" err="1">
                <a:solidFill>
                  <a:schemeClr val="tx1">
                    <a:lumMod val="85000"/>
                    <a:lumOff val="15000"/>
                  </a:schemeClr>
                </a:solidFill>
                <a:latin typeface="Consolas" panose="020B0609020204030204" pitchFamily="49" charset="0"/>
              </a:rPr>
              <a:t>css</a:t>
            </a:r>
            <a:r>
              <a:rPr lang="en-CA" sz="2400" b="1" dirty="0">
                <a:solidFill>
                  <a:schemeClr val="tx1">
                    <a:lumMod val="85000"/>
                    <a:lumOff val="15000"/>
                  </a:schemeClr>
                </a:solidFill>
                <a:latin typeface="Consolas" panose="020B0609020204030204" pitchFamily="49" charset="0"/>
              </a:rPr>
              <a:t>'/&gt;&lt;title&gt;The Learning Servlet&lt;/title&gt;&lt;/head&gt;"</a:t>
            </a:r>
          </a:p>
          <a:p>
            <a:pPr marL="0" indent="0">
              <a:buNone/>
            </a:pPr>
            <a:r>
              <a:rPr lang="en-CA" sz="2400" b="1" dirty="0">
                <a:solidFill>
                  <a:schemeClr val="tx1">
                    <a:lumMod val="85000"/>
                    <a:lumOff val="15000"/>
                  </a:schemeClr>
                </a:solidFill>
                <a:latin typeface="Consolas" panose="020B0609020204030204" pitchFamily="49" charset="0"/>
              </a:rPr>
              <a:t>   + "&lt;body&gt;&lt;h1&gt;GET method&lt;/h1&gt;"</a:t>
            </a:r>
          </a:p>
          <a:p>
            <a:pPr marL="0" indent="0">
              <a:buNone/>
            </a:pPr>
            <a:r>
              <a:rPr lang="en-CA" sz="2400" b="1" dirty="0">
                <a:solidFill>
                  <a:schemeClr val="tx1">
                    <a:lumMod val="85000"/>
                    <a:lumOff val="15000"/>
                  </a:schemeClr>
                </a:solidFill>
                <a:latin typeface="Consolas" panose="020B0609020204030204" pitchFamily="49" charset="0"/>
              </a:rPr>
              <a:t>   + "&lt;form id='</a:t>
            </a:r>
            <a:r>
              <a:rPr lang="en-CA" sz="2400" b="1" dirty="0" err="1">
                <a:solidFill>
                  <a:schemeClr val="tx1">
                    <a:lumMod val="85000"/>
                    <a:lumOff val="15000"/>
                  </a:schemeClr>
                </a:solidFill>
                <a:latin typeface="Consolas" panose="020B0609020204030204" pitchFamily="49" charset="0"/>
              </a:rPr>
              <a:t>form:index</a:t>
            </a:r>
            <a:r>
              <a:rPr lang="en-CA" sz="2400" b="1" dirty="0">
                <a:solidFill>
                  <a:schemeClr val="tx1">
                    <a:lumMod val="85000"/>
                    <a:lumOff val="15000"/>
                  </a:schemeClr>
                </a:solidFill>
                <a:latin typeface="Consolas" panose="020B0609020204030204" pitchFamily="49" charset="0"/>
              </a:rPr>
              <a:t>' action='index.html'&gt;"</a:t>
            </a:r>
          </a:p>
          <a:p>
            <a:pPr marL="0" indent="0">
              <a:buNone/>
            </a:pPr>
            <a:r>
              <a:rPr lang="en-CA" sz="2400" b="1" dirty="0">
                <a:solidFill>
                  <a:schemeClr val="tx1">
                    <a:lumMod val="85000"/>
                    <a:lumOff val="15000"/>
                  </a:schemeClr>
                </a:solidFill>
                <a:latin typeface="Consolas" panose="020B0609020204030204" pitchFamily="49" charset="0"/>
              </a:rPr>
              <a:t>   + "&lt;</a:t>
            </a:r>
            <a:r>
              <a:rPr lang="en-CA" sz="2400" b="1" dirty="0" err="1">
                <a:solidFill>
                  <a:schemeClr val="tx1">
                    <a:lumMod val="85000"/>
                    <a:lumOff val="15000"/>
                  </a:schemeClr>
                </a:solidFill>
                <a:latin typeface="Consolas" panose="020B0609020204030204" pitchFamily="49" charset="0"/>
              </a:rPr>
              <a:t>br</a:t>
            </a:r>
            <a:r>
              <a:rPr lang="en-CA" sz="2400" b="1" dirty="0">
                <a:solidFill>
                  <a:schemeClr val="tx1">
                    <a:lumMod val="85000"/>
                    <a:lumOff val="15000"/>
                  </a:schemeClr>
                </a:solidFill>
                <a:latin typeface="Consolas" panose="020B0609020204030204" pitchFamily="49" charset="0"/>
              </a:rPr>
              <a:t>/&gt;&lt;input type='submit' value='Return to Home page'/&gt;&lt;/form&gt;"</a:t>
            </a:r>
          </a:p>
          <a:p>
            <a:pPr marL="0" indent="0">
              <a:buNone/>
            </a:pPr>
            <a:r>
              <a:rPr lang="en-CA" sz="2400" b="1" dirty="0">
                <a:solidFill>
                  <a:schemeClr val="tx1">
                    <a:lumMod val="85000"/>
                    <a:lumOff val="15000"/>
                  </a:schemeClr>
                </a:solidFill>
                <a:latin typeface="Consolas" panose="020B0609020204030204" pitchFamily="49" charset="0"/>
              </a:rPr>
              <a:t>   + "&lt;/body&gt;&lt;/html&gt;";</a:t>
            </a:r>
          </a:p>
        </p:txBody>
      </p:sp>
    </p:spTree>
    <p:extLst>
      <p:ext uri="{BB962C8B-B14F-4D97-AF65-F5344CB8AC3E}">
        <p14:creationId xmlns:p14="http://schemas.microsoft.com/office/powerpoint/2010/main" val="13029717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0" y="0"/>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778764" y="116404"/>
            <a:ext cx="10515600" cy="1155614"/>
          </a:xfrm>
        </p:spPr>
        <p:txBody>
          <a:bodyPr>
            <a:normAutofit/>
          </a:bodyPr>
          <a:lstStyle/>
          <a:p>
            <a:r>
              <a:rPr lang="en-CA" dirty="0">
                <a:solidFill>
                  <a:schemeClr val="bg1"/>
                </a:solidFill>
              </a:rPr>
              <a:t>New School Text Block JDK 15</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0" y="1275173"/>
            <a:ext cx="12192000" cy="5585982"/>
          </a:xfrm>
        </p:spPr>
        <p:txBody>
          <a:bodyPr>
            <a:noAutofit/>
          </a:bodyPr>
          <a:lstStyle/>
          <a:p>
            <a:pPr marL="0" indent="0">
              <a:spcBef>
                <a:spcPts val="0"/>
              </a:spcBef>
              <a:spcAft>
                <a:spcPts val="500"/>
              </a:spcAft>
              <a:buNone/>
            </a:pPr>
            <a:r>
              <a:rPr lang="en-CA" sz="2400" b="1" dirty="0">
                <a:solidFill>
                  <a:schemeClr val="bg1"/>
                </a:solidFill>
                <a:latin typeface="Consolas" panose="020B0609020204030204" pitchFamily="49" charset="0"/>
              </a:rPr>
              <a:t>String </a:t>
            </a:r>
            <a:r>
              <a:rPr lang="en-CA" sz="2400" b="1" dirty="0" err="1">
                <a:solidFill>
                  <a:schemeClr val="bg1"/>
                </a:solidFill>
                <a:latin typeface="Consolas" panose="020B0609020204030204" pitchFamily="49" charset="0"/>
              </a:rPr>
              <a:t>htmlStr</a:t>
            </a:r>
            <a:r>
              <a:rPr lang="en-CA" sz="2400" b="1" dirty="0">
                <a:solidFill>
                  <a:schemeClr val="bg1"/>
                </a:solidFill>
                <a:latin typeface="Consolas" panose="020B0609020204030204" pitchFamily="49" charset="0"/>
              </a:rPr>
              <a:t> = </a:t>
            </a:r>
            <a:r>
              <a:rPr lang="en-CA" sz="2400" b="1" dirty="0">
                <a:latin typeface="Consolas" panose="020B0609020204030204" pitchFamily="49" charset="0"/>
              </a:rPr>
              <a:t>"""</a:t>
            </a:r>
          </a:p>
          <a:p>
            <a:pPr marL="0" indent="0">
              <a:spcBef>
                <a:spcPts val="0"/>
              </a:spcBef>
              <a:spcAft>
                <a:spcPts val="500"/>
              </a:spcAft>
              <a:buNone/>
            </a:pPr>
            <a:r>
              <a:rPr lang="en-CA" sz="2400" b="1" dirty="0">
                <a:solidFill>
                  <a:schemeClr val="bg1"/>
                </a:solidFill>
                <a:latin typeface="Consolas" panose="020B0609020204030204" pitchFamily="49" charset="0"/>
              </a:rPr>
              <a:t>  &lt;html&gt;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&lt;link </a:t>
            </a:r>
            <a:r>
              <a:rPr lang="en-CA" sz="2400" b="1" dirty="0" err="1">
                <a:solidFill>
                  <a:schemeClr val="bg1"/>
                </a:solidFill>
                <a:latin typeface="Consolas" panose="020B0609020204030204" pitchFamily="49" charset="0"/>
              </a:rPr>
              <a:t>rel</a:t>
            </a:r>
            <a:r>
              <a:rPr lang="en-CA" sz="2400" b="1" dirty="0">
                <a:solidFill>
                  <a:schemeClr val="bg1"/>
                </a:solidFill>
                <a:latin typeface="Consolas" panose="020B0609020204030204" pitchFamily="49" charset="0"/>
              </a:rPr>
              <a:t>='</a:t>
            </a:r>
            <a:r>
              <a:rPr lang="en-CA" sz="2400" b="1" dirty="0" err="1">
                <a:solidFill>
                  <a:schemeClr val="bg1"/>
                </a:solidFill>
                <a:latin typeface="Consolas" panose="020B0609020204030204" pitchFamily="49" charset="0"/>
              </a:rPr>
              <a:t>stylesheet'href</a:t>
            </a:r>
            <a:r>
              <a:rPr lang="en-CA" sz="2400" b="1" dirty="0">
                <a:solidFill>
                  <a:schemeClr val="bg1"/>
                </a:solidFill>
                <a:latin typeface="Consolas" panose="020B0609020204030204" pitchFamily="49" charset="0"/>
              </a:rPr>
              <a:t>='styles/main.css' type='text/</a:t>
            </a:r>
            <a:r>
              <a:rPr lang="en-CA" sz="2400" b="1" dirty="0" err="1">
                <a:solidFill>
                  <a:schemeClr val="bg1"/>
                </a:solidFill>
                <a:latin typeface="Consolas" panose="020B0609020204030204" pitchFamily="49" charset="0"/>
              </a:rPr>
              <a:t>css</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&lt;title&gt;The Learning Servlet&lt;/title&gt;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&lt;h1&gt;GET method&lt;/h1&gt;</a:t>
            </a:r>
          </a:p>
          <a:p>
            <a:pPr marL="0" indent="0">
              <a:spcBef>
                <a:spcPts val="0"/>
              </a:spcBef>
              <a:spcAft>
                <a:spcPts val="500"/>
              </a:spcAft>
              <a:buNone/>
            </a:pPr>
            <a:r>
              <a:rPr lang="en-CA" sz="2400" b="1" dirty="0">
                <a:solidFill>
                  <a:schemeClr val="bg1"/>
                </a:solidFill>
                <a:latin typeface="Consolas" panose="020B0609020204030204" pitchFamily="49" charset="0"/>
              </a:rPr>
              <a:t>        &lt;form id='</a:t>
            </a:r>
            <a:r>
              <a:rPr lang="en-CA" sz="2400" b="1" dirty="0" err="1">
                <a:solidFill>
                  <a:schemeClr val="bg1"/>
                </a:solidFill>
                <a:latin typeface="Consolas" panose="020B0609020204030204" pitchFamily="49" charset="0"/>
              </a:rPr>
              <a:t>form:index</a:t>
            </a:r>
            <a:r>
              <a:rPr lang="en-CA" sz="2400" b="1" dirty="0">
                <a:solidFill>
                  <a:schemeClr val="bg1"/>
                </a:solidFill>
                <a:latin typeface="Consolas" panose="020B0609020204030204" pitchFamily="49" charset="0"/>
              </a:rPr>
              <a:t>' action = 'index.html'&gt;</a:t>
            </a:r>
          </a:p>
          <a:p>
            <a:pPr marL="0" indent="0">
              <a:spcBef>
                <a:spcPts val="0"/>
              </a:spcBef>
              <a:spcAft>
                <a:spcPts val="500"/>
              </a:spcAft>
              <a:buNone/>
            </a:pPr>
            <a:r>
              <a:rPr lang="en-CA" sz="2400" b="1" dirty="0">
                <a:solidFill>
                  <a:schemeClr val="bg1"/>
                </a:solidFill>
                <a:latin typeface="Consolas" panose="020B0609020204030204" pitchFamily="49" charset="0"/>
              </a:rPr>
              <a:t>           &lt;</a:t>
            </a:r>
            <a:r>
              <a:rPr lang="en-CA" sz="2400" b="1" dirty="0" err="1">
                <a:solidFill>
                  <a:schemeClr val="bg1"/>
                </a:solidFill>
                <a:latin typeface="Consolas" panose="020B0609020204030204" pitchFamily="49" charset="0"/>
              </a:rPr>
              <a:t>br</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&lt;input type= 'submit' value='Return to Home page' /&gt;</a:t>
            </a:r>
          </a:p>
          <a:p>
            <a:pPr marL="0" indent="0">
              <a:spcBef>
                <a:spcPts val="0"/>
              </a:spcBef>
              <a:spcAft>
                <a:spcPts val="500"/>
              </a:spcAft>
              <a:buNone/>
            </a:pPr>
            <a:r>
              <a:rPr lang="en-CA" sz="2400" b="1" dirty="0">
                <a:solidFill>
                  <a:schemeClr val="bg1"/>
                </a:solidFill>
                <a:latin typeface="Consolas" panose="020B0609020204030204" pitchFamily="49" charset="0"/>
              </a:rPr>
              <a:t>        &lt;/form&gt;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&lt;/html&gt;</a:t>
            </a:r>
            <a:r>
              <a:rPr lang="en-CA" sz="2400" b="1" dirty="0">
                <a:latin typeface="Consolas" panose="020B0609020204030204" pitchFamily="49" charset="0"/>
              </a:rPr>
              <a:t>"""</a:t>
            </a:r>
            <a:r>
              <a:rPr lang="en-CA" sz="2400" b="1" dirty="0">
                <a:solidFill>
                  <a:schemeClr val="bg1"/>
                </a:solidFill>
                <a:latin typeface="Consolas" panose="020B0609020204030204" pitchFamily="49" charset="0"/>
              </a:rPr>
              <a:t>;</a:t>
            </a:r>
          </a:p>
          <a:p>
            <a:pPr marL="0" indent="0">
              <a:spcBef>
                <a:spcPts val="0"/>
              </a:spcBef>
              <a:spcAft>
                <a:spcPts val="500"/>
              </a:spcAft>
              <a:buNone/>
            </a:pPr>
            <a:endParaRPr lang="en-CA" sz="2000" b="1" dirty="0">
              <a:solidFill>
                <a:schemeClr val="bg1"/>
              </a:solidFill>
              <a:latin typeface="Consolas" panose="020B0609020204030204" pitchFamily="49" charset="0"/>
            </a:endParaRPr>
          </a:p>
        </p:txBody>
      </p:sp>
      <p:sp>
        <p:nvSpPr>
          <p:cNvPr id="5" name="Rectangle 4">
            <a:extLst>
              <a:ext uri="{FF2B5EF4-FFF2-40B4-BE49-F238E27FC236}">
                <a16:creationId xmlns:a16="http://schemas.microsoft.com/office/drawing/2014/main" id="{5C63850C-C745-1B6C-3B3A-D550ED100D7A}"/>
              </a:ext>
            </a:extLst>
          </p:cNvPr>
          <p:cNvSpPr/>
          <p:nvPr/>
        </p:nvSpPr>
        <p:spPr>
          <a:xfrm>
            <a:off x="102476" y="1679035"/>
            <a:ext cx="331076" cy="51316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75194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0" y="32201"/>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321564" y="115181"/>
            <a:ext cx="11814627" cy="1325563"/>
          </a:xfrm>
        </p:spPr>
        <p:txBody>
          <a:bodyPr>
            <a:normAutofit/>
          </a:bodyPr>
          <a:lstStyle/>
          <a:p>
            <a:r>
              <a:rPr lang="en-CA" dirty="0">
                <a:solidFill>
                  <a:schemeClr val="bg1"/>
                </a:solidFill>
              </a:rPr>
              <a:t>But wait, there is more . . . String formatted JDK 15</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55808" y="1347952"/>
            <a:ext cx="12080384" cy="4767372"/>
          </a:xfrm>
        </p:spPr>
        <p:txBody>
          <a:bodyPr>
            <a:noAutofit/>
          </a:bodyPr>
          <a:lstStyle/>
          <a:p>
            <a:pPr marL="0" indent="0">
              <a:spcBef>
                <a:spcPts val="0"/>
              </a:spcBef>
              <a:spcAft>
                <a:spcPts val="500"/>
              </a:spcAft>
              <a:buNone/>
            </a:pPr>
            <a:r>
              <a:rPr lang="en-CA" sz="2400" b="1" dirty="0" err="1">
                <a:solidFill>
                  <a:schemeClr val="bg1"/>
                </a:solidFill>
                <a:latin typeface="Consolas" panose="020B0609020204030204" pitchFamily="49" charset="0"/>
              </a:rPr>
              <a:t>out.println</a:t>
            </a:r>
            <a:r>
              <a:rPr lang="en-CA" sz="2400" b="1" dirty="0">
                <a:solidFill>
                  <a:schemeClr val="bg1"/>
                </a:solidFill>
                <a:latin typeface="Consolas" panose="020B0609020204030204" pitchFamily="49" charset="0"/>
              </a:rPr>
              <a:t>("""</a:t>
            </a:r>
          </a:p>
          <a:p>
            <a:pPr marL="0" indent="0">
              <a:spcBef>
                <a:spcPts val="0"/>
              </a:spcBef>
              <a:spcAft>
                <a:spcPts val="500"/>
              </a:spcAft>
              <a:buNone/>
            </a:pPr>
            <a:r>
              <a:rPr lang="en-CA" sz="2400" b="1" dirty="0">
                <a:solidFill>
                  <a:schemeClr val="bg1"/>
                </a:solidFill>
                <a:latin typeface="Consolas" panose="020B0609020204030204" pitchFamily="49" charset="0"/>
              </a:rPr>
              <a:t>  &lt;html&gt;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&lt;title&gt;Just Servlet Output&lt;/title&gt;</a:t>
            </a:r>
          </a:p>
          <a:p>
            <a:pPr marL="0" indent="0">
              <a:spcBef>
                <a:spcPts val="0"/>
              </a:spcBef>
              <a:spcAft>
                <a:spcPts val="500"/>
              </a:spcAft>
              <a:buNone/>
            </a:pPr>
            <a:r>
              <a:rPr lang="en-CA" sz="2400" b="1" dirty="0">
                <a:solidFill>
                  <a:schemeClr val="bg1"/>
                </a:solidFill>
                <a:latin typeface="Consolas" panose="020B0609020204030204" pitchFamily="49" charset="0"/>
              </a:rPr>
              <a:t>      &lt;link </a:t>
            </a:r>
            <a:r>
              <a:rPr lang="en-CA" sz="2400" b="1" dirty="0" err="1">
                <a:solidFill>
                  <a:schemeClr val="bg1"/>
                </a:solidFill>
                <a:latin typeface="Consolas" panose="020B0609020204030204" pitchFamily="49" charset="0"/>
              </a:rPr>
              <a:t>rel</a:t>
            </a:r>
            <a:r>
              <a:rPr lang="en-CA" sz="2400" b="1" dirty="0">
                <a:solidFill>
                  <a:schemeClr val="bg1"/>
                </a:solidFill>
                <a:latin typeface="Consolas" panose="020B0609020204030204" pitchFamily="49" charset="0"/>
              </a:rPr>
              <a:t>='stylesheet' </a:t>
            </a:r>
            <a:r>
              <a:rPr lang="en-CA" sz="2400" b="1" dirty="0" err="1">
                <a:solidFill>
                  <a:schemeClr val="bg1"/>
                </a:solidFill>
                <a:latin typeface="Consolas" panose="020B0609020204030204" pitchFamily="49" charset="0"/>
              </a:rPr>
              <a:t>href</a:t>
            </a:r>
            <a:r>
              <a:rPr lang="en-CA" sz="2400" b="1" dirty="0">
                <a:solidFill>
                  <a:schemeClr val="bg1"/>
                </a:solidFill>
                <a:latin typeface="Consolas" panose="020B0609020204030204" pitchFamily="49" charset="0"/>
              </a:rPr>
              <a:t>='styles/main.css' type= 'text/</a:t>
            </a:r>
            <a:r>
              <a:rPr lang="en-CA" sz="2400" b="1" dirty="0" err="1">
                <a:solidFill>
                  <a:schemeClr val="bg1"/>
                </a:solidFill>
                <a:latin typeface="Consolas" panose="020B0609020204030204" pitchFamily="49" charset="0"/>
              </a:rPr>
              <a:t>css</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&lt;h1&gt;Thanks for joining our email list&lt;/h1&gt;</a:t>
            </a:r>
          </a:p>
          <a:p>
            <a:pPr marL="0" indent="0">
              <a:spcBef>
                <a:spcPts val="0"/>
              </a:spcBef>
              <a:spcAft>
                <a:spcPts val="500"/>
              </a:spcAft>
              <a:buNone/>
            </a:pPr>
            <a:r>
              <a:rPr lang="en-CA" sz="2400" b="1" dirty="0">
                <a:solidFill>
                  <a:schemeClr val="bg1"/>
                </a:solidFill>
                <a:latin typeface="Consolas" panose="020B0609020204030204" pitchFamily="49" charset="0"/>
              </a:rPr>
              <a:t>      &lt;p&gt;Here is the information that you entered:&lt;/p&gt;</a:t>
            </a:r>
          </a:p>
          <a:p>
            <a:pPr marL="0" indent="0">
              <a:spcBef>
                <a:spcPts val="0"/>
              </a:spcBef>
              <a:spcAft>
                <a:spcPts val="500"/>
              </a:spcAft>
              <a:buNone/>
            </a:pPr>
            <a:r>
              <a:rPr lang="en-CA" sz="2400" b="1" dirty="0">
                <a:solidFill>
                  <a:schemeClr val="bg1"/>
                </a:solidFill>
                <a:latin typeface="Consolas" panose="020B0609020204030204" pitchFamily="49" charset="0"/>
              </a:rPr>
              <a:t>      &lt;label&gt;Email:&lt;/label&gt;</a:t>
            </a:r>
          </a:p>
          <a:p>
            <a:pPr marL="0" indent="0">
              <a:spcBef>
                <a:spcPts val="0"/>
              </a:spcBef>
              <a:spcAft>
                <a:spcPts val="500"/>
              </a:spcAft>
              <a:buNone/>
            </a:pPr>
            <a:r>
              <a:rPr lang="en-CA" sz="2400" b="1" dirty="0">
                <a:solidFill>
                  <a:schemeClr val="bg1"/>
                </a:solidFill>
                <a:latin typeface="Consolas" panose="020B0609020204030204" pitchFamily="49" charset="0"/>
              </a:rPr>
              <a:t>      &lt;span&gt;</a:t>
            </a:r>
            <a:r>
              <a:rPr lang="en-CA" b="1" dirty="0">
                <a:solidFill>
                  <a:srgbClr val="002060"/>
                </a:solidFill>
                <a:latin typeface="Consolas" panose="020B0609020204030204" pitchFamily="49" charset="0"/>
              </a:rPr>
              <a:t>%s</a:t>
            </a:r>
            <a:r>
              <a:rPr lang="en-CA" sz="2400" b="1" dirty="0">
                <a:solidFill>
                  <a:schemeClr val="bg1"/>
                </a:solidFill>
                <a:latin typeface="Consolas" panose="020B0609020204030204" pitchFamily="49" charset="0"/>
              </a:rPr>
              <a:t>&lt;/span&gt;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&lt;/html&gt;"""</a:t>
            </a:r>
            <a:r>
              <a:rPr lang="en-CA" sz="2400" b="1" dirty="0">
                <a:solidFill>
                  <a:srgbClr val="002060"/>
                </a:solidFill>
                <a:latin typeface="Consolas" panose="020B0609020204030204" pitchFamily="49" charset="0"/>
              </a:rPr>
              <a:t>.</a:t>
            </a:r>
            <a:r>
              <a:rPr lang="en-CA" b="1" dirty="0">
                <a:solidFill>
                  <a:srgbClr val="002060"/>
                </a:solidFill>
                <a:latin typeface="Consolas" panose="020B0609020204030204" pitchFamily="49" charset="0"/>
              </a:rPr>
              <a:t>formatted(</a:t>
            </a:r>
            <a:r>
              <a:rPr lang="en-CA" b="1" dirty="0" err="1">
                <a:solidFill>
                  <a:srgbClr val="002060"/>
                </a:solidFill>
                <a:latin typeface="Consolas" panose="020B0609020204030204" pitchFamily="49" charset="0"/>
              </a:rPr>
              <a:t>user.getEmailAddress</a:t>
            </a:r>
            <a:r>
              <a:rPr lang="en-CA" b="1" dirty="0">
                <a:solidFill>
                  <a:srgbClr val="002060"/>
                </a:solidFill>
                <a:latin typeface="Consolas" panose="020B0609020204030204" pitchFamily="49" charset="0"/>
              </a:rPr>
              <a:t>()</a:t>
            </a:r>
            <a:r>
              <a:rPr lang="en-CA" sz="2400" b="1" dirty="0">
                <a:solidFill>
                  <a:schemeClr val="bg1"/>
                </a:solidFill>
                <a:latin typeface="Consolas" panose="020B0609020204030204" pitchFamily="49" charset="0"/>
              </a:rPr>
              <a:t>));</a:t>
            </a:r>
          </a:p>
        </p:txBody>
      </p:sp>
      <p:sp>
        <p:nvSpPr>
          <p:cNvPr id="7" name="Rectangle 6">
            <a:extLst>
              <a:ext uri="{FF2B5EF4-FFF2-40B4-BE49-F238E27FC236}">
                <a16:creationId xmlns:a16="http://schemas.microsoft.com/office/drawing/2014/main" id="{AB499EC1-6536-A054-F921-DEC16DF858BE}"/>
              </a:ext>
            </a:extLst>
          </p:cNvPr>
          <p:cNvSpPr/>
          <p:nvPr/>
        </p:nvSpPr>
        <p:spPr>
          <a:xfrm>
            <a:off x="79012" y="1792626"/>
            <a:ext cx="373487" cy="46105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14364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0" y="32201"/>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321564" y="115181"/>
            <a:ext cx="11814627" cy="1325563"/>
          </a:xfrm>
        </p:spPr>
        <p:txBody>
          <a:bodyPr>
            <a:normAutofit/>
          </a:bodyPr>
          <a:lstStyle/>
          <a:p>
            <a:r>
              <a:rPr lang="en-CA" dirty="0">
                <a:solidFill>
                  <a:schemeClr val="bg1"/>
                </a:solidFill>
              </a:rPr>
              <a:t>And still more . . . String template JDK 21 preview</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55808" y="1347952"/>
            <a:ext cx="12080384" cy="4767372"/>
          </a:xfrm>
        </p:spPr>
        <p:txBody>
          <a:bodyPr>
            <a:noAutofit/>
          </a:bodyPr>
          <a:lstStyle/>
          <a:p>
            <a:pPr marL="0" indent="0">
              <a:spcBef>
                <a:spcPts val="0"/>
              </a:spcBef>
              <a:spcAft>
                <a:spcPts val="500"/>
              </a:spcAft>
              <a:buNone/>
            </a:pPr>
            <a:r>
              <a:rPr lang="en-CA" sz="2000" b="1" dirty="0">
                <a:solidFill>
                  <a:schemeClr val="bg1"/>
                </a:solidFill>
                <a:latin typeface="Consolas" panose="020B0609020204030204" pitchFamily="49" charset="0"/>
              </a:rPr>
              <a:t>   </a:t>
            </a:r>
            <a:r>
              <a:rPr lang="en-CA" sz="2000" b="1" dirty="0">
                <a:latin typeface="Consolas" panose="020B0609020204030204" pitchFamily="49" charset="0"/>
              </a:rPr>
              <a:t>String email = "person@mail.com";</a:t>
            </a:r>
          </a:p>
          <a:p>
            <a:pPr marL="0" indent="0">
              <a:spcBef>
                <a:spcPts val="0"/>
              </a:spcBef>
              <a:spcAft>
                <a:spcPts val="500"/>
              </a:spcAft>
              <a:buNone/>
            </a:pPr>
            <a:r>
              <a:rPr lang="en-CA" sz="2000" b="1" dirty="0">
                <a:solidFill>
                  <a:schemeClr val="bg1"/>
                </a:solidFill>
                <a:latin typeface="Consolas" panose="020B0609020204030204" pitchFamily="49" charset="0"/>
              </a:rPr>
              <a:t>   String page = STR."""</a:t>
            </a:r>
          </a:p>
          <a:p>
            <a:pPr marL="0" indent="0">
              <a:spcBef>
                <a:spcPts val="0"/>
              </a:spcBef>
              <a:spcAft>
                <a:spcPts val="500"/>
              </a:spcAft>
              <a:buNone/>
            </a:pPr>
            <a:r>
              <a:rPr lang="en-CA" sz="2000" b="1" dirty="0">
                <a:solidFill>
                  <a:schemeClr val="bg1"/>
                </a:solidFill>
                <a:latin typeface="Consolas" panose="020B0609020204030204" pitchFamily="49" charset="0"/>
              </a:rPr>
              <a:t>     &lt;html&gt;</a:t>
            </a:r>
          </a:p>
          <a:p>
            <a:pPr marL="0" indent="0">
              <a:spcBef>
                <a:spcPts val="0"/>
              </a:spcBef>
              <a:spcAft>
                <a:spcPts val="500"/>
              </a:spcAft>
              <a:buNone/>
            </a:pPr>
            <a:r>
              <a:rPr lang="en-CA" sz="2000" b="1" dirty="0">
                <a:solidFill>
                  <a:schemeClr val="bg1"/>
                </a:solidFill>
                <a:latin typeface="Consolas" panose="020B0609020204030204" pitchFamily="49" charset="0"/>
              </a:rPr>
              <a:t>        &lt;head&gt;</a:t>
            </a:r>
          </a:p>
          <a:p>
            <a:pPr marL="0" indent="0">
              <a:spcBef>
                <a:spcPts val="0"/>
              </a:spcBef>
              <a:spcAft>
                <a:spcPts val="500"/>
              </a:spcAft>
              <a:buNone/>
            </a:pPr>
            <a:r>
              <a:rPr lang="en-CA" sz="2000" b="1" dirty="0">
                <a:solidFill>
                  <a:schemeClr val="bg1"/>
                </a:solidFill>
                <a:latin typeface="Consolas" panose="020B0609020204030204" pitchFamily="49" charset="0"/>
              </a:rPr>
              <a:t>           &lt;title&gt;Just Servlet Output&lt;/title&gt;</a:t>
            </a:r>
          </a:p>
          <a:p>
            <a:pPr marL="0" indent="0">
              <a:spcBef>
                <a:spcPts val="0"/>
              </a:spcBef>
              <a:spcAft>
                <a:spcPts val="500"/>
              </a:spcAft>
              <a:buNone/>
            </a:pPr>
            <a:r>
              <a:rPr lang="en-CA" sz="2000" b="1" dirty="0">
                <a:solidFill>
                  <a:schemeClr val="bg1"/>
                </a:solidFill>
                <a:latin typeface="Consolas" panose="020B0609020204030204" pitchFamily="49" charset="0"/>
              </a:rPr>
              <a:t>           &lt;link </a:t>
            </a:r>
            <a:r>
              <a:rPr lang="en-CA" sz="2000" b="1" dirty="0" err="1">
                <a:solidFill>
                  <a:schemeClr val="bg1"/>
                </a:solidFill>
                <a:latin typeface="Consolas" panose="020B0609020204030204" pitchFamily="49" charset="0"/>
              </a:rPr>
              <a:t>rel</a:t>
            </a:r>
            <a:r>
              <a:rPr lang="en-CA" sz="2000" b="1" dirty="0">
                <a:solidFill>
                  <a:schemeClr val="bg1"/>
                </a:solidFill>
                <a:latin typeface="Consolas" panose="020B0609020204030204" pitchFamily="49" charset="0"/>
              </a:rPr>
              <a:t>='stylesheet' </a:t>
            </a:r>
            <a:r>
              <a:rPr lang="en-CA" sz="2000" b="1" dirty="0" err="1">
                <a:solidFill>
                  <a:schemeClr val="bg1"/>
                </a:solidFill>
                <a:latin typeface="Consolas" panose="020B0609020204030204" pitchFamily="49" charset="0"/>
              </a:rPr>
              <a:t>href</a:t>
            </a:r>
            <a:r>
              <a:rPr lang="en-CA" sz="2000" b="1" dirty="0">
                <a:solidFill>
                  <a:schemeClr val="bg1"/>
                </a:solidFill>
                <a:latin typeface="Consolas" panose="020B0609020204030204" pitchFamily="49" charset="0"/>
              </a:rPr>
              <a:t>='styles/main.css' type= 'text/</a:t>
            </a:r>
            <a:r>
              <a:rPr lang="en-CA" sz="2000" b="1" dirty="0" err="1">
                <a:solidFill>
                  <a:schemeClr val="bg1"/>
                </a:solidFill>
                <a:latin typeface="Consolas" panose="020B0609020204030204" pitchFamily="49" charset="0"/>
              </a:rPr>
              <a:t>css</a:t>
            </a:r>
            <a:r>
              <a:rPr lang="en-CA" sz="2000" b="1" dirty="0">
                <a:solidFill>
                  <a:schemeClr val="bg1"/>
                </a:solidFill>
                <a:latin typeface="Consolas" panose="020B0609020204030204" pitchFamily="49" charset="0"/>
              </a:rPr>
              <a:t>’/&gt;</a:t>
            </a:r>
          </a:p>
          <a:p>
            <a:pPr marL="0" indent="0">
              <a:spcBef>
                <a:spcPts val="0"/>
              </a:spcBef>
              <a:spcAft>
                <a:spcPts val="500"/>
              </a:spcAft>
              <a:buNone/>
            </a:pPr>
            <a:r>
              <a:rPr lang="en-CA" sz="2000" b="1" dirty="0">
                <a:solidFill>
                  <a:schemeClr val="bg1"/>
                </a:solidFill>
                <a:latin typeface="Consolas" panose="020B0609020204030204" pitchFamily="49" charset="0"/>
              </a:rPr>
              <a:t>        &lt;/head&gt;</a:t>
            </a:r>
          </a:p>
          <a:p>
            <a:pPr marL="0" indent="0">
              <a:spcBef>
                <a:spcPts val="0"/>
              </a:spcBef>
              <a:spcAft>
                <a:spcPts val="500"/>
              </a:spcAft>
              <a:buNone/>
            </a:pPr>
            <a:r>
              <a:rPr lang="en-CA" sz="2000" b="1" dirty="0">
                <a:solidFill>
                  <a:schemeClr val="bg1"/>
                </a:solidFill>
                <a:latin typeface="Consolas" panose="020B0609020204030204" pitchFamily="49" charset="0"/>
              </a:rPr>
              <a:t>        &lt;body&gt;</a:t>
            </a:r>
          </a:p>
          <a:p>
            <a:pPr marL="0" indent="0">
              <a:spcBef>
                <a:spcPts val="0"/>
              </a:spcBef>
              <a:spcAft>
                <a:spcPts val="500"/>
              </a:spcAft>
              <a:buNone/>
            </a:pPr>
            <a:r>
              <a:rPr lang="en-CA" sz="2000" b="1" dirty="0">
                <a:solidFill>
                  <a:schemeClr val="bg1"/>
                </a:solidFill>
                <a:latin typeface="Consolas" panose="020B0609020204030204" pitchFamily="49" charset="0"/>
              </a:rPr>
              <a:t>           &lt;h1&gt;Thanks for joining our email list&lt;/h1&gt;</a:t>
            </a:r>
          </a:p>
          <a:p>
            <a:pPr marL="0" indent="0">
              <a:spcBef>
                <a:spcPts val="0"/>
              </a:spcBef>
              <a:spcAft>
                <a:spcPts val="500"/>
              </a:spcAft>
              <a:buNone/>
            </a:pPr>
            <a:r>
              <a:rPr lang="en-CA" sz="2000" b="1" dirty="0">
                <a:solidFill>
                  <a:schemeClr val="bg1"/>
                </a:solidFill>
                <a:latin typeface="Consolas" panose="020B0609020204030204" pitchFamily="49" charset="0"/>
              </a:rPr>
              <a:t>           &lt;p&gt;Here is the information that you entered:&lt;/p&gt;</a:t>
            </a:r>
          </a:p>
          <a:p>
            <a:pPr marL="0" indent="0">
              <a:spcBef>
                <a:spcPts val="0"/>
              </a:spcBef>
              <a:spcAft>
                <a:spcPts val="500"/>
              </a:spcAft>
              <a:buNone/>
            </a:pPr>
            <a:r>
              <a:rPr lang="en-CA" sz="2000" b="1" dirty="0">
                <a:solidFill>
                  <a:schemeClr val="bg1"/>
                </a:solidFill>
                <a:latin typeface="Consolas" panose="020B0609020204030204" pitchFamily="49" charset="0"/>
              </a:rPr>
              <a:t>           &lt;label&gt;Email:&lt;/label&gt;</a:t>
            </a:r>
          </a:p>
          <a:p>
            <a:pPr marL="0" indent="0">
              <a:spcBef>
                <a:spcPts val="0"/>
              </a:spcBef>
              <a:spcAft>
                <a:spcPts val="500"/>
              </a:spcAft>
              <a:buNone/>
            </a:pPr>
            <a:r>
              <a:rPr lang="en-CA" sz="2000" b="1" dirty="0">
                <a:solidFill>
                  <a:schemeClr val="bg1"/>
                </a:solidFill>
                <a:latin typeface="Consolas" panose="020B0609020204030204" pitchFamily="49" charset="0"/>
              </a:rPr>
              <a:t>           &lt;span&gt;</a:t>
            </a:r>
            <a:r>
              <a:rPr lang="en-CA" sz="2000" b="1" dirty="0">
                <a:latin typeface="Consolas" panose="020B0609020204030204" pitchFamily="49" charset="0"/>
              </a:rPr>
              <a:t>\{email}</a:t>
            </a:r>
            <a:r>
              <a:rPr lang="en-CA" sz="2000" b="1" dirty="0">
                <a:solidFill>
                  <a:schemeClr val="bg1"/>
                </a:solidFill>
                <a:latin typeface="Consolas" panose="020B0609020204030204" pitchFamily="49" charset="0"/>
              </a:rPr>
              <a:t>&lt;/span&gt;</a:t>
            </a:r>
          </a:p>
          <a:p>
            <a:pPr marL="0" indent="0">
              <a:spcBef>
                <a:spcPts val="0"/>
              </a:spcBef>
              <a:spcAft>
                <a:spcPts val="500"/>
              </a:spcAft>
              <a:buNone/>
            </a:pPr>
            <a:r>
              <a:rPr lang="en-CA" sz="2000" b="1" dirty="0">
                <a:solidFill>
                  <a:schemeClr val="bg1"/>
                </a:solidFill>
                <a:latin typeface="Consolas" panose="020B0609020204030204" pitchFamily="49" charset="0"/>
              </a:rPr>
              <a:t>        &lt;/body&gt;</a:t>
            </a:r>
          </a:p>
          <a:p>
            <a:pPr marL="0" indent="0">
              <a:spcBef>
                <a:spcPts val="0"/>
              </a:spcBef>
              <a:spcAft>
                <a:spcPts val="500"/>
              </a:spcAft>
              <a:buNone/>
            </a:pPr>
            <a:r>
              <a:rPr lang="en-CA" sz="2000" b="1" dirty="0">
                <a:solidFill>
                  <a:schemeClr val="bg1"/>
                </a:solidFill>
                <a:latin typeface="Consolas" panose="020B0609020204030204" pitchFamily="49" charset="0"/>
              </a:rPr>
              <a:t>     &lt;/html&gt;""";</a:t>
            </a:r>
          </a:p>
          <a:p>
            <a:pPr marL="0" indent="0">
              <a:spcBef>
                <a:spcPts val="0"/>
              </a:spcBef>
              <a:spcAft>
                <a:spcPts val="500"/>
              </a:spcAft>
              <a:buNone/>
            </a:pPr>
            <a:r>
              <a:rPr lang="en-CA" sz="2000" b="1" dirty="0">
                <a:solidFill>
                  <a:schemeClr val="bg1"/>
                </a:solidFill>
                <a:latin typeface="Consolas" panose="020B0609020204030204" pitchFamily="49" charset="0"/>
              </a:rPr>
              <a:t>   </a:t>
            </a:r>
            <a:r>
              <a:rPr lang="en-CA" sz="2000" b="1" dirty="0" err="1">
                <a:solidFill>
                  <a:schemeClr val="bg1"/>
                </a:solidFill>
                <a:latin typeface="Consolas" panose="020B0609020204030204" pitchFamily="49" charset="0"/>
              </a:rPr>
              <a:t>System.out.println</a:t>
            </a:r>
            <a:r>
              <a:rPr lang="en-CA" sz="2000" b="1" dirty="0">
                <a:solidFill>
                  <a:schemeClr val="bg1"/>
                </a:solidFill>
                <a:latin typeface="Consolas" panose="020B0609020204030204" pitchFamily="49" charset="0"/>
              </a:rPr>
              <a:t>(page);</a:t>
            </a:r>
          </a:p>
        </p:txBody>
      </p:sp>
      <p:sp>
        <p:nvSpPr>
          <p:cNvPr id="7" name="Rectangle 6">
            <a:extLst>
              <a:ext uri="{FF2B5EF4-FFF2-40B4-BE49-F238E27FC236}">
                <a16:creationId xmlns:a16="http://schemas.microsoft.com/office/drawing/2014/main" id="{AB499EC1-6536-A054-F921-DEC16DF858BE}"/>
              </a:ext>
            </a:extLst>
          </p:cNvPr>
          <p:cNvSpPr/>
          <p:nvPr/>
        </p:nvSpPr>
        <p:spPr>
          <a:xfrm>
            <a:off x="79012" y="1792626"/>
            <a:ext cx="373487" cy="46105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97448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4B42-4DEE-4215-92BE-F6512D0E0BC6}"/>
              </a:ext>
            </a:extLst>
          </p:cNvPr>
          <p:cNvSpPr>
            <a:spLocks noGrp="1"/>
          </p:cNvSpPr>
          <p:nvPr>
            <p:ph type="title"/>
          </p:nvPr>
        </p:nvSpPr>
        <p:spPr>
          <a:xfrm>
            <a:off x="838199" y="365125"/>
            <a:ext cx="10991045" cy="1325563"/>
          </a:xfrm>
        </p:spPr>
        <p:txBody>
          <a:bodyPr>
            <a:normAutofit/>
          </a:bodyPr>
          <a:lstStyle/>
          <a:p>
            <a:r>
              <a:rPr lang="en-CA" b="1" dirty="0"/>
              <a:t>switch</a:t>
            </a:r>
            <a:r>
              <a:rPr lang="en-CA" dirty="0"/>
              <a:t> – an expression &amp; without a break JDK 14 </a:t>
            </a:r>
          </a:p>
        </p:txBody>
      </p:sp>
      <p:graphicFrame>
        <p:nvGraphicFramePr>
          <p:cNvPr id="10" name="Content Placeholder 2">
            <a:extLst>
              <a:ext uri="{FF2B5EF4-FFF2-40B4-BE49-F238E27FC236}">
                <a16:creationId xmlns:a16="http://schemas.microsoft.com/office/drawing/2014/main" id="{F7F3F2CD-DDD6-4972-AA40-F9E79B4F6F99}"/>
              </a:ext>
            </a:extLst>
          </p:cNvPr>
          <p:cNvGraphicFramePr>
            <a:graphicFrameLocks noGrp="1"/>
          </p:cNvGraphicFramePr>
          <p:nvPr>
            <p:ph idx="1"/>
            <p:extLst>
              <p:ext uri="{D42A27DB-BD31-4B8C-83A1-F6EECF244321}">
                <p14:modId xmlns:p14="http://schemas.microsoft.com/office/powerpoint/2010/main" val="35464874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2427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FEA259-6786-F84B-AA1E-DDA29BB19434}"/>
              </a:ext>
            </a:extLst>
          </p:cNvPr>
          <p:cNvSpPr/>
          <p:nvPr/>
        </p:nvSpPr>
        <p:spPr>
          <a:xfrm>
            <a:off x="0" y="-3324"/>
            <a:ext cx="12192000" cy="7029766"/>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19E3CE48-65A1-DA4F-A760-9A0F4BA4E709}"/>
              </a:ext>
            </a:extLst>
          </p:cNvPr>
          <p:cNvSpPr>
            <a:spLocks noGrp="1"/>
          </p:cNvSpPr>
          <p:nvPr>
            <p:ph type="title"/>
          </p:nvPr>
        </p:nvSpPr>
        <p:spPr>
          <a:xfrm>
            <a:off x="838200" y="365125"/>
            <a:ext cx="10515600" cy="1325563"/>
          </a:xfrm>
        </p:spPr>
        <p:txBody>
          <a:bodyPr>
            <a:normAutofit/>
          </a:bodyPr>
          <a:lstStyle/>
          <a:p>
            <a:r>
              <a:rPr lang="en-CA" dirty="0">
                <a:solidFill>
                  <a:schemeClr val="bg1"/>
                </a:solidFill>
              </a:rPr>
              <a:t>Which would you prefer to learn or teach?</a:t>
            </a:r>
          </a:p>
        </p:txBody>
      </p:sp>
      <p:sp>
        <p:nvSpPr>
          <p:cNvPr id="16" name="Content Placeholder 4">
            <a:extLst>
              <a:ext uri="{FF2B5EF4-FFF2-40B4-BE49-F238E27FC236}">
                <a16:creationId xmlns:a16="http://schemas.microsoft.com/office/drawing/2014/main" id="{9D6CC720-5258-4B4E-BC85-50942E63B547}"/>
              </a:ext>
            </a:extLst>
          </p:cNvPr>
          <p:cNvSpPr>
            <a:spLocks noGrp="1"/>
          </p:cNvSpPr>
          <p:nvPr>
            <p:ph sz="half" idx="1"/>
          </p:nvPr>
        </p:nvSpPr>
        <p:spPr>
          <a:xfrm>
            <a:off x="999066" y="1558645"/>
            <a:ext cx="5096934" cy="5255341"/>
          </a:xfrm>
        </p:spPr>
        <p:txBody>
          <a:bodyPr>
            <a:noAutofit/>
          </a:bodyPr>
          <a:lstStyle/>
          <a:p>
            <a:pPr marL="0" indent="0">
              <a:lnSpc>
                <a:spcPct val="110000"/>
              </a:lnSpc>
              <a:spcBef>
                <a:spcPts val="400"/>
              </a:spcBef>
              <a:buNone/>
            </a:pPr>
            <a:r>
              <a:rPr lang="en-CA" sz="1800" b="1" dirty="0">
                <a:solidFill>
                  <a:schemeClr val="bg1"/>
                </a:solidFill>
                <a:latin typeface="Consolas" panose="020B0609020204030204" pitchFamily="49" charset="0"/>
              </a:rPr>
              <a:t>double value = 0;</a:t>
            </a:r>
          </a:p>
          <a:p>
            <a:pPr marL="0" indent="0">
              <a:lnSpc>
                <a:spcPct val="110000"/>
              </a:lnSpc>
              <a:spcBef>
                <a:spcPts val="400"/>
              </a:spcBef>
              <a:buNone/>
            </a:pPr>
            <a:r>
              <a:rPr lang="en-CA" sz="1800" b="1" dirty="0">
                <a:solidFill>
                  <a:schemeClr val="bg1"/>
                </a:solidFill>
                <a:latin typeface="Consolas" panose="020B0609020204030204" pitchFamily="49" charset="0"/>
              </a:rPr>
              <a:t>switch (point) {</a:t>
            </a:r>
          </a:p>
          <a:p>
            <a:pPr marL="0" indent="0">
              <a:lnSpc>
                <a:spcPct val="110000"/>
              </a:lnSpc>
              <a:spcBef>
                <a:spcPts val="400"/>
              </a:spcBef>
              <a:buNone/>
            </a:pPr>
            <a:r>
              <a:rPr lang="en-CA" sz="1800" b="1" dirty="0">
                <a:solidFill>
                  <a:schemeClr val="bg1"/>
                </a:solidFill>
                <a:latin typeface="Consolas" panose="020B0609020204030204" pitchFamily="49" charset="0"/>
              </a:rPr>
              <a:t>    case NORTH:</a:t>
            </a:r>
          </a:p>
          <a:p>
            <a:pPr marL="0" indent="0">
              <a:lnSpc>
                <a:spcPct val="110000"/>
              </a:lnSpc>
              <a:spcBef>
                <a:spcPts val="400"/>
              </a:spcBef>
              <a:buNone/>
            </a:pPr>
            <a:r>
              <a:rPr lang="en-CA" sz="1800" b="1" dirty="0">
                <a:solidFill>
                  <a:schemeClr val="bg1"/>
                </a:solidFill>
                <a:latin typeface="Consolas" panose="020B0609020204030204" pitchFamily="49" charset="0"/>
              </a:rPr>
              <a:t>        value = 12.12;</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SOUTH:</a:t>
            </a:r>
          </a:p>
          <a:p>
            <a:pPr marL="0" indent="0">
              <a:lnSpc>
                <a:spcPct val="110000"/>
              </a:lnSpc>
              <a:spcBef>
                <a:spcPts val="400"/>
              </a:spcBef>
              <a:buNone/>
            </a:pPr>
            <a:r>
              <a:rPr lang="en-CA" sz="1800" b="1" dirty="0">
                <a:solidFill>
                  <a:schemeClr val="bg1"/>
                </a:solidFill>
                <a:latin typeface="Consolas" panose="020B0609020204030204" pitchFamily="49" charset="0"/>
              </a:rPr>
              <a:t>        value = 14.14;</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EAST:</a:t>
            </a:r>
          </a:p>
          <a:p>
            <a:pPr marL="0" indent="0">
              <a:lnSpc>
                <a:spcPct val="110000"/>
              </a:lnSpc>
              <a:spcBef>
                <a:spcPts val="400"/>
              </a:spcBef>
              <a:buNone/>
            </a:pPr>
            <a:r>
              <a:rPr lang="en-CA" sz="1800" b="1" dirty="0">
                <a:solidFill>
                  <a:schemeClr val="bg1"/>
                </a:solidFill>
                <a:latin typeface="Consolas" panose="020B0609020204030204" pitchFamily="49" charset="0"/>
              </a:rPr>
              <a:t>        value = 16.16;</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WEST:</a:t>
            </a:r>
          </a:p>
          <a:p>
            <a:pPr marL="0" indent="0">
              <a:lnSpc>
                <a:spcPct val="110000"/>
              </a:lnSpc>
              <a:spcBef>
                <a:spcPts val="400"/>
              </a:spcBef>
              <a:buNone/>
            </a:pPr>
            <a:r>
              <a:rPr lang="en-CA" sz="1800" b="1" dirty="0">
                <a:solidFill>
                  <a:schemeClr val="bg1"/>
                </a:solidFill>
                <a:latin typeface="Consolas" panose="020B0609020204030204" pitchFamily="49" charset="0"/>
              </a:rPr>
              <a:t>        value = 18.18;</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a:t>
            </a:r>
          </a:p>
        </p:txBody>
      </p:sp>
      <p:sp>
        <p:nvSpPr>
          <p:cNvPr id="17" name="Content Placeholder 5">
            <a:extLst>
              <a:ext uri="{FF2B5EF4-FFF2-40B4-BE49-F238E27FC236}">
                <a16:creationId xmlns:a16="http://schemas.microsoft.com/office/drawing/2014/main" id="{A45A57CC-4813-C14A-97BE-EFC60812DE4A}"/>
              </a:ext>
            </a:extLst>
          </p:cNvPr>
          <p:cNvSpPr>
            <a:spLocks noGrp="1"/>
          </p:cNvSpPr>
          <p:nvPr>
            <p:ph sz="half" idx="2"/>
          </p:nvPr>
        </p:nvSpPr>
        <p:spPr>
          <a:xfrm>
            <a:off x="5135610" y="1564913"/>
            <a:ext cx="5096933" cy="4574305"/>
          </a:xfrm>
        </p:spPr>
        <p:txBody>
          <a:bodyPr>
            <a:normAutofit/>
          </a:bodyPr>
          <a:lstStyle/>
          <a:p>
            <a:pPr marL="0" indent="0">
              <a:spcBef>
                <a:spcPts val="400"/>
              </a:spcBef>
              <a:buNone/>
            </a:pPr>
            <a:r>
              <a:rPr lang="en-CA" sz="2400" b="1" dirty="0">
                <a:solidFill>
                  <a:schemeClr val="bg1"/>
                </a:solidFill>
                <a:latin typeface="Consolas" panose="020B0609020204030204" pitchFamily="49" charset="0"/>
              </a:rPr>
              <a:t>double value = switch (point) {</a:t>
            </a:r>
          </a:p>
          <a:p>
            <a:pPr marL="0" indent="0">
              <a:spcBef>
                <a:spcPts val="400"/>
              </a:spcBef>
              <a:buNone/>
            </a:pPr>
            <a:r>
              <a:rPr lang="en-CA" sz="2400" b="1" dirty="0">
                <a:solidFill>
                  <a:schemeClr val="bg1"/>
                </a:solidFill>
                <a:latin typeface="Consolas" panose="020B0609020204030204" pitchFamily="49" charset="0"/>
              </a:rPr>
              <a:t>    case NORTH -&gt; 12.12;</a:t>
            </a:r>
          </a:p>
          <a:p>
            <a:pPr marL="0" indent="0">
              <a:spcBef>
                <a:spcPts val="400"/>
              </a:spcBef>
              <a:buNone/>
            </a:pPr>
            <a:r>
              <a:rPr lang="en-CA" sz="2400" b="1" dirty="0">
                <a:solidFill>
                  <a:schemeClr val="bg1"/>
                </a:solidFill>
                <a:latin typeface="Consolas" panose="020B0609020204030204" pitchFamily="49" charset="0"/>
              </a:rPr>
              <a:t>    case SOUTH -&gt; 14.14;</a:t>
            </a:r>
          </a:p>
          <a:p>
            <a:pPr marL="0" indent="0">
              <a:spcBef>
                <a:spcPts val="400"/>
              </a:spcBef>
              <a:buNone/>
            </a:pPr>
            <a:r>
              <a:rPr lang="en-CA" sz="2400" b="1" dirty="0">
                <a:solidFill>
                  <a:schemeClr val="bg1"/>
                </a:solidFill>
                <a:latin typeface="Consolas" panose="020B0609020204030204" pitchFamily="49" charset="0"/>
              </a:rPr>
              <a:t>    case EAST -&gt; 16.16;</a:t>
            </a:r>
          </a:p>
          <a:p>
            <a:pPr marL="0" indent="0">
              <a:spcBef>
                <a:spcPts val="400"/>
              </a:spcBef>
              <a:buNone/>
            </a:pPr>
            <a:r>
              <a:rPr lang="en-CA" sz="2400" b="1" dirty="0">
                <a:solidFill>
                  <a:schemeClr val="bg1"/>
                </a:solidFill>
                <a:latin typeface="Consolas" panose="020B0609020204030204" pitchFamily="49" charset="0"/>
              </a:rPr>
              <a:t>    case WEST -&gt; 18.18;</a:t>
            </a:r>
          </a:p>
          <a:p>
            <a:pPr marL="0" indent="0">
              <a:spcBef>
                <a:spcPts val="400"/>
              </a:spcBef>
              <a:buNone/>
            </a:pPr>
            <a:r>
              <a:rPr lang="en-CA" sz="2400" b="1" dirty="0">
                <a:solidFill>
                  <a:schemeClr val="bg1"/>
                </a:solidFill>
                <a:latin typeface="Consolas" panose="020B0609020204030204" pitchFamily="49" charset="0"/>
              </a:rPr>
              <a:t>    default -&gt; 0.0;    </a:t>
            </a:r>
          </a:p>
          <a:p>
            <a:pPr marL="0" indent="0">
              <a:spcBef>
                <a:spcPts val="400"/>
              </a:spcBef>
              <a:buNone/>
            </a:pPr>
            <a:r>
              <a:rPr lang="en-CA" sz="2400" b="1" dirty="0">
                <a:solidFill>
                  <a:schemeClr val="bg1"/>
                </a:solidFill>
                <a:latin typeface="Consolas" panose="020B0609020204030204" pitchFamily="49" charset="0"/>
              </a:rPr>
              <a:t>};</a:t>
            </a:r>
          </a:p>
          <a:p>
            <a:pPr marL="0" indent="0">
              <a:spcBef>
                <a:spcPts val="400"/>
              </a:spcBef>
              <a:buNone/>
            </a:pPr>
            <a:r>
              <a:rPr lang="en-CA" sz="2400" b="1"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196801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FEA259-6786-F84B-AA1E-DDA29BB19434}"/>
              </a:ext>
            </a:extLst>
          </p:cNvPr>
          <p:cNvSpPr/>
          <p:nvPr/>
        </p:nvSpPr>
        <p:spPr>
          <a:xfrm>
            <a:off x="0" y="-38637"/>
            <a:ext cx="12192000" cy="7029766"/>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19E3CE48-65A1-DA4F-A760-9A0F4BA4E709}"/>
              </a:ext>
            </a:extLst>
          </p:cNvPr>
          <p:cNvSpPr>
            <a:spLocks noGrp="1"/>
          </p:cNvSpPr>
          <p:nvPr>
            <p:ph type="title"/>
          </p:nvPr>
        </p:nvSpPr>
        <p:spPr>
          <a:xfrm>
            <a:off x="838200" y="365125"/>
            <a:ext cx="10656194" cy="1325563"/>
          </a:xfrm>
        </p:spPr>
        <p:txBody>
          <a:bodyPr>
            <a:normAutofit/>
          </a:bodyPr>
          <a:lstStyle/>
          <a:p>
            <a:pPr algn="ctr"/>
            <a:r>
              <a:rPr lang="en-CA" dirty="0"/>
              <a:t>Java 21 The  pattern matching switch.</a:t>
            </a:r>
          </a:p>
        </p:txBody>
      </p:sp>
      <p:sp>
        <p:nvSpPr>
          <p:cNvPr id="6" name="Content Placeholder 5">
            <a:extLst>
              <a:ext uri="{FF2B5EF4-FFF2-40B4-BE49-F238E27FC236}">
                <a16:creationId xmlns:a16="http://schemas.microsoft.com/office/drawing/2014/main" id="{AE9DABC3-01B2-B733-ABF9-FD3EF8339373}"/>
              </a:ext>
            </a:extLst>
          </p:cNvPr>
          <p:cNvSpPr>
            <a:spLocks noGrp="1"/>
          </p:cNvSpPr>
          <p:nvPr>
            <p:ph idx="1"/>
          </p:nvPr>
        </p:nvSpPr>
        <p:spPr>
          <a:xfrm>
            <a:off x="1873875" y="1967288"/>
            <a:ext cx="10210393" cy="3313050"/>
          </a:xfrm>
        </p:spPr>
        <p:txBody>
          <a:bodyPr>
            <a:noAutofit/>
          </a:bodyPr>
          <a:lstStyle/>
          <a:p>
            <a:pPr marL="0" indent="0">
              <a:buNone/>
            </a:pPr>
            <a:r>
              <a:rPr lang="en-CA" sz="2400" b="1" dirty="0">
                <a:latin typeface="Consolas" panose="020B0609020204030204" pitchFamily="49" charset="0"/>
              </a:rPr>
              <a:t>Object x = "4";</a:t>
            </a:r>
          </a:p>
          <a:p>
            <a:pPr marL="0" indent="0">
              <a:buNone/>
            </a:pPr>
            <a:r>
              <a:rPr lang="en-CA" sz="2400" b="1" dirty="0">
                <a:latin typeface="Consolas" panose="020B0609020204030204" pitchFamily="49" charset="0"/>
              </a:rPr>
              <a:t>String designation = switch (x) {</a:t>
            </a:r>
          </a:p>
          <a:p>
            <a:pPr marL="0" indent="0">
              <a:buNone/>
            </a:pPr>
            <a:r>
              <a:rPr lang="en-US" sz="2400" b="1" dirty="0">
                <a:latin typeface="Consolas" panose="020B0609020204030204" pitchFamily="49" charset="0"/>
              </a:rPr>
              <a:t>    // </a:t>
            </a:r>
            <a:r>
              <a:rPr lang="en-US" sz="2400" b="1" dirty="0">
                <a:solidFill>
                  <a:schemeClr val="tx1">
                    <a:lumMod val="75000"/>
                  </a:schemeClr>
                </a:solidFill>
                <a:latin typeface="Consolas" panose="020B0609020204030204" pitchFamily="49" charset="0"/>
              </a:rPr>
              <a:t>case Integer i when i &gt; 4 &amp;&amp; i &lt; 12 -&gt; "child";</a:t>
            </a:r>
            <a:endParaRPr lang="en-CA" sz="2400" b="1" dirty="0">
              <a:solidFill>
                <a:schemeClr val="tx1">
                  <a:lumMod val="75000"/>
                </a:schemeClr>
              </a:solidFill>
              <a:latin typeface="Consolas" panose="020B0609020204030204" pitchFamily="49" charset="0"/>
            </a:endParaRPr>
          </a:p>
          <a:p>
            <a:pPr marL="0" indent="0">
              <a:buNone/>
            </a:pPr>
            <a:r>
              <a:rPr lang="en-CA" sz="2400" b="1" dirty="0">
                <a:latin typeface="Consolas" panose="020B0609020204030204" pitchFamily="49" charset="0"/>
              </a:rPr>
              <a:t>    case Integer i when i &lt; 12 -&gt; "child";</a:t>
            </a:r>
          </a:p>
          <a:p>
            <a:pPr marL="0" indent="0">
              <a:buNone/>
            </a:pPr>
            <a:r>
              <a:rPr lang="en-CA" sz="2400" b="1" dirty="0">
                <a:latin typeface="Consolas" panose="020B0609020204030204" pitchFamily="49" charset="0"/>
              </a:rPr>
              <a:t>    case Integer i when i &lt; 18 -&gt; "teenager";</a:t>
            </a:r>
          </a:p>
          <a:p>
            <a:pPr marL="0" indent="0">
              <a:buNone/>
            </a:pPr>
            <a:r>
              <a:rPr lang="en-CA" sz="2400" b="1" dirty="0">
                <a:latin typeface="Consolas" panose="020B0609020204030204" pitchFamily="49" charset="0"/>
              </a:rPr>
              <a:t>    case Integer i when i &lt; 25 -&gt; "young adult";</a:t>
            </a:r>
          </a:p>
          <a:p>
            <a:pPr marL="0" indent="0">
              <a:buNone/>
            </a:pPr>
            <a:r>
              <a:rPr lang="en-CA" sz="2400" b="1" dirty="0">
                <a:latin typeface="Consolas" panose="020B0609020204030204" pitchFamily="49" charset="0"/>
              </a:rPr>
              <a:t>    case Integer i when i &lt; 65 -&gt; "adult";</a:t>
            </a:r>
          </a:p>
          <a:p>
            <a:pPr marL="0" indent="0">
              <a:buNone/>
            </a:pPr>
            <a:r>
              <a:rPr lang="en-CA" sz="2400" b="1" dirty="0">
                <a:latin typeface="Consolas" panose="020B0609020204030204" pitchFamily="49" charset="0"/>
              </a:rPr>
              <a:t>    case Integer i when i &gt;= 65 -&gt; "senior";</a:t>
            </a:r>
          </a:p>
          <a:p>
            <a:pPr marL="0" indent="0">
              <a:buNone/>
            </a:pPr>
            <a:r>
              <a:rPr lang="en-CA" sz="2400" b="1" dirty="0">
                <a:latin typeface="Consolas" panose="020B0609020204030204" pitchFamily="49" charset="0"/>
              </a:rPr>
              <a:t>    default -&gt; "Not an Integer";</a:t>
            </a:r>
          </a:p>
          <a:p>
            <a:pPr marL="0" indent="0">
              <a:buNone/>
            </a:pPr>
            <a:r>
              <a:rPr lang="en-CA" sz="2400" b="1" dirty="0">
                <a:latin typeface="Consolas" panose="020B0609020204030204" pitchFamily="49" charset="0"/>
              </a:rPr>
              <a:t>};</a:t>
            </a:r>
          </a:p>
          <a:p>
            <a:pPr marL="0" indent="0">
              <a:buNone/>
            </a:pPr>
            <a:r>
              <a:rPr lang="en-CA" sz="2400" b="1" dirty="0" err="1">
                <a:latin typeface="Consolas" panose="020B0609020204030204" pitchFamily="49" charset="0"/>
              </a:rPr>
              <a:t>System.out.printf</a:t>
            </a:r>
            <a:r>
              <a:rPr lang="en-CA" sz="2400" b="1" dirty="0">
                <a:latin typeface="Consolas" panose="020B0609020204030204" pitchFamily="49" charset="0"/>
              </a:rPr>
              <a:t>("Designation is %</a:t>
            </a:r>
            <a:r>
              <a:rPr lang="en-CA" sz="2400" b="1" dirty="0" err="1">
                <a:latin typeface="Consolas" panose="020B0609020204030204" pitchFamily="49" charset="0"/>
              </a:rPr>
              <a:t>s%n</a:t>
            </a:r>
            <a:r>
              <a:rPr lang="en-CA" sz="2400" b="1" dirty="0">
                <a:latin typeface="Consolas" panose="020B0609020204030204" pitchFamily="49" charset="0"/>
              </a:rPr>
              <a:t>", designation);</a:t>
            </a:r>
          </a:p>
        </p:txBody>
      </p:sp>
    </p:spTree>
    <p:extLst>
      <p:ext uri="{BB962C8B-B14F-4D97-AF65-F5344CB8AC3E}">
        <p14:creationId xmlns:p14="http://schemas.microsoft.com/office/powerpoint/2010/main" val="33009324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4">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C6F4A31E-1E81-4C7A-B86F-A81C42F7AF8B}"/>
              </a:ext>
            </a:extLst>
          </p:cNvPr>
          <p:cNvGraphicFramePr>
            <a:graphicFrameLocks noGrp="1"/>
          </p:cNvGraphicFramePr>
          <p:nvPr>
            <p:ph idx="1"/>
            <p:extLst>
              <p:ext uri="{D42A27DB-BD31-4B8C-83A1-F6EECF244321}">
                <p14:modId xmlns:p14="http://schemas.microsoft.com/office/powerpoint/2010/main" val="3766203898"/>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9DC34C55-0A2A-FB4C-A684-6B3736AF6546}"/>
              </a:ext>
            </a:extLst>
          </p:cNvPr>
          <p:cNvSpPr/>
          <p:nvPr/>
        </p:nvSpPr>
        <p:spPr>
          <a:xfrm>
            <a:off x="-16042" y="0"/>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916B9A69-7C1A-6142-8BB8-615F9F4101F4}"/>
              </a:ext>
            </a:extLst>
          </p:cNvPr>
          <p:cNvSpPr>
            <a:spLocks noGrp="1"/>
          </p:cNvSpPr>
          <p:nvPr>
            <p:ph type="title"/>
          </p:nvPr>
        </p:nvSpPr>
        <p:spPr>
          <a:xfrm>
            <a:off x="524741" y="268014"/>
            <a:ext cx="3808268" cy="6400800"/>
          </a:xfrm>
        </p:spPr>
        <p:txBody>
          <a:bodyPr>
            <a:normAutofit/>
          </a:bodyPr>
          <a:lstStyle/>
          <a:p>
            <a:r>
              <a:rPr lang="en-CA" b="1" dirty="0">
                <a:solidFill>
                  <a:schemeClr val="bg1"/>
                </a:solidFill>
              </a:rPr>
              <a:t>records</a:t>
            </a:r>
            <a:r>
              <a:rPr lang="en-CA" dirty="0">
                <a:solidFill>
                  <a:schemeClr val="bg1"/>
                </a:solidFill>
              </a:rPr>
              <a:t> – boilerplate reduction with immutable flavouring and a dash of compact constructor</a:t>
            </a:r>
            <a:br>
              <a:rPr lang="en-CA" dirty="0">
                <a:solidFill>
                  <a:schemeClr val="bg1"/>
                </a:solidFill>
              </a:rPr>
            </a:br>
            <a:r>
              <a:rPr lang="en-CA" dirty="0">
                <a:solidFill>
                  <a:schemeClr val="bg1"/>
                </a:solidFill>
              </a:rPr>
              <a:t>JDK 16</a:t>
            </a:r>
          </a:p>
        </p:txBody>
      </p:sp>
    </p:spTree>
    <p:extLst>
      <p:ext uri="{BB962C8B-B14F-4D97-AF65-F5344CB8AC3E}">
        <p14:creationId xmlns:p14="http://schemas.microsoft.com/office/powerpoint/2010/main" val="38908028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fontScale="85000" lnSpcReduction="20000"/>
          </a:bodyPr>
          <a:lstStyle/>
          <a:p>
            <a:pPr algn="l"/>
            <a:r>
              <a:rPr lang="en-CA" b="0" i="0" dirty="0">
                <a:solidFill>
                  <a:srgbClr val="444444"/>
                </a:solidFill>
                <a:effectLst/>
                <a:latin typeface="proxima-nova"/>
              </a:rPr>
              <a:t>Java can be a fairly steep learning curve for a beginner </a:t>
            </a:r>
          </a:p>
          <a:p>
            <a:pPr lvl="1"/>
            <a:r>
              <a:rPr lang="en-CA" sz="2800" b="0" i="1" dirty="0">
                <a:solidFill>
                  <a:srgbClr val="444444"/>
                </a:solidFill>
                <a:effectLst/>
                <a:latin typeface="proxima-nova"/>
              </a:rPr>
              <a:t>Only if the instructor themselves had a steep curve in learning the language</a:t>
            </a:r>
          </a:p>
          <a:p>
            <a:pPr algn="l"/>
            <a:r>
              <a:rPr lang="en-CA" b="0" i="0" dirty="0">
                <a:solidFill>
                  <a:srgbClr val="444444"/>
                </a:solidFill>
                <a:effectLst/>
                <a:latin typeface="proxima-nova"/>
              </a:rPr>
              <a:t>Java is not suitable for lightweight, quick tasks </a:t>
            </a:r>
          </a:p>
          <a:p>
            <a:pPr lvl="1"/>
            <a:r>
              <a:rPr lang="en-CA" sz="2800" dirty="0">
                <a:solidFill>
                  <a:srgbClr val="444444"/>
                </a:solidFill>
                <a:latin typeface="proxima-nova"/>
              </a:rPr>
              <a:t>Better suited for larger and more complex applications.</a:t>
            </a:r>
          </a:p>
          <a:p>
            <a:pPr lvl="1"/>
            <a:r>
              <a:rPr lang="en-CA" sz="2800" b="0" i="1" dirty="0">
                <a:solidFill>
                  <a:srgbClr val="444444"/>
                </a:solidFill>
                <a:effectLst/>
                <a:latin typeface="proxima-nova"/>
              </a:rPr>
              <a:t>Have you seen Single-File Source-Code and under Linux have you tried shebang execution?</a:t>
            </a:r>
          </a:p>
          <a:p>
            <a:pPr lvl="1"/>
            <a:r>
              <a:rPr lang="en-CA" sz="2800" i="1" dirty="0">
                <a:solidFill>
                  <a:srgbClr val="444444"/>
                </a:solidFill>
                <a:latin typeface="proxima-nova"/>
              </a:rPr>
              <a:t>This Just In! </a:t>
            </a:r>
            <a:r>
              <a:rPr lang="en-US" sz="2800" b="1" i="1" dirty="0">
                <a:solidFill>
                  <a:srgbClr val="444444"/>
                </a:solidFill>
                <a:latin typeface="proxima-nova"/>
              </a:rPr>
              <a:t>Unnamed Classes and Instance Main Methods</a:t>
            </a:r>
            <a:endParaRPr lang="en-CA" sz="2800" b="1" i="1" dirty="0">
              <a:solidFill>
                <a:srgbClr val="444444"/>
              </a:solidFill>
              <a:effectLst/>
              <a:latin typeface="proxima-nova"/>
            </a:endParaRPr>
          </a:p>
          <a:p>
            <a:pPr algn="l"/>
            <a:r>
              <a:rPr lang="en-CA" b="0" i="0" dirty="0">
                <a:solidFill>
                  <a:srgbClr val="444444"/>
                </a:solidFill>
                <a:effectLst/>
                <a:latin typeface="proxima-nova"/>
              </a:rPr>
              <a:t>Oracle Java Development Kit (JDK), is not open source</a:t>
            </a:r>
          </a:p>
          <a:p>
            <a:pPr lvl="1"/>
            <a:r>
              <a:rPr lang="en-CA" sz="2800" b="0" i="1" dirty="0">
                <a:solidFill>
                  <a:srgbClr val="444444"/>
                </a:solidFill>
                <a:effectLst/>
                <a:latin typeface="proxima-nova"/>
              </a:rPr>
              <a:t>OpenJDK is a completely open source implementation of the JDK </a:t>
            </a:r>
            <a:endParaRPr lang="en-CA" sz="2800" i="1" dirty="0">
              <a:solidFill>
                <a:srgbClr val="444444"/>
              </a:solidFill>
              <a:latin typeface="proxima-nova"/>
            </a:endParaRPr>
          </a:p>
          <a:p>
            <a:pPr lvl="1"/>
            <a:r>
              <a:rPr lang="en-CA" sz="2800" i="1" dirty="0">
                <a:solidFill>
                  <a:srgbClr val="444444"/>
                </a:solidFill>
                <a:latin typeface="proxima-nova"/>
              </a:rPr>
              <a:t>Continuing development of Java is done in the OpenJDK project by Oracle Java developers</a:t>
            </a:r>
            <a:endParaRPr lang="en-CA" sz="2800" b="0" i="1" dirty="0">
              <a:solidFill>
                <a:srgbClr val="444444"/>
              </a:solidFill>
              <a:effectLst/>
              <a:latin typeface="proxima-nova"/>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a:p>
            <a:endParaRPr lang="en-CA" sz="3800" dirty="0">
              <a:solidFill>
                <a:srgbClr val="FFFFFF"/>
              </a:solidFill>
            </a:endParaRPr>
          </a:p>
        </p:txBody>
      </p:sp>
    </p:spTree>
    <p:extLst>
      <p:ext uri="{BB962C8B-B14F-4D97-AF65-F5344CB8AC3E}">
        <p14:creationId xmlns:p14="http://schemas.microsoft.com/office/powerpoint/2010/main" val="3507144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EA5F6F1-45BD-3E4B-85EC-FCB0A9F59DF7}"/>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62C0245-0AA4-9341-9709-B28749C7953F}"/>
              </a:ext>
            </a:extLst>
          </p:cNvPr>
          <p:cNvSpPr>
            <a:spLocks noGrp="1"/>
          </p:cNvSpPr>
          <p:nvPr>
            <p:ph type="title"/>
          </p:nvPr>
        </p:nvSpPr>
        <p:spPr>
          <a:xfrm>
            <a:off x="838200" y="565027"/>
            <a:ext cx="10515600" cy="1325563"/>
          </a:xfrm>
        </p:spPr>
        <p:txBody>
          <a:bodyPr>
            <a:noAutofit/>
          </a:bodyPr>
          <a:lstStyle/>
          <a:p>
            <a:r>
              <a:rPr lang="en-CA" sz="3200" dirty="0">
                <a:solidFill>
                  <a:srgbClr val="007590"/>
                </a:solidFill>
              </a:rPr>
              <a:t>No setters, just simple getters. </a:t>
            </a:r>
            <a:br>
              <a:rPr lang="en-CA" sz="3200" dirty="0">
                <a:solidFill>
                  <a:srgbClr val="007590"/>
                </a:solidFill>
              </a:rPr>
            </a:br>
            <a:r>
              <a:rPr lang="en-CA" sz="3200" dirty="0">
                <a:solidFill>
                  <a:srgbClr val="007590"/>
                </a:solidFill>
              </a:rPr>
              <a:t>Implied equals, </a:t>
            </a:r>
            <a:r>
              <a:rPr lang="en-CA" sz="3200" dirty="0" err="1">
                <a:solidFill>
                  <a:srgbClr val="007590"/>
                </a:solidFill>
              </a:rPr>
              <a:t>hashCode</a:t>
            </a:r>
            <a:r>
              <a:rPr lang="en-CA" sz="3200" dirty="0">
                <a:solidFill>
                  <a:srgbClr val="007590"/>
                </a:solidFill>
              </a:rPr>
              <a:t> and </a:t>
            </a:r>
            <a:r>
              <a:rPr lang="en-CA" sz="3200" dirty="0" err="1">
                <a:solidFill>
                  <a:srgbClr val="007590"/>
                </a:solidFill>
              </a:rPr>
              <a:t>toString</a:t>
            </a:r>
            <a:r>
              <a:rPr lang="en-CA" sz="3200" dirty="0">
                <a:solidFill>
                  <a:srgbClr val="007590"/>
                </a:solidFill>
              </a:rPr>
              <a:t>.</a:t>
            </a:r>
            <a:br>
              <a:rPr lang="en-CA" sz="3200" dirty="0">
                <a:solidFill>
                  <a:srgbClr val="007590"/>
                </a:solidFill>
              </a:rPr>
            </a:br>
            <a:r>
              <a:rPr lang="en-CA" sz="3200" dirty="0">
                <a:solidFill>
                  <a:srgbClr val="007590"/>
                </a:solidFill>
              </a:rPr>
              <a:t>And what a lovely compact constructor for validation.</a:t>
            </a:r>
          </a:p>
        </p:txBody>
      </p:sp>
      <p:sp>
        <p:nvSpPr>
          <p:cNvPr id="11" name="Content Placeholder 2">
            <a:extLst>
              <a:ext uri="{FF2B5EF4-FFF2-40B4-BE49-F238E27FC236}">
                <a16:creationId xmlns:a16="http://schemas.microsoft.com/office/drawing/2014/main" id="{27980271-0D46-DA47-B8B5-F05014CB62C8}"/>
              </a:ext>
            </a:extLst>
          </p:cNvPr>
          <p:cNvSpPr>
            <a:spLocks noGrp="1"/>
          </p:cNvSpPr>
          <p:nvPr>
            <p:ph idx="1"/>
          </p:nvPr>
        </p:nvSpPr>
        <p:spPr>
          <a:xfrm>
            <a:off x="838200" y="2260462"/>
            <a:ext cx="11032236" cy="4542362"/>
          </a:xfrm>
        </p:spPr>
        <p:txBody>
          <a:bodyPr>
            <a:normAutofit/>
          </a:bodyPr>
          <a:lstStyle/>
          <a:p>
            <a:pPr marL="0" indent="0">
              <a:spcBef>
                <a:spcPts val="400"/>
              </a:spcBef>
              <a:buNone/>
            </a:pPr>
            <a:r>
              <a:rPr lang="en-CA" sz="2400" b="1" dirty="0">
                <a:solidFill>
                  <a:schemeClr val="tx1">
                    <a:lumMod val="85000"/>
                    <a:lumOff val="15000"/>
                  </a:schemeClr>
                </a:solidFill>
                <a:latin typeface="Consolas" panose="020B0609020204030204" pitchFamily="49" charset="0"/>
              </a:rPr>
              <a:t>public record Person(String </a:t>
            </a:r>
            <a:r>
              <a:rPr lang="en-CA" sz="2400" b="1" dirty="0" err="1">
                <a:solidFill>
                  <a:schemeClr val="tx1">
                    <a:lumMod val="85000"/>
                    <a:lumOff val="15000"/>
                  </a:schemeClr>
                </a:solidFill>
                <a:latin typeface="Consolas" panose="020B0609020204030204" pitchFamily="49" charset="0"/>
              </a:rPr>
              <a:t>firstName</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String </a:t>
            </a:r>
            <a:r>
              <a:rPr lang="en-CA" sz="2400" b="1" dirty="0" err="1">
                <a:solidFill>
                  <a:schemeClr val="tx1">
                    <a:lumMod val="85000"/>
                    <a:lumOff val="15000"/>
                  </a:schemeClr>
                </a:solidFill>
                <a:latin typeface="Consolas" panose="020B0609020204030204" pitchFamily="49" charset="0"/>
              </a:rPr>
              <a:t>lastName</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int age,</a:t>
            </a:r>
          </a:p>
          <a:p>
            <a:pPr marL="0" indent="0">
              <a:spcBef>
                <a:spcPts val="400"/>
              </a:spcBef>
              <a:buNone/>
            </a:pPr>
            <a:r>
              <a:rPr lang="en-CA" sz="2400" b="1" dirty="0">
                <a:solidFill>
                  <a:schemeClr val="tx1">
                    <a:lumMod val="85000"/>
                    <a:lumOff val="15000"/>
                  </a:schemeClr>
                </a:solidFill>
                <a:latin typeface="Consolas" panose="020B0609020204030204" pitchFamily="49" charset="0"/>
              </a:rPr>
              <a:t>                     String </a:t>
            </a:r>
            <a:r>
              <a:rPr lang="en-CA" sz="2400" b="1" dirty="0" err="1">
                <a:solidFill>
                  <a:schemeClr val="tx1">
                    <a:lumMod val="85000"/>
                    <a:lumOff val="15000"/>
                  </a:schemeClr>
                </a:solidFill>
                <a:latin typeface="Consolas" panose="020B0609020204030204" pitchFamily="49" charset="0"/>
              </a:rPr>
              <a:t>postion</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r>
              <a:rPr lang="en-CA" sz="2400" b="1" dirty="0" err="1">
                <a:solidFill>
                  <a:schemeClr val="tx1">
                    <a:lumMod val="85000"/>
                    <a:lumOff val="15000"/>
                  </a:schemeClr>
                </a:solidFill>
                <a:latin typeface="Consolas" panose="020B0609020204030204" pitchFamily="49" charset="0"/>
              </a:rPr>
              <a:t>LocalDate</a:t>
            </a:r>
            <a:r>
              <a:rPr lang="en-CA" sz="2400" b="1" dirty="0">
                <a:solidFill>
                  <a:schemeClr val="tx1">
                    <a:lumMod val="85000"/>
                    <a:lumOff val="15000"/>
                  </a:schemeClr>
                </a:solidFill>
                <a:latin typeface="Consolas" panose="020B0609020204030204" pitchFamily="49" charset="0"/>
              </a:rPr>
              <a:t> birthday) {</a:t>
            </a:r>
          </a:p>
          <a:p>
            <a:pPr marL="0" indent="0">
              <a:spcBef>
                <a:spcPts val="400"/>
              </a:spcBef>
              <a:buNone/>
            </a:pPr>
            <a:r>
              <a:rPr lang="en-CA" sz="2400" b="1" dirty="0">
                <a:solidFill>
                  <a:schemeClr val="tx1">
                    <a:lumMod val="85000"/>
                    <a:lumOff val="15000"/>
                  </a:schemeClr>
                </a:solidFill>
                <a:latin typeface="Consolas" panose="020B0609020204030204" pitchFamily="49" charset="0"/>
              </a:rPr>
              <a:t>    public Person{  </a:t>
            </a:r>
          </a:p>
          <a:p>
            <a:pPr marL="0" indent="0">
              <a:spcBef>
                <a:spcPts val="400"/>
              </a:spcBef>
              <a:buNone/>
            </a:pPr>
            <a:r>
              <a:rPr lang="en-CA" sz="2400" b="1" dirty="0">
                <a:solidFill>
                  <a:schemeClr val="tx1">
                    <a:lumMod val="85000"/>
                    <a:lumOff val="15000"/>
                  </a:schemeClr>
                </a:solidFill>
                <a:latin typeface="Consolas" panose="020B0609020204030204" pitchFamily="49" charset="0"/>
              </a:rPr>
              <a:t>        if (age &lt; 18) { </a:t>
            </a:r>
          </a:p>
          <a:p>
            <a:pPr marL="0" indent="0">
              <a:spcBef>
                <a:spcPts val="400"/>
              </a:spcBef>
              <a:buNone/>
            </a:pPr>
            <a:r>
              <a:rPr lang="en-CA" sz="2400" b="1" dirty="0">
                <a:solidFill>
                  <a:schemeClr val="tx1">
                    <a:lumMod val="85000"/>
                    <a:lumOff val="15000"/>
                  </a:schemeClr>
                </a:solidFill>
                <a:latin typeface="Consolas" panose="020B0609020204030204" pitchFamily="49" charset="0"/>
              </a:rPr>
              <a:t>            throw new </a:t>
            </a:r>
            <a:r>
              <a:rPr lang="en-CA" sz="2400" b="1" dirty="0" err="1">
                <a:solidFill>
                  <a:schemeClr val="tx1">
                    <a:lumMod val="85000"/>
                    <a:lumOff val="15000"/>
                  </a:schemeClr>
                </a:solidFill>
                <a:latin typeface="Consolas" panose="020B0609020204030204" pitchFamily="49" charset="0"/>
              </a:rPr>
              <a:t>IllegalArgumentException</a:t>
            </a:r>
            <a:r>
              <a:rPr lang="en-CA" sz="2400" b="1" dirty="0">
                <a:solidFill>
                  <a:schemeClr val="tx1">
                    <a:lumMod val="85000"/>
                    <a:lumOff val="15000"/>
                  </a:schemeClr>
                </a:solidFill>
                <a:latin typeface="Consolas" panose="020B0609020204030204" pitchFamily="49" charset="0"/>
              </a:rPr>
              <a:t>("Too young"); </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p>
          <a:p>
            <a:pPr marL="0" indent="0">
              <a:spcBef>
                <a:spcPts val="400"/>
              </a:spcBef>
              <a:buNone/>
            </a:pPr>
            <a:r>
              <a:rPr lang="en-CA" sz="2400" b="1" dirty="0">
                <a:solidFill>
                  <a:schemeClr val="tx1">
                    <a:lumMod val="85000"/>
                    <a:lumOff val="15000"/>
                  </a:schemeClr>
                </a:solidFill>
                <a:latin typeface="Consolas" panose="020B0609020204030204" pitchFamily="49" charset="0"/>
              </a:rPr>
              <a:t>}</a:t>
            </a:r>
          </a:p>
          <a:p>
            <a:endParaRPr lang="en-CA" sz="1500" dirty="0">
              <a:solidFill>
                <a:schemeClr val="tx1">
                  <a:lumMod val="85000"/>
                  <a:lumOff val="15000"/>
                </a:schemeClr>
              </a:solidFill>
            </a:endParaRPr>
          </a:p>
        </p:txBody>
      </p:sp>
    </p:spTree>
    <p:extLst>
      <p:ext uri="{BB962C8B-B14F-4D97-AF65-F5344CB8AC3E}">
        <p14:creationId xmlns:p14="http://schemas.microsoft.com/office/powerpoint/2010/main" val="3325280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C8FA0-E274-0355-F810-89C24093F186}"/>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Virtuous Virtual Threads</a:t>
            </a:r>
            <a:br>
              <a:rPr lang="en-US" b="1" dirty="0">
                <a:solidFill>
                  <a:srgbClr val="FFFFFF"/>
                </a:solidFill>
              </a:rPr>
            </a:br>
            <a:r>
              <a:rPr lang="en-US" dirty="0">
                <a:solidFill>
                  <a:srgbClr val="FFFFFF"/>
                </a:solidFill>
              </a:rPr>
              <a:t>JDK 21.</a:t>
            </a:r>
            <a:endParaRPr lang="en-CA"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2C28FCB-2118-BD57-3148-F5B42A199378}"/>
              </a:ext>
            </a:extLst>
          </p:cNvPr>
          <p:cNvSpPr>
            <a:spLocks noGrp="1"/>
          </p:cNvSpPr>
          <p:nvPr>
            <p:ph idx="1"/>
          </p:nvPr>
        </p:nvSpPr>
        <p:spPr>
          <a:xfrm>
            <a:off x="4167272" y="591344"/>
            <a:ext cx="7913111" cy="5585619"/>
          </a:xfrm>
        </p:spPr>
        <p:txBody>
          <a:bodyPr anchor="ctr">
            <a:normAutofit/>
          </a:bodyPr>
          <a:lstStyle/>
          <a:p>
            <a:pPr marL="0" indent="0">
              <a:buNone/>
            </a:pPr>
            <a:r>
              <a:rPr lang="en-CA" sz="2000" b="1" dirty="0">
                <a:latin typeface="Consolas" panose="020B0609020204030204" pitchFamily="49" charset="0"/>
              </a:rPr>
              <a:t> </a:t>
            </a:r>
            <a:r>
              <a:rPr lang="en-US" sz="2000" b="1" dirty="0">
                <a:latin typeface="Consolas" panose="020B0609020204030204" pitchFamily="49" charset="0"/>
              </a:rPr>
              <a:t>public class </a:t>
            </a:r>
            <a:r>
              <a:rPr lang="en-US" sz="2000" b="1" dirty="0" err="1">
                <a:latin typeface="Consolas" panose="020B0609020204030204" pitchFamily="49" charset="0"/>
              </a:rPr>
              <a:t>VirtualThreadClass</a:t>
            </a:r>
            <a:r>
              <a:rPr lang="en-US" sz="2000" b="1" dirty="0">
                <a:latin typeface="Consolas" panose="020B0609020204030204" pitchFamily="49" charset="0"/>
              </a:rPr>
              <a:t> extends Thread { . . }</a:t>
            </a:r>
          </a:p>
          <a:p>
            <a:pPr marL="0" indent="0">
              <a:buNone/>
            </a:pPr>
            <a:endParaRPr lang="en-US" sz="2000" b="1" dirty="0">
              <a:latin typeface="Consolas" panose="020B0609020204030204" pitchFamily="49" charset="0"/>
            </a:endParaRPr>
          </a:p>
          <a:p>
            <a:pPr marL="0" indent="0">
              <a:buNone/>
            </a:pPr>
            <a:endParaRPr lang="en-US" sz="2000" b="1" dirty="0">
              <a:latin typeface="Consolas" panose="020B0609020204030204" pitchFamily="49" charset="0"/>
            </a:endParaRPr>
          </a:p>
          <a:p>
            <a:pPr marL="0" indent="0">
              <a:buNone/>
            </a:pPr>
            <a:r>
              <a:rPr lang="en-CA" sz="2000" b="1" dirty="0">
                <a:latin typeface="Consolas" panose="020B0609020204030204" pitchFamily="49" charset="0"/>
              </a:rPr>
              <a:t> public void perform() {</a:t>
            </a:r>
          </a:p>
          <a:p>
            <a:pPr marL="0" indent="0">
              <a:buNone/>
            </a:pPr>
            <a:r>
              <a:rPr lang="en-CA" sz="2000" b="1" dirty="0">
                <a:latin typeface="Consolas" panose="020B0609020204030204" pitchFamily="49" charset="0"/>
              </a:rPr>
              <a:t>      for (int i = 0; i &lt; 5; ++i) {</a:t>
            </a:r>
          </a:p>
          <a:p>
            <a:pPr marL="0" indent="0">
              <a:buNone/>
            </a:pPr>
            <a:r>
              <a:rPr lang="en-CA" sz="2000" b="1" dirty="0">
                <a:latin typeface="Consolas" panose="020B0609020204030204" pitchFamily="49" charset="0"/>
              </a:rPr>
              <a:t>         </a:t>
            </a:r>
            <a:r>
              <a:rPr lang="en-CA" sz="2000" b="1" dirty="0" err="1">
                <a:latin typeface="Consolas" panose="020B0609020204030204" pitchFamily="49" charset="0"/>
              </a:rPr>
              <a:t>Thread.ofVirtual</a:t>
            </a:r>
            <a:r>
              <a:rPr lang="en-CA" sz="2000" b="1" dirty="0">
                <a:latin typeface="Consolas" panose="020B0609020204030204" pitchFamily="49" charset="0"/>
              </a:rPr>
              <a:t>().name("Thread # " + i).</a:t>
            </a:r>
          </a:p>
          <a:p>
            <a:pPr marL="0" indent="0">
              <a:buNone/>
            </a:pPr>
            <a:r>
              <a:rPr lang="en-CA" sz="2000" b="1" dirty="0">
                <a:latin typeface="Consolas" panose="020B0609020204030204" pitchFamily="49" charset="0"/>
              </a:rPr>
              <a:t>            start(new </a:t>
            </a:r>
            <a:r>
              <a:rPr lang="en-CA" sz="2000" b="1" dirty="0" err="1">
                <a:latin typeface="Consolas" panose="020B0609020204030204" pitchFamily="49" charset="0"/>
              </a:rPr>
              <a:t>VirtualThreadClass</a:t>
            </a:r>
            <a:r>
              <a:rPr lang="en-CA" sz="2000" b="1" dirty="0">
                <a:latin typeface="Consolas" panose="020B0609020204030204" pitchFamily="49" charset="0"/>
              </a:rPr>
              <a:t>());</a:t>
            </a:r>
          </a:p>
          <a:p>
            <a:pPr marL="0" indent="0">
              <a:buNone/>
            </a:pPr>
            <a:r>
              <a:rPr lang="en-CA" sz="2000" b="1" dirty="0">
                <a:latin typeface="Consolas" panose="020B0609020204030204" pitchFamily="49" charset="0"/>
              </a:rPr>
              <a:t>}</a:t>
            </a:r>
          </a:p>
        </p:txBody>
      </p:sp>
    </p:spTree>
    <p:extLst>
      <p:ext uri="{BB962C8B-B14F-4D97-AF65-F5344CB8AC3E}">
        <p14:creationId xmlns:p14="http://schemas.microsoft.com/office/powerpoint/2010/main" val="23231547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7" name="Group 16">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8"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9"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txBody>
            <a:bodyPr/>
            <a:lstStyle/>
            <a:p>
              <a:endParaRPr lang="en-CA"/>
            </a:p>
          </p:txBody>
        </p:sp>
        <p:sp>
          <p:nvSpPr>
            <p:cNvPr id="20"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txBody>
            <a:bodyPr/>
            <a:lstStyle/>
            <a:p>
              <a:endParaRPr lang="en-CA"/>
            </a:p>
          </p:txBody>
        </p:sp>
        <p:sp>
          <p:nvSpPr>
            <p:cNvPr id="21"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22"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23"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a:lstStyle/>
            <a:p>
              <a:endParaRPr lang="en-CA"/>
            </a:p>
          </p:txBody>
        </p:sp>
      </p:grpSp>
      <p:sp>
        <p:nvSpPr>
          <p:cNvPr id="16" name="Rectangle 15">
            <a:extLst>
              <a:ext uri="{FF2B5EF4-FFF2-40B4-BE49-F238E27FC236}">
                <a16:creationId xmlns:a16="http://schemas.microsoft.com/office/drawing/2014/main" id="{5539E19E-439F-9E47-B6F4-49E3BF095F61}"/>
              </a:ext>
            </a:extLst>
          </p:cNvPr>
          <p:cNvSpPr/>
          <p:nvPr/>
        </p:nvSpPr>
        <p:spPr>
          <a:xfrm>
            <a:off x="-1" y="-16042"/>
            <a:ext cx="6978317" cy="6874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a:t>
            </a:r>
            <a:endParaRPr lang="en-US" dirty="0"/>
          </a:p>
        </p:txBody>
      </p:sp>
      <p:graphicFrame>
        <p:nvGraphicFramePr>
          <p:cNvPr id="25" name="Content Placeholder 7">
            <a:extLst>
              <a:ext uri="{FF2B5EF4-FFF2-40B4-BE49-F238E27FC236}">
                <a16:creationId xmlns:a16="http://schemas.microsoft.com/office/drawing/2014/main" id="{3D64CA71-6889-DF49-B432-609493455EBF}"/>
              </a:ext>
            </a:extLst>
          </p:cNvPr>
          <p:cNvGraphicFramePr>
            <a:graphicFrameLocks noGrp="1"/>
          </p:cNvGraphicFramePr>
          <p:nvPr>
            <p:ph idx="1"/>
            <p:extLst>
              <p:ext uri="{D42A27DB-BD31-4B8C-83A1-F6EECF244321}">
                <p14:modId xmlns:p14="http://schemas.microsoft.com/office/powerpoint/2010/main" val="1962952230"/>
              </p:ext>
            </p:extLst>
          </p:nvPr>
        </p:nvGraphicFramePr>
        <p:xfrm>
          <a:off x="5423493" y="1158495"/>
          <a:ext cx="6079532" cy="46412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7" name="Rectangle 26">
            <a:extLst>
              <a:ext uri="{FF2B5EF4-FFF2-40B4-BE49-F238E27FC236}">
                <a16:creationId xmlns:a16="http://schemas.microsoft.com/office/drawing/2014/main" id="{169B1AEF-8D6C-E948-9D17-0C4F983893E4}"/>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le 6">
            <a:extLst>
              <a:ext uri="{FF2B5EF4-FFF2-40B4-BE49-F238E27FC236}">
                <a16:creationId xmlns:a16="http://schemas.microsoft.com/office/drawing/2014/main" id="{E84DE3FE-4895-424C-B7B4-39C133E363C8}"/>
              </a:ext>
            </a:extLst>
          </p:cNvPr>
          <p:cNvSpPr>
            <a:spLocks noGrp="1"/>
          </p:cNvSpPr>
          <p:nvPr>
            <p:ph type="title"/>
          </p:nvPr>
        </p:nvSpPr>
        <p:spPr>
          <a:xfrm>
            <a:off x="728499" y="926933"/>
            <a:ext cx="3099898" cy="5105400"/>
          </a:xfrm>
        </p:spPr>
        <p:txBody>
          <a:bodyPr>
            <a:normAutofit/>
          </a:bodyPr>
          <a:lstStyle/>
          <a:p>
            <a:r>
              <a:rPr lang="en-CA" dirty="0">
                <a:solidFill>
                  <a:srgbClr val="FFFFFF"/>
                </a:solidFill>
              </a:rPr>
              <a:t>What’s Pushing Java Aside?</a:t>
            </a:r>
          </a:p>
        </p:txBody>
      </p:sp>
    </p:spTree>
    <p:extLst>
      <p:ext uri="{BB962C8B-B14F-4D97-AF65-F5344CB8AC3E}">
        <p14:creationId xmlns:p14="http://schemas.microsoft.com/office/powerpoint/2010/main" val="1446673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64B003E3-6FFF-4267-9C3D-27C29A7C649A}"/>
              </a:ext>
            </a:extLst>
          </p:cNvPr>
          <p:cNvGraphicFramePr>
            <a:graphicFrameLocks noGrp="1"/>
          </p:cNvGraphicFramePr>
          <p:nvPr>
            <p:ph idx="1"/>
            <p:extLst>
              <p:ext uri="{D42A27DB-BD31-4B8C-83A1-F6EECF244321}">
                <p14:modId xmlns:p14="http://schemas.microsoft.com/office/powerpoint/2010/main" val="2333645876"/>
              </p:ext>
            </p:extLst>
          </p:nvPr>
        </p:nvGraphicFramePr>
        <p:xfrm>
          <a:off x="5468389" y="620392"/>
          <a:ext cx="6263640" cy="57643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009996ED-0E22-FE49-91E3-31A486DFF2E3}"/>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8695740-885A-EA4B-B313-1035A06C6144}"/>
              </a:ext>
            </a:extLst>
          </p:cNvPr>
          <p:cNvSpPr>
            <a:spLocks noGrp="1"/>
          </p:cNvSpPr>
          <p:nvPr>
            <p:ph type="title"/>
          </p:nvPr>
        </p:nvSpPr>
        <p:spPr>
          <a:xfrm>
            <a:off x="524741" y="620392"/>
            <a:ext cx="3808268" cy="5504688"/>
          </a:xfrm>
        </p:spPr>
        <p:txBody>
          <a:bodyPr>
            <a:normAutofit/>
          </a:bodyPr>
          <a:lstStyle/>
          <a:p>
            <a:r>
              <a:rPr lang="en-CA" dirty="0">
                <a:solidFill>
                  <a:schemeClr val="bg1"/>
                </a:solidFill>
              </a:rPr>
              <a:t>Why is Python Gaining Popularity In Education?</a:t>
            </a:r>
          </a:p>
        </p:txBody>
      </p:sp>
    </p:spTree>
    <p:extLst>
      <p:ext uri="{BB962C8B-B14F-4D97-AF65-F5344CB8AC3E}">
        <p14:creationId xmlns:p14="http://schemas.microsoft.com/office/powerpoint/2010/main" val="395913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7386775E-E450-4B81-BAEB-286DA77F8D3C}"/>
              </a:ext>
            </a:extLst>
          </p:cNvPr>
          <p:cNvGraphicFramePr>
            <a:graphicFrameLocks noGrp="1"/>
          </p:cNvGraphicFramePr>
          <p:nvPr>
            <p:ph idx="1"/>
            <p:extLst>
              <p:ext uri="{D42A27DB-BD31-4B8C-83A1-F6EECF244321}">
                <p14:modId xmlns:p14="http://schemas.microsoft.com/office/powerpoint/2010/main" val="2969377008"/>
              </p:ext>
            </p:extLst>
          </p:nvPr>
        </p:nvGraphicFramePr>
        <p:xfrm>
          <a:off x="5468389" y="620391"/>
          <a:ext cx="6263640" cy="60049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02946045-8D60-C34E-BC52-7FB35C53856E}"/>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888DC3A7-8BCB-A94D-A5C4-C5F8AD0FBD9F}"/>
              </a:ext>
            </a:extLst>
          </p:cNvPr>
          <p:cNvSpPr>
            <a:spLocks noGrp="1"/>
          </p:cNvSpPr>
          <p:nvPr>
            <p:ph type="title"/>
          </p:nvPr>
        </p:nvSpPr>
        <p:spPr>
          <a:xfrm>
            <a:off x="524741" y="620392"/>
            <a:ext cx="3808268" cy="5504688"/>
          </a:xfrm>
        </p:spPr>
        <p:txBody>
          <a:bodyPr>
            <a:normAutofit/>
          </a:bodyPr>
          <a:lstStyle/>
          <a:p>
            <a:r>
              <a:rPr lang="en-CA" dirty="0">
                <a:solidFill>
                  <a:schemeClr val="bg1"/>
                </a:solidFill>
              </a:rPr>
              <a:t>Let’s Compare Python to Java</a:t>
            </a:r>
            <a:br>
              <a:rPr lang="en-CA" dirty="0">
                <a:solidFill>
                  <a:schemeClr val="bg1"/>
                </a:solidFill>
              </a:rPr>
            </a:br>
            <a:r>
              <a:rPr lang="en-CA" dirty="0">
                <a:solidFill>
                  <a:schemeClr val="bg1"/>
                </a:solidFill>
              </a:rPr>
              <a:t>Discuss them as you review them.</a:t>
            </a:r>
          </a:p>
        </p:txBody>
      </p:sp>
    </p:spTree>
    <p:extLst>
      <p:ext uri="{BB962C8B-B14F-4D97-AF65-F5344CB8AC3E}">
        <p14:creationId xmlns:p14="http://schemas.microsoft.com/office/powerpoint/2010/main" val="1775513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0324C0-10D4-F843-A0ED-7FB6066CC521}"/>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8E702A05-A3B8-FF44-9CF5-CA1ACA9AD74F}"/>
              </a:ext>
            </a:extLst>
          </p:cNvPr>
          <p:cNvSpPr txBox="1">
            <a:spLocks/>
          </p:cNvSpPr>
          <p:nvPr/>
        </p:nvSpPr>
        <p:spPr>
          <a:xfrm rot="16200000">
            <a:off x="-1413878" y="493995"/>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Basic Python</a:t>
            </a:r>
          </a:p>
        </p:txBody>
      </p:sp>
      <p:sp>
        <p:nvSpPr>
          <p:cNvPr id="9" name="TextBox 8">
            <a:extLst>
              <a:ext uri="{FF2B5EF4-FFF2-40B4-BE49-F238E27FC236}">
                <a16:creationId xmlns:a16="http://schemas.microsoft.com/office/drawing/2014/main" id="{710BF38C-B12A-DEB7-C2A7-0DCC212BE9C6}"/>
              </a:ext>
            </a:extLst>
          </p:cNvPr>
          <p:cNvSpPr txBox="1"/>
          <p:nvPr/>
        </p:nvSpPr>
        <p:spPr>
          <a:xfrm>
            <a:off x="3048000" y="1563862"/>
            <a:ext cx="8916226" cy="2923877"/>
          </a:xfrm>
          <a:prstGeom prst="rect">
            <a:avLst/>
          </a:prstGeom>
          <a:noFill/>
        </p:spPr>
        <p:txBody>
          <a:bodyPr wrap="square">
            <a:spAutoFit/>
          </a:bodyPr>
          <a:lstStyle/>
          <a:p>
            <a:pPr>
              <a:lnSpc>
                <a:spcPct val="150000"/>
              </a:lnSpc>
            </a:pPr>
            <a:r>
              <a:rPr lang="en-US" sz="1600" b="1" dirty="0">
                <a:latin typeface="Consolas" panose="020B0609020204030204" pitchFamily="49" charset="0"/>
              </a:rPr>
              <a:t>loan = 1000.0</a:t>
            </a:r>
          </a:p>
          <a:p>
            <a:pPr>
              <a:lnSpc>
                <a:spcPct val="150000"/>
              </a:lnSpc>
            </a:pPr>
            <a:r>
              <a:rPr lang="en-US" sz="1600" b="1" dirty="0">
                <a:latin typeface="Consolas" panose="020B0609020204030204" pitchFamily="49" charset="0"/>
              </a:rPr>
              <a:t>interest 0.05</a:t>
            </a:r>
          </a:p>
          <a:p>
            <a:pPr>
              <a:lnSpc>
                <a:spcPct val="150000"/>
              </a:lnSpc>
            </a:pPr>
            <a:r>
              <a:rPr lang="en-US" sz="1600" b="1" dirty="0">
                <a:latin typeface="Consolas" panose="020B0609020204030204" pitchFamily="49" charset="0"/>
              </a:rPr>
              <a:t>term = 5</a:t>
            </a:r>
          </a:p>
          <a:p>
            <a:pPr>
              <a:lnSpc>
                <a:spcPct val="150000"/>
              </a:lnSpc>
            </a:pPr>
            <a:r>
              <a:rPr lang="en-US" sz="1600" b="1" dirty="0" err="1">
                <a:latin typeface="Consolas" panose="020B0609020204030204" pitchFamily="49" charset="0"/>
              </a:rPr>
              <a:t>tempInterest</a:t>
            </a:r>
            <a:r>
              <a:rPr lang="en-US" sz="1600" b="1" dirty="0">
                <a:latin typeface="Consolas" panose="020B0609020204030204" pitchFamily="49" charset="0"/>
              </a:rPr>
              <a:t> = float(interest) / 12;</a:t>
            </a:r>
          </a:p>
          <a:p>
            <a:pPr>
              <a:lnSpc>
                <a:spcPct val="150000"/>
              </a:lnSpc>
            </a:pPr>
            <a:r>
              <a:rPr lang="en-US" sz="1600" b="1" dirty="0">
                <a:latin typeface="Consolas" panose="020B0609020204030204" pitchFamily="49" charset="0"/>
              </a:rPr>
              <a:t>result = float(loan) * \</a:t>
            </a:r>
          </a:p>
          <a:p>
            <a:pPr>
              <a:lnSpc>
                <a:spcPct val="150000"/>
              </a:lnSpc>
            </a:pPr>
            <a:r>
              <a:rPr lang="en-US" sz="1600" b="1" dirty="0">
                <a:latin typeface="Consolas" panose="020B0609020204030204" pitchFamily="49" charset="0"/>
              </a:rPr>
              <a:t>   (</a:t>
            </a:r>
            <a:r>
              <a:rPr lang="en-US" sz="1600" b="1" dirty="0" err="1">
                <a:latin typeface="Consolas" panose="020B0609020204030204" pitchFamily="49" charset="0"/>
              </a:rPr>
              <a:t>tempInterest</a:t>
            </a:r>
            <a:r>
              <a:rPr lang="en-US" sz="1600" b="1" dirty="0">
                <a:latin typeface="Consolas" panose="020B0609020204030204" pitchFamily="49" charset="0"/>
              </a:rPr>
              <a:t> / (1.0 - ((1.0 + </a:t>
            </a:r>
            <a:r>
              <a:rPr lang="en-US" sz="1600" b="1" dirty="0" err="1">
                <a:latin typeface="Consolas" panose="020B0609020204030204" pitchFamily="49" charset="0"/>
              </a:rPr>
              <a:t>tempInterest</a:t>
            </a:r>
            <a:r>
              <a:rPr lang="en-US" sz="1600" b="1" dirty="0">
                <a:latin typeface="Consolas" panose="020B0609020204030204" pitchFamily="49" charset="0"/>
              </a:rPr>
              <a:t>) ** -float(term))));</a:t>
            </a:r>
          </a:p>
          <a:p>
            <a:pPr>
              <a:lnSpc>
                <a:spcPct val="150000"/>
              </a:lnSpc>
            </a:pPr>
            <a:r>
              <a:rPr lang="en-US" sz="1600" b="1" dirty="0">
                <a:latin typeface="Consolas" panose="020B0609020204030204" pitchFamily="49" charset="0"/>
              </a:rPr>
              <a:t>print("Monthly Payment: %.2f" % result)</a:t>
            </a:r>
          </a:p>
          <a:p>
            <a:endParaRPr lang="en-US" sz="1600" b="1" dirty="0">
              <a:latin typeface="Consolas" panose="020B0609020204030204" pitchFamily="49" charset="0"/>
            </a:endParaRPr>
          </a:p>
        </p:txBody>
      </p:sp>
    </p:spTree>
    <p:extLst>
      <p:ext uri="{BB962C8B-B14F-4D97-AF65-F5344CB8AC3E}">
        <p14:creationId xmlns:p14="http://schemas.microsoft.com/office/powerpoint/2010/main" val="3364357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DCEB2B-C9F7-4911-87DE-94B36D37C67A}"/>
              </a:ext>
            </a:extLst>
          </p:cNvPr>
          <p:cNvSpPr/>
          <p:nvPr/>
        </p:nvSpPr>
        <p:spPr>
          <a:xfrm>
            <a:off x="1735015" y="817076"/>
            <a:ext cx="10456985" cy="5016758"/>
          </a:xfrm>
          <a:prstGeom prst="rect">
            <a:avLst/>
          </a:prstGeom>
        </p:spPr>
        <p:txBody>
          <a:bodyPr wrap="square">
            <a:spAutoFit/>
          </a:bodyPr>
          <a:lstStyle/>
          <a:p>
            <a:r>
              <a:rPr lang="en-CA" sz="1600" b="1" dirty="0">
                <a:latin typeface="Consolas" panose="020B0609020204030204" pitchFamily="49" charset="0"/>
                <a:ea typeface="M+ 1m" panose="020B0509020203020207" pitchFamily="49" charset="-128"/>
              </a:rPr>
              <a:t>import </a:t>
            </a:r>
            <a:r>
              <a:rPr lang="en-CA" sz="1600" b="1" dirty="0" err="1">
                <a:latin typeface="Consolas" panose="020B0609020204030204" pitchFamily="49" charset="0"/>
                <a:ea typeface="M+ 1m" panose="020B0509020203020207" pitchFamily="49" charset="-128"/>
              </a:rPr>
              <a:t>java.util.Scanner</a:t>
            </a:r>
            <a:r>
              <a:rPr lang="en-CA" sz="1600" b="1" dirty="0">
                <a:latin typeface="Consolas" panose="020B0609020204030204" pitchFamily="49" charset="0"/>
                <a:ea typeface="M+ 1m" panose="020B0509020203020207" pitchFamily="49" charset="-128"/>
              </a:rPr>
              <a:t>;</a:t>
            </a:r>
          </a:p>
          <a:p>
            <a:endParaRPr lang="en-CA" sz="1600" b="1" dirty="0">
              <a:latin typeface="Consolas" panose="020B0609020204030204" pitchFamily="49" charset="0"/>
              <a:ea typeface="M+ 1m" panose="020B0509020203020207" pitchFamily="49" charset="-128"/>
            </a:endParaRPr>
          </a:p>
          <a:p>
            <a:r>
              <a:rPr lang="en-CA" sz="1600" b="1" dirty="0">
                <a:latin typeface="Consolas" panose="020B0609020204030204" pitchFamily="49" charset="0"/>
                <a:ea typeface="M+ 1m" panose="020B0509020203020207" pitchFamily="49" charset="-128"/>
              </a:rPr>
              <a:t>public class JavaCalculator01 {</a:t>
            </a:r>
          </a:p>
          <a:p>
            <a:endParaRPr lang="en-CA" sz="1600" b="1" dirty="0">
              <a:latin typeface="Consolas" panose="020B0609020204030204" pitchFamily="49" charset="0"/>
              <a:ea typeface="M+ 1m" panose="020B0509020203020207" pitchFamily="49" charset="-128"/>
            </a:endParaRPr>
          </a:p>
          <a:p>
            <a:r>
              <a:rPr lang="en-CA" sz="1600" b="1" dirty="0">
                <a:latin typeface="Consolas" panose="020B0609020204030204" pitchFamily="49" charset="0"/>
                <a:ea typeface="M+ 1m" panose="020B0509020203020207" pitchFamily="49" charset="-128"/>
              </a:rPr>
              <a:t>    public static void main(String[] </a:t>
            </a:r>
            <a:r>
              <a:rPr lang="en-CA" sz="1600" b="1" dirty="0" err="1">
                <a:latin typeface="Consolas" panose="020B0609020204030204" pitchFamily="49" charset="0"/>
                <a:ea typeface="M+ 1m" panose="020B0509020203020207" pitchFamily="49" charset="-128"/>
              </a:rPr>
              <a:t>args</a:t>
            </a:r>
            <a:r>
              <a:rPr lang="en-CA" sz="1600" b="1" dirty="0">
                <a:latin typeface="Consolas" panose="020B0609020204030204" pitchFamily="49" charset="0"/>
                <a:ea typeface="M+ 1m" panose="020B0509020203020207" pitchFamily="49" charset="-128"/>
              </a:rPr>
              <a:t>) {</a:t>
            </a:r>
          </a:p>
          <a:p>
            <a:r>
              <a:rPr lang="en-CA" sz="1600" b="1" dirty="0">
                <a:latin typeface="Consolas" panose="020B0609020204030204" pitchFamily="49" charset="0"/>
                <a:ea typeface="M+ 1m" panose="020B0509020203020207" pitchFamily="49" charset="-128"/>
              </a:rPr>
              <a:t>       </a:t>
            </a:r>
          </a:p>
          <a:p>
            <a:r>
              <a:rPr lang="en-CA" sz="1600" b="1" dirty="0">
                <a:latin typeface="Consolas" panose="020B0609020204030204" pitchFamily="49" charset="0"/>
                <a:ea typeface="M+ 1m" panose="020B0509020203020207" pitchFamily="49" charset="-128"/>
              </a:rPr>
              <a:t>        double loan = 1000.0;</a:t>
            </a:r>
          </a:p>
          <a:p>
            <a:r>
              <a:rPr lang="en-CA" sz="1600" b="1" dirty="0">
                <a:latin typeface="Consolas" panose="020B0609020204030204" pitchFamily="49" charset="0"/>
                <a:ea typeface="M+ 1m" panose="020B0509020203020207" pitchFamily="49" charset="-128"/>
              </a:rPr>
              <a:t>	double interest = 0.05;</a:t>
            </a:r>
          </a:p>
          <a:p>
            <a:r>
              <a:rPr lang="en-CA" sz="1600" b="1" dirty="0">
                <a:latin typeface="Consolas" panose="020B0609020204030204" pitchFamily="49" charset="0"/>
                <a:ea typeface="M+ 1m" panose="020B0509020203020207" pitchFamily="49" charset="-128"/>
              </a:rPr>
              <a:t>	double term = 5;</a:t>
            </a:r>
          </a:p>
          <a:p>
            <a:endParaRPr lang="en-CA" sz="1600" b="1" dirty="0">
              <a:latin typeface="Consolas" panose="020B0609020204030204" pitchFamily="49" charset="0"/>
              <a:ea typeface="M+ 1m" panose="020B0509020203020207" pitchFamily="49" charset="-128"/>
            </a:endParaRPr>
          </a:p>
          <a:p>
            <a:r>
              <a:rPr lang="en-CA" sz="1600" b="1" dirty="0">
                <a:latin typeface="Consolas" panose="020B0609020204030204" pitchFamily="49" charset="0"/>
                <a:ea typeface="M+ 1m" panose="020B0509020203020207" pitchFamily="49" charset="-128"/>
              </a:rPr>
              <a:t>        var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interest / 12.0;</a:t>
            </a:r>
          </a:p>
          <a:p>
            <a:r>
              <a:rPr lang="en-CA" sz="1600" b="1" dirty="0">
                <a:latin typeface="Consolas" panose="020B0609020204030204" pitchFamily="49" charset="0"/>
                <a:ea typeface="M+ 1m" panose="020B0509020203020207" pitchFamily="49" charset="-128"/>
              </a:rPr>
              <a:t>        var result = loan *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(1.0 - </a:t>
            </a:r>
            <a:r>
              <a:rPr lang="en-CA" sz="1600" b="1" dirty="0" err="1">
                <a:latin typeface="Consolas" panose="020B0609020204030204" pitchFamily="49" charset="0"/>
                <a:ea typeface="M+ 1m" panose="020B0509020203020207" pitchFamily="49" charset="-128"/>
              </a:rPr>
              <a:t>Math.pow</a:t>
            </a:r>
            <a:r>
              <a:rPr lang="en-CA" sz="1600" b="1" dirty="0">
                <a:latin typeface="Consolas" panose="020B0609020204030204" pitchFamily="49" charset="0"/>
                <a:ea typeface="M+ 1m" panose="020B0509020203020207" pitchFamily="49" charset="-128"/>
              </a:rPr>
              <a:t>((1.0 +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-term)));</a:t>
            </a:r>
          </a:p>
          <a:p>
            <a:endParaRPr lang="en-CA" sz="1600" b="1" dirty="0">
              <a:latin typeface="Consolas" panose="020B0609020204030204" pitchFamily="49" charset="0"/>
              <a:ea typeface="M+ 1m" panose="020B0509020203020207" pitchFamily="49" charset="-128"/>
            </a:endParaRPr>
          </a:p>
          <a:p>
            <a:r>
              <a:rPr lang="en-CA" sz="1600" b="1" dirty="0">
                <a:latin typeface="Consolas" panose="020B0609020204030204" pitchFamily="49" charset="0"/>
                <a:ea typeface="M+ 1m" panose="020B0509020203020207" pitchFamily="49" charset="-128"/>
              </a:rPr>
              <a:t>        </a:t>
            </a:r>
            <a:r>
              <a:rPr lang="en-CA" sz="1600" b="1" dirty="0" err="1">
                <a:latin typeface="Consolas" panose="020B0609020204030204" pitchFamily="49" charset="0"/>
                <a:ea typeface="M+ 1m" panose="020B0509020203020207" pitchFamily="49" charset="-128"/>
              </a:rPr>
              <a:t>System.out.printf</a:t>
            </a:r>
            <a:r>
              <a:rPr lang="en-CA" sz="1600" b="1" dirty="0">
                <a:latin typeface="Consolas" panose="020B0609020204030204" pitchFamily="49" charset="0"/>
                <a:ea typeface="M+ 1m" panose="020B0509020203020207" pitchFamily="49" charset="-128"/>
              </a:rPr>
              <a:t>("Monthly Payment: %.2f%n", result);</a:t>
            </a:r>
          </a:p>
          <a:p>
            <a:r>
              <a:rPr lang="en-CA" sz="1600" b="1" dirty="0">
                <a:latin typeface="Consolas" panose="020B0609020204030204" pitchFamily="49" charset="0"/>
                <a:ea typeface="M+ 1m" panose="020B0509020203020207" pitchFamily="49" charset="-128"/>
              </a:rPr>
              <a:t>    }</a:t>
            </a:r>
          </a:p>
          <a:p>
            <a:r>
              <a:rPr lang="en-CA" sz="1600" b="1" dirty="0">
                <a:latin typeface="Consolas" panose="020B0609020204030204" pitchFamily="49" charset="0"/>
                <a:ea typeface="M+ 1m" panose="020B0509020203020207" pitchFamily="49" charset="-128"/>
              </a:rPr>
              <a:t>}</a:t>
            </a:r>
          </a:p>
          <a:p>
            <a:endParaRPr lang="en-CA" sz="1600" b="1" dirty="0">
              <a:latin typeface="Consolas" panose="020B0609020204030204" pitchFamily="49" charset="0"/>
              <a:ea typeface="M+ 1m" panose="020B0509020203020207" pitchFamily="49" charset="-128"/>
            </a:endParaRPr>
          </a:p>
          <a:p>
            <a:r>
              <a:rPr lang="en-CA" sz="1600" b="1" dirty="0">
                <a:latin typeface="Consolas" panose="020B0609020204030204" pitchFamily="49" charset="0"/>
                <a:ea typeface="M+ 1m" panose="020B0509020203020207" pitchFamily="49" charset="-128"/>
              </a:rPr>
              <a:t>// Single Source File Code example</a:t>
            </a:r>
          </a:p>
          <a:p>
            <a:r>
              <a:rPr lang="en-CA" sz="1600" b="1" dirty="0">
                <a:latin typeface="Consolas" panose="020B0609020204030204" pitchFamily="49" charset="0"/>
                <a:ea typeface="M+ 1m" panose="020B0509020203020207" pitchFamily="49" charset="-128"/>
              </a:rPr>
              <a:t>// runs with java JavaCalculator01.java</a:t>
            </a:r>
          </a:p>
          <a:p>
            <a:endParaRPr lang="en-CA" sz="1600" b="1" dirty="0">
              <a:latin typeface="Consolas" panose="020B0609020204030204" pitchFamily="49" charset="0"/>
              <a:ea typeface="M+ 1m" panose="020B0509020203020207" pitchFamily="49" charset="-128"/>
            </a:endParaRPr>
          </a:p>
        </p:txBody>
      </p:sp>
      <p:sp>
        <p:nvSpPr>
          <p:cNvPr id="4" name="Rectangle 3">
            <a:extLst>
              <a:ext uri="{FF2B5EF4-FFF2-40B4-BE49-F238E27FC236}">
                <a16:creationId xmlns:a16="http://schemas.microsoft.com/office/drawing/2014/main" id="{1DA2D041-BB40-0347-B47F-8266C5A089A2}"/>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E2E430F-976B-FF4F-BF7D-28049DFD0D02}"/>
              </a:ext>
            </a:extLst>
          </p:cNvPr>
          <p:cNvSpPr txBox="1">
            <a:spLocks/>
          </p:cNvSpPr>
          <p:nvPr/>
        </p:nvSpPr>
        <p:spPr>
          <a:xfrm rot="16200000">
            <a:off x="-1413878" y="12730"/>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Classic Java</a:t>
            </a:r>
          </a:p>
        </p:txBody>
      </p:sp>
    </p:spTree>
    <p:extLst>
      <p:ext uri="{BB962C8B-B14F-4D97-AF65-F5344CB8AC3E}">
        <p14:creationId xmlns:p14="http://schemas.microsoft.com/office/powerpoint/2010/main" val="1739267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DCEB2B-C9F7-4911-87DE-94B36D37C67A}"/>
              </a:ext>
            </a:extLst>
          </p:cNvPr>
          <p:cNvSpPr/>
          <p:nvPr/>
        </p:nvSpPr>
        <p:spPr>
          <a:xfrm>
            <a:off x="1929284" y="817076"/>
            <a:ext cx="10114224" cy="4993675"/>
          </a:xfrm>
          <a:prstGeom prst="rect">
            <a:avLst/>
          </a:prstGeom>
        </p:spPr>
        <p:txBody>
          <a:bodyPr wrap="square">
            <a:spAutoFit/>
          </a:bodyPr>
          <a:lstStyle/>
          <a:p>
            <a:pPr>
              <a:spcAft>
                <a:spcPts val="500"/>
              </a:spcAft>
            </a:pPr>
            <a:r>
              <a:rPr lang="en-CA" sz="1600" b="1" dirty="0">
                <a:latin typeface="Consolas" panose="020B0609020204030204" pitchFamily="49" charset="0"/>
                <a:ea typeface="M+ 1m" panose="020B0509020203020207" pitchFamily="49" charset="-128"/>
              </a:rPr>
              <a:t>import </a:t>
            </a:r>
            <a:r>
              <a:rPr lang="en-CA" sz="1600" b="1" dirty="0" err="1">
                <a:latin typeface="Consolas" panose="020B0609020204030204" pitchFamily="49" charset="0"/>
                <a:ea typeface="M+ 1m" panose="020B0509020203020207" pitchFamily="49" charset="-128"/>
              </a:rPr>
              <a:t>java.util.Scanner</a:t>
            </a:r>
            <a:r>
              <a:rPr lang="en-CA" sz="1600" b="1" dirty="0">
                <a:latin typeface="Consolas" panose="020B0609020204030204" pitchFamily="49" charset="0"/>
                <a:ea typeface="M+ 1m" panose="020B0509020203020207" pitchFamily="49" charset="-128"/>
              </a:rPr>
              <a:t>;</a:t>
            </a:r>
          </a:p>
          <a:p>
            <a:pPr>
              <a:spcAft>
                <a:spcPts val="500"/>
              </a:spcAft>
            </a:pPr>
            <a:endParaRPr lang="en-CA" sz="1600" b="1" dirty="0">
              <a:latin typeface="Consolas" panose="020B0609020204030204" pitchFamily="49" charset="0"/>
              <a:ea typeface="M+ 1m" panose="020B0509020203020207" pitchFamily="49" charset="-128"/>
            </a:endParaRPr>
          </a:p>
          <a:p>
            <a:pPr>
              <a:spcAft>
                <a:spcPts val="500"/>
              </a:spcAft>
            </a:pPr>
            <a:r>
              <a:rPr lang="en-CA" sz="1600" b="1" dirty="0">
                <a:latin typeface="Consolas" panose="020B0609020204030204" pitchFamily="49" charset="0"/>
                <a:ea typeface="M+ 1m" panose="020B0509020203020207" pitchFamily="49" charset="-128"/>
              </a:rPr>
              <a:t>void main() {</a:t>
            </a:r>
          </a:p>
          <a:p>
            <a:pPr>
              <a:spcAft>
                <a:spcPts val="500"/>
              </a:spcAft>
            </a:pPr>
            <a:r>
              <a:rPr lang="en-CA" sz="1600" b="1" dirty="0">
                <a:latin typeface="Consolas" panose="020B0609020204030204" pitchFamily="49" charset="0"/>
                <a:ea typeface="M+ 1m" panose="020B0509020203020207" pitchFamily="49" charset="-128"/>
              </a:rPr>
              <a:t>       </a:t>
            </a:r>
          </a:p>
          <a:p>
            <a:pPr>
              <a:spcAft>
                <a:spcPts val="500"/>
              </a:spcAft>
            </a:pPr>
            <a:r>
              <a:rPr lang="en-CA" sz="1600" b="1" dirty="0">
                <a:latin typeface="Consolas" panose="020B0609020204030204" pitchFamily="49" charset="0"/>
                <a:ea typeface="M+ 1m" panose="020B0509020203020207" pitchFamily="49" charset="-128"/>
              </a:rPr>
              <a:t>    double loan = 1000.0;</a:t>
            </a:r>
          </a:p>
          <a:p>
            <a:pPr>
              <a:spcAft>
                <a:spcPts val="500"/>
              </a:spcAft>
            </a:pPr>
            <a:r>
              <a:rPr lang="en-CA" sz="1600" b="1" dirty="0">
                <a:latin typeface="Consolas" panose="020B0609020204030204" pitchFamily="49" charset="0"/>
                <a:ea typeface="M+ 1m" panose="020B0509020203020207" pitchFamily="49" charset="-128"/>
              </a:rPr>
              <a:t>    double interest = 0.05;</a:t>
            </a:r>
          </a:p>
          <a:p>
            <a:pPr>
              <a:spcAft>
                <a:spcPts val="500"/>
              </a:spcAft>
            </a:pPr>
            <a:r>
              <a:rPr lang="en-CA" sz="1600" b="1" dirty="0">
                <a:latin typeface="Consolas" panose="020B0609020204030204" pitchFamily="49" charset="0"/>
                <a:ea typeface="M+ 1m" panose="020B0509020203020207" pitchFamily="49" charset="-128"/>
              </a:rPr>
              <a:t>    double term = 5;</a:t>
            </a:r>
          </a:p>
          <a:p>
            <a:pPr>
              <a:spcAft>
                <a:spcPts val="500"/>
              </a:spcAft>
            </a:pPr>
            <a:endParaRPr lang="en-CA" sz="1600" b="1" dirty="0">
              <a:latin typeface="Consolas" panose="020B0609020204030204" pitchFamily="49" charset="0"/>
              <a:ea typeface="M+ 1m" panose="020B0509020203020207" pitchFamily="49" charset="-128"/>
            </a:endParaRPr>
          </a:p>
          <a:p>
            <a:pPr>
              <a:spcAft>
                <a:spcPts val="500"/>
              </a:spcAft>
            </a:pPr>
            <a:r>
              <a:rPr lang="en-CA" sz="1600" b="1" dirty="0">
                <a:latin typeface="Consolas" panose="020B0609020204030204" pitchFamily="49" charset="0"/>
                <a:ea typeface="M+ 1m" panose="020B0509020203020207" pitchFamily="49" charset="-128"/>
              </a:rPr>
              <a:t>    var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interest / 12.0;</a:t>
            </a:r>
          </a:p>
          <a:p>
            <a:pPr>
              <a:spcAft>
                <a:spcPts val="500"/>
              </a:spcAft>
            </a:pPr>
            <a:r>
              <a:rPr lang="en-CA" sz="1600" b="1" dirty="0">
                <a:latin typeface="Consolas" panose="020B0609020204030204" pitchFamily="49" charset="0"/>
                <a:ea typeface="M+ 1m" panose="020B0509020203020207" pitchFamily="49" charset="-128"/>
              </a:rPr>
              <a:t>    var result = loan *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(1.0 - </a:t>
            </a:r>
            <a:r>
              <a:rPr lang="en-CA" sz="1600" b="1" dirty="0" err="1">
                <a:latin typeface="Consolas" panose="020B0609020204030204" pitchFamily="49" charset="0"/>
                <a:ea typeface="M+ 1m" panose="020B0509020203020207" pitchFamily="49" charset="-128"/>
              </a:rPr>
              <a:t>Math.pow</a:t>
            </a:r>
            <a:r>
              <a:rPr lang="en-CA" sz="1600" b="1" dirty="0">
                <a:latin typeface="Consolas" panose="020B0609020204030204" pitchFamily="49" charset="0"/>
                <a:ea typeface="M+ 1m" panose="020B0509020203020207" pitchFamily="49" charset="-128"/>
              </a:rPr>
              <a:t>((1.0 +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-term)));</a:t>
            </a:r>
          </a:p>
          <a:p>
            <a:pPr>
              <a:spcAft>
                <a:spcPts val="500"/>
              </a:spcAft>
            </a:pPr>
            <a:endParaRPr lang="en-CA" sz="1600" b="1" dirty="0">
              <a:latin typeface="Consolas" panose="020B0609020204030204" pitchFamily="49" charset="0"/>
              <a:ea typeface="M+ 1m" panose="020B0509020203020207" pitchFamily="49" charset="-128"/>
            </a:endParaRPr>
          </a:p>
          <a:p>
            <a:pPr>
              <a:spcAft>
                <a:spcPts val="500"/>
              </a:spcAft>
            </a:pPr>
            <a:r>
              <a:rPr lang="en-CA" sz="1600" b="1" dirty="0">
                <a:latin typeface="Consolas" panose="020B0609020204030204" pitchFamily="49" charset="0"/>
                <a:ea typeface="M+ 1m" panose="020B0509020203020207" pitchFamily="49" charset="-128"/>
              </a:rPr>
              <a:t>    </a:t>
            </a:r>
            <a:r>
              <a:rPr lang="en-CA" sz="1600" b="1" dirty="0" err="1">
                <a:latin typeface="Consolas" panose="020B0609020204030204" pitchFamily="49" charset="0"/>
                <a:ea typeface="M+ 1m" panose="020B0509020203020207" pitchFamily="49" charset="-128"/>
              </a:rPr>
              <a:t>System.out.printf</a:t>
            </a:r>
            <a:r>
              <a:rPr lang="en-CA" sz="1600" b="1" dirty="0">
                <a:latin typeface="Consolas" panose="020B0609020204030204" pitchFamily="49" charset="0"/>
                <a:ea typeface="M+ 1m" panose="020B0509020203020207" pitchFamily="49" charset="-128"/>
              </a:rPr>
              <a:t>("Monthly Payment: %.2f%n", result);</a:t>
            </a:r>
          </a:p>
          <a:p>
            <a:pPr>
              <a:spcAft>
                <a:spcPts val="500"/>
              </a:spcAft>
            </a:pPr>
            <a:r>
              <a:rPr lang="en-CA" sz="1600" b="1" dirty="0">
                <a:latin typeface="Consolas" panose="020B0609020204030204" pitchFamily="49" charset="0"/>
                <a:ea typeface="M+ 1m" panose="020B0509020203020207" pitchFamily="49" charset="-128"/>
              </a:rPr>
              <a:t>}</a:t>
            </a:r>
          </a:p>
          <a:p>
            <a:pPr>
              <a:spcAft>
                <a:spcPts val="500"/>
              </a:spcAft>
            </a:pPr>
            <a:endParaRPr lang="en-CA" sz="1600" b="1" dirty="0">
              <a:latin typeface="Consolas" panose="020B0609020204030204" pitchFamily="49" charset="0"/>
              <a:ea typeface="M+ 1m" panose="020B0509020203020207" pitchFamily="49" charset="-128"/>
            </a:endParaRPr>
          </a:p>
          <a:p>
            <a:pPr>
              <a:spcAft>
                <a:spcPts val="500"/>
              </a:spcAft>
            </a:pPr>
            <a:r>
              <a:rPr lang="en-CA" sz="1600" b="1" dirty="0">
                <a:latin typeface="Consolas" panose="020B0609020204030204" pitchFamily="49" charset="0"/>
                <a:ea typeface="M+ 1m" panose="020B0509020203020207" pitchFamily="49" charset="-128"/>
              </a:rPr>
              <a:t>// Single Source File Code example</a:t>
            </a:r>
          </a:p>
          <a:p>
            <a:pPr>
              <a:spcAft>
                <a:spcPts val="500"/>
              </a:spcAft>
            </a:pPr>
            <a:r>
              <a:rPr lang="en-CA" sz="1600" b="1" dirty="0">
                <a:latin typeface="Consolas" panose="020B0609020204030204" pitchFamily="49" charset="0"/>
                <a:ea typeface="M+ 1m" panose="020B0509020203020207" pitchFamily="49" charset="-128"/>
              </a:rPr>
              <a:t>// runs with java --enable-preview --source 21 JavaCalculator01N.java</a:t>
            </a:r>
          </a:p>
        </p:txBody>
      </p:sp>
      <p:sp>
        <p:nvSpPr>
          <p:cNvPr id="4" name="Rectangle 3">
            <a:extLst>
              <a:ext uri="{FF2B5EF4-FFF2-40B4-BE49-F238E27FC236}">
                <a16:creationId xmlns:a16="http://schemas.microsoft.com/office/drawing/2014/main" id="{1DA2D041-BB40-0347-B47F-8266C5A089A2}"/>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E2E430F-976B-FF4F-BF7D-28049DFD0D02}"/>
              </a:ext>
            </a:extLst>
          </p:cNvPr>
          <p:cNvSpPr txBox="1">
            <a:spLocks/>
          </p:cNvSpPr>
          <p:nvPr/>
        </p:nvSpPr>
        <p:spPr>
          <a:xfrm rot="16200000">
            <a:off x="-1457965" y="1685740"/>
            <a:ext cx="4697047"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Nameless Class Java</a:t>
            </a:r>
          </a:p>
        </p:txBody>
      </p:sp>
    </p:spTree>
    <p:extLst>
      <p:ext uri="{BB962C8B-B14F-4D97-AF65-F5344CB8AC3E}">
        <p14:creationId xmlns:p14="http://schemas.microsoft.com/office/powerpoint/2010/main" val="263328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525281-7983-4072-ABBB-C2777DCAE912}"/>
              </a:ext>
            </a:extLst>
          </p:cNvPr>
          <p:cNvSpPr/>
          <p:nvPr/>
        </p:nvSpPr>
        <p:spPr>
          <a:xfrm>
            <a:off x="2518038" y="901028"/>
            <a:ext cx="8572808" cy="4524315"/>
          </a:xfrm>
          <a:prstGeom prst="rect">
            <a:avLst/>
          </a:prstGeom>
        </p:spPr>
        <p:txBody>
          <a:bodyPr wrap="square">
            <a:spAutoFit/>
          </a:bodyPr>
          <a:lstStyle/>
          <a:p>
            <a:r>
              <a:rPr lang="en-CA" sz="1200" b="1" dirty="0">
                <a:latin typeface="Consolas" panose="020B0609020204030204" pitchFamily="49" charset="0"/>
                <a:ea typeface="M+ 1m" panose="020B0509020203020207" pitchFamily="49" charset="-128"/>
              </a:rPr>
              <a:t>class PythonCalculator03:</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def </a:t>
            </a:r>
            <a:r>
              <a:rPr lang="en-CA" sz="1200" b="1" dirty="0" err="1">
                <a:latin typeface="Consolas" panose="020B0609020204030204" pitchFamily="49" charset="0"/>
                <a:ea typeface="M+ 1m" panose="020B0509020203020207" pitchFamily="49" charset="-128"/>
              </a:rPr>
              <a:t>func_input</a:t>
            </a:r>
            <a:r>
              <a:rPr lang="en-CA" sz="1200" b="1" dirty="0">
                <a:latin typeface="Consolas" panose="020B0609020204030204" pitchFamily="49" charset="0"/>
                <a:ea typeface="M+ 1m" panose="020B0509020203020207" pitchFamily="49" charset="-128"/>
              </a:rPr>
              <a:t>(self):</a:t>
            </a:r>
          </a:p>
          <a:p>
            <a:r>
              <a:rPr lang="en-CA" sz="1200" b="1" dirty="0">
                <a:latin typeface="Consolas" panose="020B0609020204030204" pitchFamily="49" charset="0"/>
                <a:ea typeface="M+ 1m" panose="020B0509020203020207" pitchFamily="49" charset="-128"/>
              </a:rPr>
              <a:t>        loan = float(input("           loan: "))</a:t>
            </a:r>
          </a:p>
          <a:p>
            <a:r>
              <a:rPr lang="en-CA" sz="1200" b="1" dirty="0">
                <a:latin typeface="Consolas" panose="020B0609020204030204" pitchFamily="49" charset="0"/>
                <a:ea typeface="M+ 1m" panose="020B0509020203020207" pitchFamily="49" charset="-128"/>
              </a:rPr>
              <a:t>        interest = float(input("       interest: "))</a:t>
            </a:r>
          </a:p>
          <a:p>
            <a:r>
              <a:rPr lang="en-CA" sz="1200" b="1" dirty="0">
                <a:latin typeface="Consolas" panose="020B0609020204030204" pitchFamily="49" charset="0"/>
                <a:ea typeface="M+ 1m" panose="020B0509020203020207" pitchFamily="49" charset="-128"/>
              </a:rPr>
              <a:t>        term = float(input("           term: "))</a:t>
            </a:r>
          </a:p>
          <a:p>
            <a:r>
              <a:rPr lang="en-CA" sz="1200" b="1" dirty="0">
                <a:latin typeface="Consolas" panose="020B0609020204030204" pitchFamily="49" charset="0"/>
                <a:ea typeface="M+ 1m" panose="020B0509020203020207" pitchFamily="49" charset="-128"/>
              </a:rPr>
              <a:t>        return loan, interest, term</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def </a:t>
            </a:r>
            <a:r>
              <a:rPr lang="en-CA" sz="1200" b="1" dirty="0" err="1">
                <a:latin typeface="Consolas" panose="020B0609020204030204" pitchFamily="49" charset="0"/>
                <a:ea typeface="M+ 1m" panose="020B0509020203020207" pitchFamily="49" charset="-128"/>
              </a:rPr>
              <a:t>func_process</a:t>
            </a:r>
            <a:r>
              <a:rPr lang="en-CA" sz="1200" b="1" dirty="0">
                <a:latin typeface="Consolas" panose="020B0609020204030204" pitchFamily="49" charset="0"/>
                <a:ea typeface="M+ 1m" panose="020B0509020203020207" pitchFamily="49" charset="-128"/>
              </a:rPr>
              <a:t>(self, </a:t>
            </a:r>
            <a:r>
              <a:rPr lang="en-CA" sz="1200" b="1" dirty="0" err="1">
                <a:latin typeface="Consolas" panose="020B0609020204030204" pitchFamily="49" charset="0"/>
                <a:ea typeface="M+ 1m" panose="020B0509020203020207" pitchFamily="49" charset="-128"/>
              </a:rPr>
              <a:t>input_data</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(loan, interest, term) = </a:t>
            </a:r>
            <a:r>
              <a:rPr lang="en-CA" sz="1200" b="1" dirty="0" err="1">
                <a:latin typeface="Consolas" panose="020B0609020204030204" pitchFamily="49" charset="0"/>
                <a:ea typeface="M+ 1m" panose="020B0509020203020207" pitchFamily="49" charset="-128"/>
              </a:rPr>
              <a:t>input_data</a:t>
            </a:r>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temp_interest</a:t>
            </a:r>
            <a:r>
              <a:rPr lang="en-CA" sz="1200" b="1" dirty="0">
                <a:latin typeface="Consolas" panose="020B0609020204030204" pitchFamily="49" charset="0"/>
                <a:ea typeface="M+ 1m" panose="020B0509020203020207" pitchFamily="49" charset="-128"/>
              </a:rPr>
              <a:t> = float(interest) / 12.0;</a:t>
            </a:r>
          </a:p>
          <a:p>
            <a:r>
              <a:rPr lang="en-CA" sz="1200" b="1" dirty="0">
                <a:latin typeface="Consolas" panose="020B0609020204030204" pitchFamily="49" charset="0"/>
                <a:ea typeface="M+ 1m" panose="020B0509020203020207" pitchFamily="49" charset="-128"/>
              </a:rPr>
              <a:t>        return loan * (</a:t>
            </a:r>
            <a:r>
              <a:rPr lang="en-CA" sz="1200" b="1" dirty="0" err="1">
                <a:latin typeface="Consolas" panose="020B0609020204030204" pitchFamily="49" charset="0"/>
                <a:ea typeface="M+ 1m" panose="020B0509020203020207" pitchFamily="49" charset="-128"/>
              </a:rPr>
              <a:t>temp_interest</a:t>
            </a:r>
            <a:r>
              <a:rPr lang="en-CA" sz="1200" b="1" dirty="0">
                <a:latin typeface="Consolas" panose="020B0609020204030204" pitchFamily="49" charset="0"/>
                <a:ea typeface="M+ 1m" panose="020B0509020203020207" pitchFamily="49" charset="-128"/>
              </a:rPr>
              <a:t> / (1.0 - ((1.0 + </a:t>
            </a:r>
            <a:r>
              <a:rPr lang="en-CA" sz="1200" b="1" dirty="0" err="1">
                <a:latin typeface="Consolas" panose="020B0609020204030204" pitchFamily="49" charset="0"/>
                <a:ea typeface="M+ 1m" panose="020B0509020203020207" pitchFamily="49" charset="-128"/>
              </a:rPr>
              <a:t>temp_interest</a:t>
            </a:r>
            <a:r>
              <a:rPr lang="en-CA" sz="1200" b="1" dirty="0">
                <a:latin typeface="Consolas" panose="020B0609020204030204" pitchFamily="49" charset="0"/>
                <a:ea typeface="M+ 1m" panose="020B0509020203020207" pitchFamily="49" charset="-128"/>
              </a:rPr>
              <a:t>) ** -term)));</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def </a:t>
            </a:r>
            <a:r>
              <a:rPr lang="en-CA" sz="1200" b="1" dirty="0" err="1">
                <a:latin typeface="Consolas" panose="020B0609020204030204" pitchFamily="49" charset="0"/>
                <a:ea typeface="M+ 1m" panose="020B0509020203020207" pitchFamily="49" charset="-128"/>
              </a:rPr>
              <a:t>func_output</a:t>
            </a:r>
            <a:r>
              <a:rPr lang="en-CA" sz="1200" b="1" dirty="0">
                <a:latin typeface="Consolas" panose="020B0609020204030204" pitchFamily="49" charset="0"/>
                <a:ea typeface="M+ 1m" panose="020B0509020203020207" pitchFamily="49" charset="-128"/>
              </a:rPr>
              <a:t>(self, result):</a:t>
            </a:r>
          </a:p>
          <a:p>
            <a:r>
              <a:rPr lang="en-CA" sz="1200" b="1" dirty="0">
                <a:latin typeface="Consolas" panose="020B0609020204030204" pitchFamily="49" charset="0"/>
                <a:ea typeface="M+ 1m" panose="020B0509020203020207" pitchFamily="49" charset="-128"/>
              </a:rPr>
              <a:t>        print('Monthly Payment: %.2f' % result)</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def </a:t>
            </a:r>
            <a:r>
              <a:rPr lang="en-CA" sz="1200" b="1" dirty="0" err="1">
                <a:latin typeface="Consolas" panose="020B0609020204030204" pitchFamily="49" charset="0"/>
                <a:ea typeface="M+ 1m" panose="020B0509020203020207" pitchFamily="49" charset="-128"/>
              </a:rPr>
              <a:t>func_work</a:t>
            </a:r>
            <a:r>
              <a:rPr lang="en-CA" sz="1200" b="1" dirty="0">
                <a:latin typeface="Consolas" panose="020B0609020204030204" pitchFamily="49" charset="0"/>
                <a:ea typeface="M+ 1m" panose="020B0509020203020207" pitchFamily="49" charset="-128"/>
              </a:rPr>
              <a:t>(self):</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input_data</a:t>
            </a:r>
            <a:r>
              <a:rPr lang="en-CA" sz="1200" b="1" dirty="0">
                <a:latin typeface="Consolas" panose="020B0609020204030204" pitchFamily="49" charset="0"/>
                <a:ea typeface="M+ 1m" panose="020B0509020203020207" pitchFamily="49" charset="-128"/>
              </a:rPr>
              <a:t> = </a:t>
            </a:r>
            <a:r>
              <a:rPr lang="en-CA" sz="1200" b="1" dirty="0" err="1">
                <a:latin typeface="Consolas" panose="020B0609020204030204" pitchFamily="49" charset="0"/>
                <a:ea typeface="M+ 1m" panose="020B0509020203020207" pitchFamily="49" charset="-128"/>
              </a:rPr>
              <a:t>self.func_input</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result = </a:t>
            </a:r>
            <a:r>
              <a:rPr lang="en-CA" sz="1200" b="1" dirty="0" err="1">
                <a:latin typeface="Consolas" panose="020B0609020204030204" pitchFamily="49" charset="0"/>
                <a:ea typeface="M+ 1m" panose="020B0509020203020207" pitchFamily="49" charset="-128"/>
              </a:rPr>
              <a:t>self.func_process</a:t>
            </a:r>
            <a:r>
              <a:rPr lang="en-CA" sz="1200" b="1" dirty="0">
                <a:latin typeface="Consolas" panose="020B0609020204030204" pitchFamily="49" charset="0"/>
                <a:ea typeface="M+ 1m" panose="020B0509020203020207" pitchFamily="49" charset="-128"/>
              </a:rPr>
              <a:t>(</a:t>
            </a:r>
            <a:r>
              <a:rPr lang="en-CA" sz="1200" b="1" dirty="0" err="1">
                <a:latin typeface="Consolas" panose="020B0609020204030204" pitchFamily="49" charset="0"/>
                <a:ea typeface="M+ 1m" panose="020B0509020203020207" pitchFamily="49" charset="-128"/>
              </a:rPr>
              <a:t>input_data</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self.func_output</a:t>
            </a:r>
            <a:r>
              <a:rPr lang="en-CA" sz="1200" b="1" dirty="0">
                <a:latin typeface="Consolas" panose="020B0609020204030204" pitchFamily="49" charset="0"/>
                <a:ea typeface="M+ 1m" panose="020B0509020203020207" pitchFamily="49" charset="-128"/>
              </a:rPr>
              <a:t>(result)</a:t>
            </a:r>
          </a:p>
          <a:p>
            <a:endParaRPr lang="en-CA" sz="1200" b="1" dirty="0">
              <a:latin typeface="Consolas" panose="020B0609020204030204" pitchFamily="49" charset="0"/>
              <a:ea typeface="M+ 1m" panose="020B0509020203020207" pitchFamily="49" charset="-128"/>
            </a:endParaRP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worker = PythonCalculator03()</a:t>
            </a:r>
          </a:p>
          <a:p>
            <a:r>
              <a:rPr lang="en-CA" sz="1200" b="1" dirty="0" err="1">
                <a:latin typeface="Consolas" panose="020B0609020204030204" pitchFamily="49" charset="0"/>
                <a:ea typeface="M+ 1m" panose="020B0509020203020207" pitchFamily="49" charset="-128"/>
              </a:rPr>
              <a:t>worker.func_work</a:t>
            </a:r>
            <a:r>
              <a:rPr lang="en-CA" sz="1200" b="1" dirty="0">
                <a:latin typeface="Consolas" panose="020B0609020204030204" pitchFamily="49" charset="0"/>
                <a:ea typeface="M+ 1m" panose="020B0509020203020207" pitchFamily="49" charset="-128"/>
              </a:rPr>
              <a:t>()</a:t>
            </a:r>
          </a:p>
        </p:txBody>
      </p:sp>
      <p:sp>
        <p:nvSpPr>
          <p:cNvPr id="4" name="Rectangle 3">
            <a:extLst>
              <a:ext uri="{FF2B5EF4-FFF2-40B4-BE49-F238E27FC236}">
                <a16:creationId xmlns:a16="http://schemas.microsoft.com/office/drawing/2014/main" id="{BB55F45B-AB3A-804E-87B8-555B8B3E8D08}"/>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2494A72-7128-6445-8107-3A4A3A057AAC}"/>
              </a:ext>
            </a:extLst>
          </p:cNvPr>
          <p:cNvSpPr txBox="1">
            <a:spLocks/>
          </p:cNvSpPr>
          <p:nvPr/>
        </p:nvSpPr>
        <p:spPr>
          <a:xfrm rot="16200000">
            <a:off x="-1413878" y="493995"/>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OOP Python</a:t>
            </a:r>
          </a:p>
        </p:txBody>
      </p:sp>
    </p:spTree>
    <p:extLst>
      <p:ext uri="{BB962C8B-B14F-4D97-AF65-F5344CB8AC3E}">
        <p14:creationId xmlns:p14="http://schemas.microsoft.com/office/powerpoint/2010/main" val="1298953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8F9307-1657-48A7-A3DF-D044434130BB}"/>
              </a:ext>
            </a:extLst>
          </p:cNvPr>
          <p:cNvSpPr/>
          <p:nvPr/>
        </p:nvSpPr>
        <p:spPr>
          <a:xfrm>
            <a:off x="2367249" y="151179"/>
            <a:ext cx="9504320" cy="6555641"/>
          </a:xfrm>
          <a:prstGeom prst="rect">
            <a:avLst/>
          </a:prstGeom>
        </p:spPr>
        <p:txBody>
          <a:bodyPr wrap="square">
            <a:spAutoFit/>
          </a:bodyPr>
          <a:lstStyle/>
          <a:p>
            <a:r>
              <a:rPr lang="en-CA" sz="1200" b="1" dirty="0">
                <a:latin typeface="Consolas" panose="020B0609020204030204" pitchFamily="49" charset="0"/>
                <a:ea typeface="M+ 1m" panose="020B0509020203020207" pitchFamily="49" charset="-128"/>
              </a:rPr>
              <a:t>public class JavaCalculator03 {</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private </a:t>
            </a:r>
            <a:r>
              <a:rPr lang="en-CA" sz="1200" b="1" dirty="0" err="1">
                <a:latin typeface="Consolas" panose="020B0609020204030204" pitchFamily="49" charset="0"/>
                <a:ea typeface="M+ 1m" panose="020B0509020203020207" pitchFamily="49" charset="-128"/>
              </a:rPr>
              <a:t>LoanRecord</a:t>
            </a:r>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inputData</a:t>
            </a:r>
            <a:r>
              <a:rPr lang="en-CA" sz="1200" b="1" dirty="0">
                <a:latin typeface="Consolas" panose="020B0609020204030204" pitchFamily="49" charset="0"/>
                <a:ea typeface="M+ 1m" panose="020B0509020203020207" pitchFamily="49" charset="-128"/>
              </a:rPr>
              <a:t>() {</a:t>
            </a:r>
          </a:p>
          <a:p>
            <a:r>
              <a:rPr lang="en-CA" sz="1200" b="1" dirty="0">
                <a:latin typeface="Consolas" panose="020B0609020204030204" pitchFamily="49" charset="0"/>
                <a:ea typeface="M+ 1m" panose="020B0509020203020207" pitchFamily="49" charset="-128"/>
              </a:rPr>
              <a:t>        var </a:t>
            </a:r>
            <a:r>
              <a:rPr lang="en-CA" sz="1200" b="1" dirty="0" err="1">
                <a:latin typeface="Consolas" panose="020B0609020204030204" pitchFamily="49" charset="0"/>
                <a:ea typeface="M+ 1m" panose="020B0509020203020207" pitchFamily="49" charset="-128"/>
              </a:rPr>
              <a:t>sc</a:t>
            </a:r>
            <a:r>
              <a:rPr lang="en-CA" sz="1200" b="1" dirty="0">
                <a:latin typeface="Consolas" panose="020B0609020204030204" pitchFamily="49" charset="0"/>
                <a:ea typeface="M+ 1m" panose="020B0509020203020207" pitchFamily="49" charset="-128"/>
              </a:rPr>
              <a:t> = new Scanner(System.in);</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System.out.printf</a:t>
            </a:r>
            <a:r>
              <a:rPr lang="en-CA" sz="1200" b="1" dirty="0">
                <a:latin typeface="Consolas" panose="020B0609020204030204" pitchFamily="49" charset="0"/>
                <a:ea typeface="M+ 1m" panose="020B0509020203020207" pitchFamily="49" charset="-128"/>
              </a:rPr>
              <a:t>("           Loan: ");</a:t>
            </a:r>
          </a:p>
          <a:p>
            <a:r>
              <a:rPr lang="en-CA" sz="1200" b="1" dirty="0">
                <a:latin typeface="Consolas" panose="020B0609020204030204" pitchFamily="49" charset="0"/>
                <a:ea typeface="M+ 1m" panose="020B0509020203020207" pitchFamily="49" charset="-128"/>
              </a:rPr>
              <a:t>        var loan = </a:t>
            </a:r>
            <a:r>
              <a:rPr lang="en-CA" sz="1200" b="1" dirty="0" err="1">
                <a:latin typeface="Consolas" panose="020B0609020204030204" pitchFamily="49" charset="0"/>
                <a:ea typeface="M+ 1m" panose="020B0509020203020207" pitchFamily="49" charset="-128"/>
              </a:rPr>
              <a:t>sc.nextDouble</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System.out.printf</a:t>
            </a:r>
            <a:r>
              <a:rPr lang="en-CA" sz="1200" b="1" dirty="0">
                <a:latin typeface="Consolas" panose="020B0609020204030204" pitchFamily="49" charset="0"/>
                <a:ea typeface="M+ 1m" panose="020B0509020203020207" pitchFamily="49" charset="-128"/>
              </a:rPr>
              <a:t>("       Interest: ");</a:t>
            </a:r>
          </a:p>
          <a:p>
            <a:r>
              <a:rPr lang="en-CA" sz="1200" b="1" dirty="0">
                <a:latin typeface="Consolas" panose="020B0609020204030204" pitchFamily="49" charset="0"/>
                <a:ea typeface="M+ 1m" panose="020B0509020203020207" pitchFamily="49" charset="-128"/>
              </a:rPr>
              <a:t>        var interest = </a:t>
            </a:r>
            <a:r>
              <a:rPr lang="en-CA" sz="1200" b="1" dirty="0" err="1">
                <a:latin typeface="Consolas" panose="020B0609020204030204" pitchFamily="49" charset="0"/>
                <a:ea typeface="M+ 1m" panose="020B0509020203020207" pitchFamily="49" charset="-128"/>
              </a:rPr>
              <a:t>sc.nextDouble</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System.out.printf</a:t>
            </a:r>
            <a:r>
              <a:rPr lang="en-CA" sz="1200" b="1" dirty="0">
                <a:latin typeface="Consolas" panose="020B0609020204030204" pitchFamily="49" charset="0"/>
                <a:ea typeface="M+ 1m" panose="020B0509020203020207" pitchFamily="49" charset="-128"/>
              </a:rPr>
              <a:t>("           Term: ");</a:t>
            </a:r>
          </a:p>
          <a:p>
            <a:r>
              <a:rPr lang="en-CA" sz="1200" b="1" dirty="0">
                <a:latin typeface="Consolas" panose="020B0609020204030204" pitchFamily="49" charset="0"/>
                <a:ea typeface="M+ 1m" panose="020B0509020203020207" pitchFamily="49" charset="-128"/>
              </a:rPr>
              <a:t>        var term = </a:t>
            </a:r>
            <a:r>
              <a:rPr lang="en-CA" sz="1200" b="1" dirty="0" err="1">
                <a:latin typeface="Consolas" panose="020B0609020204030204" pitchFamily="49" charset="0"/>
                <a:ea typeface="M+ 1m" panose="020B0509020203020207" pitchFamily="49" charset="-128"/>
              </a:rPr>
              <a:t>sc.nextDouble</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return new </a:t>
            </a:r>
            <a:r>
              <a:rPr lang="en-CA" sz="1200" b="1" dirty="0" err="1">
                <a:latin typeface="Consolas" panose="020B0609020204030204" pitchFamily="49" charset="0"/>
                <a:ea typeface="M+ 1m" panose="020B0509020203020207" pitchFamily="49" charset="-128"/>
              </a:rPr>
              <a:t>LoanRecord</a:t>
            </a:r>
            <a:r>
              <a:rPr lang="en-CA" sz="1200" b="1" dirty="0">
                <a:latin typeface="Consolas" panose="020B0609020204030204" pitchFamily="49" charset="0"/>
                <a:ea typeface="M+ 1m" panose="020B0509020203020207" pitchFamily="49" charset="-128"/>
              </a:rPr>
              <a:t>(loan, interest, term);</a:t>
            </a:r>
          </a:p>
          <a:p>
            <a:r>
              <a:rPr lang="en-CA" sz="1200" b="1" dirty="0">
                <a:latin typeface="Consolas" panose="020B0609020204030204" pitchFamily="49" charset="0"/>
                <a:ea typeface="M+ 1m" panose="020B0509020203020207" pitchFamily="49" charset="-128"/>
              </a:rPr>
              <a:t>    }</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private double </a:t>
            </a:r>
            <a:r>
              <a:rPr lang="en-CA" sz="1200" b="1" dirty="0" err="1">
                <a:latin typeface="Consolas" panose="020B0609020204030204" pitchFamily="49" charset="0"/>
                <a:ea typeface="M+ 1m" panose="020B0509020203020207" pitchFamily="49" charset="-128"/>
              </a:rPr>
              <a:t>processData</a:t>
            </a:r>
            <a:r>
              <a:rPr lang="en-CA" sz="1200" b="1" dirty="0">
                <a:latin typeface="Consolas" panose="020B0609020204030204" pitchFamily="49" charset="0"/>
                <a:ea typeface="M+ 1m" panose="020B0509020203020207" pitchFamily="49" charset="-128"/>
              </a:rPr>
              <a:t>(</a:t>
            </a:r>
            <a:r>
              <a:rPr lang="en-CA" sz="1200" b="1" dirty="0" err="1">
                <a:latin typeface="Consolas" panose="020B0609020204030204" pitchFamily="49" charset="0"/>
                <a:ea typeface="M+ 1m" panose="020B0509020203020207" pitchFamily="49" charset="-128"/>
              </a:rPr>
              <a:t>LoanRecord</a:t>
            </a:r>
            <a:r>
              <a:rPr lang="en-CA" sz="1200" b="1" dirty="0">
                <a:latin typeface="Consolas" panose="020B0609020204030204" pitchFamily="49" charset="0"/>
                <a:ea typeface="M+ 1m" panose="020B0509020203020207" pitchFamily="49" charset="-128"/>
              </a:rPr>
              <a:t> loan) {</a:t>
            </a:r>
          </a:p>
          <a:p>
            <a:r>
              <a:rPr lang="en-CA" sz="1200" b="1" dirty="0">
                <a:latin typeface="Consolas" panose="020B0609020204030204" pitchFamily="49" charset="0"/>
                <a:ea typeface="M+ 1m" panose="020B0509020203020207" pitchFamily="49" charset="-128"/>
              </a:rPr>
              <a:t>        var </a:t>
            </a:r>
            <a:r>
              <a:rPr lang="en-CA" sz="1200" b="1" dirty="0" err="1">
                <a:latin typeface="Consolas" panose="020B0609020204030204" pitchFamily="49" charset="0"/>
                <a:ea typeface="M+ 1m" panose="020B0509020203020207" pitchFamily="49" charset="-128"/>
              </a:rPr>
              <a:t>tempInterest</a:t>
            </a:r>
            <a:r>
              <a:rPr lang="en-CA" sz="1200" b="1" dirty="0">
                <a:latin typeface="Consolas" panose="020B0609020204030204" pitchFamily="49" charset="0"/>
                <a:ea typeface="M+ 1m" panose="020B0509020203020207" pitchFamily="49" charset="-128"/>
              </a:rPr>
              <a:t> = </a:t>
            </a:r>
            <a:r>
              <a:rPr lang="en-CA" sz="1200" b="1" dirty="0" err="1">
                <a:latin typeface="Consolas" panose="020B0609020204030204" pitchFamily="49" charset="0"/>
                <a:ea typeface="M+ 1m" panose="020B0509020203020207" pitchFamily="49" charset="-128"/>
              </a:rPr>
              <a:t>loan.interest</a:t>
            </a:r>
            <a:r>
              <a:rPr lang="en-CA" sz="1200" b="1" dirty="0">
                <a:latin typeface="Consolas" panose="020B0609020204030204" pitchFamily="49" charset="0"/>
                <a:ea typeface="M+ 1m" panose="020B0509020203020207" pitchFamily="49" charset="-128"/>
              </a:rPr>
              <a:t>() / 12.0;</a:t>
            </a:r>
          </a:p>
          <a:p>
            <a:r>
              <a:rPr lang="en-CA" sz="1200" b="1" dirty="0">
                <a:latin typeface="Consolas" panose="020B0609020204030204" pitchFamily="49" charset="0"/>
                <a:ea typeface="M+ 1m" panose="020B0509020203020207" pitchFamily="49" charset="-128"/>
              </a:rPr>
              <a:t>        var result = </a:t>
            </a:r>
            <a:r>
              <a:rPr lang="en-CA" sz="1200" b="1" dirty="0" err="1">
                <a:latin typeface="Consolas" panose="020B0609020204030204" pitchFamily="49" charset="0"/>
                <a:ea typeface="M+ 1m" panose="020B0509020203020207" pitchFamily="49" charset="-128"/>
              </a:rPr>
              <a:t>loan.loan</a:t>
            </a:r>
            <a:r>
              <a:rPr lang="en-CA" sz="1200" b="1" dirty="0">
                <a:latin typeface="Consolas" panose="020B0609020204030204" pitchFamily="49" charset="0"/>
                <a:ea typeface="M+ 1m" panose="020B0509020203020207" pitchFamily="49" charset="-128"/>
              </a:rPr>
              <a:t>() * (</a:t>
            </a:r>
            <a:r>
              <a:rPr lang="en-CA" sz="1200" b="1" dirty="0" err="1">
                <a:latin typeface="Consolas" panose="020B0609020204030204" pitchFamily="49" charset="0"/>
                <a:ea typeface="M+ 1m" panose="020B0509020203020207" pitchFamily="49" charset="-128"/>
              </a:rPr>
              <a:t>tempInterest</a:t>
            </a:r>
            <a:r>
              <a:rPr lang="en-CA" sz="1200" b="1" dirty="0">
                <a:latin typeface="Consolas" panose="020B0609020204030204" pitchFamily="49" charset="0"/>
                <a:ea typeface="M+ 1m" panose="020B0509020203020207" pitchFamily="49" charset="-128"/>
              </a:rPr>
              <a:t> / (1.0 - </a:t>
            </a:r>
            <a:r>
              <a:rPr lang="en-CA" sz="1200" b="1" dirty="0" err="1">
                <a:latin typeface="Consolas" panose="020B0609020204030204" pitchFamily="49" charset="0"/>
                <a:ea typeface="M+ 1m" panose="020B0509020203020207" pitchFamily="49" charset="-128"/>
              </a:rPr>
              <a:t>Math.pow</a:t>
            </a:r>
            <a:r>
              <a:rPr lang="en-CA" sz="1200" b="1" dirty="0">
                <a:latin typeface="Consolas" panose="020B0609020204030204" pitchFamily="49" charset="0"/>
                <a:ea typeface="M+ 1m" panose="020B0509020203020207" pitchFamily="49" charset="-128"/>
              </a:rPr>
              <a:t>((1.0 + </a:t>
            </a:r>
            <a:r>
              <a:rPr lang="en-CA" sz="1200" b="1" dirty="0" err="1">
                <a:latin typeface="Consolas" panose="020B0609020204030204" pitchFamily="49" charset="0"/>
                <a:ea typeface="M+ 1m" panose="020B0509020203020207" pitchFamily="49" charset="-128"/>
              </a:rPr>
              <a:t>tempInterest</a:t>
            </a:r>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loan.term</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return result;</a:t>
            </a:r>
          </a:p>
          <a:p>
            <a:r>
              <a:rPr lang="en-CA" sz="1200" b="1" dirty="0">
                <a:latin typeface="Consolas" panose="020B0609020204030204" pitchFamily="49" charset="0"/>
                <a:ea typeface="M+ 1m" panose="020B0509020203020207" pitchFamily="49" charset="-128"/>
              </a:rPr>
              <a:t>    }</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private void </a:t>
            </a:r>
            <a:r>
              <a:rPr lang="en-CA" sz="1200" b="1" dirty="0" err="1">
                <a:latin typeface="Consolas" panose="020B0609020204030204" pitchFamily="49" charset="0"/>
                <a:ea typeface="M+ 1m" panose="020B0509020203020207" pitchFamily="49" charset="-128"/>
              </a:rPr>
              <a:t>outputResult</a:t>
            </a:r>
            <a:r>
              <a:rPr lang="en-CA" sz="1200" b="1" dirty="0">
                <a:latin typeface="Consolas" panose="020B0609020204030204" pitchFamily="49" charset="0"/>
                <a:ea typeface="M+ 1m" panose="020B0509020203020207" pitchFamily="49" charset="-128"/>
              </a:rPr>
              <a:t>(double result) {</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System.out.printf</a:t>
            </a:r>
            <a:r>
              <a:rPr lang="en-CA" sz="1200" b="1" dirty="0">
                <a:latin typeface="Consolas" panose="020B0609020204030204" pitchFamily="49" charset="0"/>
                <a:ea typeface="M+ 1m" panose="020B0509020203020207" pitchFamily="49" charset="-128"/>
              </a:rPr>
              <a:t>("Monthly Payment: %.2f%n", result);</a:t>
            </a:r>
          </a:p>
          <a:p>
            <a:r>
              <a:rPr lang="en-CA" sz="1200" b="1" dirty="0">
                <a:latin typeface="Consolas" panose="020B0609020204030204" pitchFamily="49" charset="0"/>
                <a:ea typeface="M+ 1m" panose="020B0509020203020207" pitchFamily="49" charset="-128"/>
              </a:rPr>
              <a:t>    }</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public void perform() {</a:t>
            </a:r>
          </a:p>
          <a:p>
            <a:r>
              <a:rPr lang="en-CA" sz="1200" b="1" dirty="0">
                <a:latin typeface="Consolas" panose="020B0609020204030204" pitchFamily="49" charset="0"/>
                <a:ea typeface="M+ 1m" panose="020B0509020203020207" pitchFamily="49" charset="-128"/>
              </a:rPr>
              <a:t>        var loan = </a:t>
            </a:r>
            <a:r>
              <a:rPr lang="en-CA" sz="1200" b="1" dirty="0" err="1">
                <a:latin typeface="Consolas" panose="020B0609020204030204" pitchFamily="49" charset="0"/>
                <a:ea typeface="M+ 1m" panose="020B0509020203020207" pitchFamily="49" charset="-128"/>
              </a:rPr>
              <a:t>inputData</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var result = </a:t>
            </a:r>
            <a:r>
              <a:rPr lang="en-CA" sz="1200" b="1" dirty="0" err="1">
                <a:latin typeface="Consolas" panose="020B0609020204030204" pitchFamily="49" charset="0"/>
                <a:ea typeface="M+ 1m" panose="020B0509020203020207" pitchFamily="49" charset="-128"/>
              </a:rPr>
              <a:t>processData</a:t>
            </a:r>
            <a:r>
              <a:rPr lang="en-CA" sz="1200" b="1" dirty="0">
                <a:latin typeface="Consolas" panose="020B0609020204030204" pitchFamily="49" charset="0"/>
                <a:ea typeface="M+ 1m" panose="020B0509020203020207" pitchFamily="49" charset="-128"/>
              </a:rPr>
              <a:t>(loan);</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outputResult</a:t>
            </a:r>
            <a:r>
              <a:rPr lang="en-CA" sz="1200" b="1" dirty="0">
                <a:latin typeface="Consolas" panose="020B0609020204030204" pitchFamily="49" charset="0"/>
                <a:ea typeface="M+ 1m" panose="020B0509020203020207" pitchFamily="49" charset="-128"/>
              </a:rPr>
              <a:t>(result);</a:t>
            </a:r>
          </a:p>
          <a:p>
            <a:r>
              <a:rPr lang="en-CA" sz="1200" b="1" dirty="0">
                <a:latin typeface="Consolas" panose="020B0609020204030204" pitchFamily="49" charset="0"/>
                <a:ea typeface="M+ 1m" panose="020B0509020203020207" pitchFamily="49" charset="-128"/>
              </a:rPr>
              <a:t>    }</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public static void main(String[] </a:t>
            </a:r>
            <a:r>
              <a:rPr lang="en-CA" sz="1200" b="1" dirty="0" err="1">
                <a:latin typeface="Consolas" panose="020B0609020204030204" pitchFamily="49" charset="0"/>
                <a:ea typeface="M+ 1m" panose="020B0509020203020207" pitchFamily="49" charset="-128"/>
              </a:rPr>
              <a:t>args</a:t>
            </a:r>
            <a:r>
              <a:rPr lang="en-CA" sz="1200" b="1" dirty="0">
                <a:latin typeface="Consolas" panose="020B0609020204030204" pitchFamily="49" charset="0"/>
                <a:ea typeface="M+ 1m" panose="020B0509020203020207" pitchFamily="49" charset="-128"/>
              </a:rPr>
              <a:t>) {</a:t>
            </a:r>
          </a:p>
          <a:p>
            <a:r>
              <a:rPr lang="en-CA" sz="1200" b="1" dirty="0">
                <a:latin typeface="Consolas" panose="020B0609020204030204" pitchFamily="49" charset="0"/>
                <a:ea typeface="M+ 1m" panose="020B0509020203020207" pitchFamily="49" charset="-128"/>
              </a:rPr>
              <a:t>        new JavaCalculator03().perform();</a:t>
            </a:r>
          </a:p>
          <a:p>
            <a:r>
              <a:rPr lang="en-CA" sz="1200" b="1" dirty="0">
                <a:latin typeface="Consolas" panose="020B0609020204030204" pitchFamily="49" charset="0"/>
                <a:ea typeface="M+ 1m" panose="020B0509020203020207" pitchFamily="49" charset="-128"/>
              </a:rPr>
              <a:t>    }</a:t>
            </a:r>
          </a:p>
          <a:p>
            <a:r>
              <a:rPr lang="en-CA" sz="1200" b="1" dirty="0">
                <a:latin typeface="Consolas" panose="020B0609020204030204" pitchFamily="49" charset="0"/>
                <a:ea typeface="M+ 1m" panose="020B0509020203020207" pitchFamily="49" charset="-128"/>
              </a:rPr>
              <a:t>}</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record </a:t>
            </a:r>
            <a:r>
              <a:rPr lang="en-CA" sz="1200" b="1" dirty="0" err="1">
                <a:latin typeface="Consolas" panose="020B0609020204030204" pitchFamily="49" charset="0"/>
                <a:ea typeface="M+ 1m" panose="020B0509020203020207" pitchFamily="49" charset="-128"/>
              </a:rPr>
              <a:t>LoanRecord</a:t>
            </a:r>
            <a:r>
              <a:rPr lang="en-CA" sz="1200" b="1" dirty="0">
                <a:latin typeface="Consolas" panose="020B0609020204030204" pitchFamily="49" charset="0"/>
                <a:ea typeface="M+ 1m" panose="020B0509020203020207" pitchFamily="49" charset="-128"/>
              </a:rPr>
              <a:t>(double loan, double interest, double term) {}</a:t>
            </a:r>
          </a:p>
        </p:txBody>
      </p:sp>
      <p:sp>
        <p:nvSpPr>
          <p:cNvPr id="4" name="Rectangle 3">
            <a:extLst>
              <a:ext uri="{FF2B5EF4-FFF2-40B4-BE49-F238E27FC236}">
                <a16:creationId xmlns:a16="http://schemas.microsoft.com/office/drawing/2014/main" id="{8602E87F-B295-5646-B058-58873256A06E}"/>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9D8CA262-C351-F140-AF15-E733A8B14F30}"/>
              </a:ext>
            </a:extLst>
          </p:cNvPr>
          <p:cNvSpPr txBox="1">
            <a:spLocks/>
          </p:cNvSpPr>
          <p:nvPr/>
        </p:nvSpPr>
        <p:spPr>
          <a:xfrm rot="16200000">
            <a:off x="-1413878" y="493995"/>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OOP Java</a:t>
            </a:r>
          </a:p>
        </p:txBody>
      </p:sp>
    </p:spTree>
    <p:extLst>
      <p:ext uri="{BB962C8B-B14F-4D97-AF65-F5344CB8AC3E}">
        <p14:creationId xmlns:p14="http://schemas.microsoft.com/office/powerpoint/2010/main" val="1698590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lnSpcReduction="10000"/>
          </a:bodyPr>
          <a:lstStyle/>
          <a:p>
            <a:pPr algn="l"/>
            <a:r>
              <a:rPr lang="en-CA" b="0" i="0" dirty="0">
                <a:solidFill>
                  <a:srgbClr val="444444"/>
                </a:solidFill>
                <a:effectLst/>
                <a:latin typeface="proxima-nova"/>
              </a:rPr>
              <a:t>Java is an “old” language (Java 1996 &amp; Python 1991)</a:t>
            </a:r>
          </a:p>
          <a:p>
            <a:pPr lvl="1"/>
            <a:r>
              <a:rPr lang="en-CA" sz="2800" b="0" i="1" dirty="0">
                <a:solidFill>
                  <a:srgbClr val="444444"/>
                </a:solidFill>
                <a:effectLst/>
                <a:latin typeface="proxima-nova"/>
              </a:rPr>
              <a:t>also means it’s established, widely used and well-documented</a:t>
            </a:r>
          </a:p>
          <a:p>
            <a:pPr algn="l"/>
            <a:r>
              <a:rPr lang="en-CA" dirty="0">
                <a:solidFill>
                  <a:srgbClr val="444444"/>
                </a:solidFill>
                <a:latin typeface="proxima-nova"/>
              </a:rPr>
              <a:t>M</a:t>
            </a:r>
            <a:r>
              <a:rPr lang="en-CA" b="0" dirty="0">
                <a:solidFill>
                  <a:srgbClr val="444444"/>
                </a:solidFill>
                <a:effectLst/>
                <a:latin typeface="proxima-nova"/>
              </a:rPr>
              <a:t>ore Java programmers than any other type of programmer in the world</a:t>
            </a:r>
          </a:p>
          <a:p>
            <a:pPr lvl="1"/>
            <a:r>
              <a:rPr lang="en-CA" sz="2800" b="0" i="1" dirty="0">
                <a:solidFill>
                  <a:srgbClr val="444444"/>
                </a:solidFill>
                <a:effectLst/>
                <a:latin typeface="proxima-nova"/>
              </a:rPr>
              <a:t>easy to find people who can help you out and mentor you</a:t>
            </a:r>
            <a:endParaRPr lang="en-CA" sz="2800" b="0" i="0" dirty="0">
              <a:solidFill>
                <a:srgbClr val="444444"/>
              </a:solidFill>
              <a:effectLst/>
              <a:latin typeface="proxima-nova"/>
            </a:endParaRPr>
          </a:p>
          <a:p>
            <a:pPr algn="l"/>
            <a:r>
              <a:rPr lang="en-CA" b="0" i="0" dirty="0">
                <a:solidFill>
                  <a:srgbClr val="444444"/>
                </a:solidFill>
                <a:effectLst/>
                <a:latin typeface="proxima-nova"/>
              </a:rPr>
              <a:t>Java derives its syntax from C</a:t>
            </a:r>
          </a:p>
          <a:p>
            <a:pPr lvl="1"/>
            <a:r>
              <a:rPr lang="en-CA" sz="2800" b="0" i="1" dirty="0">
                <a:solidFill>
                  <a:srgbClr val="444444"/>
                </a:solidFill>
                <a:effectLst/>
                <a:latin typeface="proxima-nova"/>
              </a:rPr>
              <a:t>learn Java, then learning a language like </a:t>
            </a:r>
            <a:r>
              <a:rPr lang="en-CA" sz="2800" b="0" i="1" dirty="0" err="1">
                <a:solidFill>
                  <a:srgbClr val="444444"/>
                </a:solidFill>
                <a:effectLst/>
                <a:latin typeface="proxima-nova"/>
              </a:rPr>
              <a:t>Javascript</a:t>
            </a:r>
            <a:r>
              <a:rPr lang="en-CA" sz="2800" b="0" i="1" dirty="0">
                <a:solidFill>
                  <a:srgbClr val="444444"/>
                </a:solidFill>
                <a:effectLst/>
                <a:latin typeface="proxima-nova"/>
              </a:rPr>
              <a:t>, C#, C++ &amp; even Python is much easier</a:t>
            </a:r>
          </a:p>
          <a:p>
            <a:pPr algn="l"/>
            <a:r>
              <a:rPr lang="en-CA" b="0" i="1" dirty="0">
                <a:solidFill>
                  <a:srgbClr val="444444"/>
                </a:solidFill>
                <a:effectLst/>
                <a:latin typeface="proxima-nova"/>
              </a:rPr>
              <a:t>Java (and its JVM variant Kotlin) are the basis of Android development</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p:txBody>
      </p:sp>
    </p:spTree>
    <p:extLst>
      <p:ext uri="{BB962C8B-B14F-4D97-AF65-F5344CB8AC3E}">
        <p14:creationId xmlns:p14="http://schemas.microsoft.com/office/powerpoint/2010/main" val="4015333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1" name="Straight Connector 1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9370D8BD-AB8C-DB41-AB39-217E12C0C32C}"/>
              </a:ext>
            </a:extLst>
          </p:cNvPr>
          <p:cNvSpPr>
            <a:spLocks noGrp="1"/>
          </p:cNvSpPr>
          <p:nvPr>
            <p:ph type="title"/>
          </p:nvPr>
        </p:nvSpPr>
        <p:spPr/>
        <p:txBody>
          <a:bodyPr/>
          <a:lstStyle/>
          <a:p>
            <a:endParaRPr lang="en-US"/>
          </a:p>
        </p:txBody>
      </p:sp>
      <p:sp>
        <p:nvSpPr>
          <p:cNvPr id="8" name="Content Placeholder 7">
            <a:extLst>
              <a:ext uri="{FF2B5EF4-FFF2-40B4-BE49-F238E27FC236}">
                <a16:creationId xmlns:a16="http://schemas.microsoft.com/office/drawing/2014/main" id="{54E4038A-E106-F34E-8997-8D7268A4632B}"/>
              </a:ext>
            </a:extLst>
          </p:cNvPr>
          <p:cNvSpPr>
            <a:spLocks noGrp="1"/>
          </p:cNvSpPr>
          <p:nvPr>
            <p:ph idx="1"/>
          </p:nvPr>
        </p:nvSpPr>
        <p:spPr/>
        <p:txBody>
          <a:bodyPr/>
          <a:lstStyle/>
          <a:p>
            <a:endParaRPr lang="en-US"/>
          </a:p>
        </p:txBody>
      </p:sp>
      <p:sp>
        <p:nvSpPr>
          <p:cNvPr id="10" name="Rectangle 9">
            <a:extLst>
              <a:ext uri="{FF2B5EF4-FFF2-40B4-BE49-F238E27FC236}">
                <a16:creationId xmlns:a16="http://schemas.microsoft.com/office/drawing/2014/main" id="{33F44A7D-3C6F-1449-B33C-405A4FD2BEFB}"/>
              </a:ext>
            </a:extLst>
          </p:cNvPr>
          <p:cNvSpPr/>
          <p:nvPr/>
        </p:nvSpPr>
        <p:spPr>
          <a:xfrm>
            <a:off x="0" y="0"/>
            <a:ext cx="12192000" cy="6858000"/>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A3E2CC2A-B49A-E94F-97D1-FADEE53386A3}"/>
              </a:ext>
            </a:extLst>
          </p:cNvPr>
          <p:cNvSpPr txBox="1">
            <a:spLocks/>
          </p:cNvSpPr>
          <p:nvPr/>
        </p:nvSpPr>
        <p:spPr>
          <a:xfrm>
            <a:off x="408747" y="681037"/>
            <a:ext cx="6782930" cy="12256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chemeClr val="bg1"/>
                </a:solidFill>
              </a:rPr>
              <a:t>Machine Learning and Big Data </a:t>
            </a:r>
            <a:r>
              <a:rPr lang="en-CA" sz="3800" dirty="0" err="1">
                <a:solidFill>
                  <a:schemeClr val="bg1"/>
                </a:solidFill>
              </a:rPr>
              <a:t>VisiRec</a:t>
            </a:r>
            <a:r>
              <a:rPr lang="en-CA" sz="3800" dirty="0">
                <a:solidFill>
                  <a:schemeClr val="bg1"/>
                </a:solidFill>
              </a:rPr>
              <a:t> JSR 381</a:t>
            </a:r>
          </a:p>
        </p:txBody>
      </p:sp>
      <p:sp>
        <p:nvSpPr>
          <p:cNvPr id="15" name="Content Placeholder 2">
            <a:extLst>
              <a:ext uri="{FF2B5EF4-FFF2-40B4-BE49-F238E27FC236}">
                <a16:creationId xmlns:a16="http://schemas.microsoft.com/office/drawing/2014/main" id="{1B69B38C-46E4-6E41-B1F5-C7E9411BABD4}"/>
              </a:ext>
            </a:extLst>
          </p:cNvPr>
          <p:cNvSpPr txBox="1">
            <a:spLocks/>
          </p:cNvSpPr>
          <p:nvPr/>
        </p:nvSpPr>
        <p:spPr>
          <a:xfrm>
            <a:off x="468316" y="2141508"/>
            <a:ext cx="4586513" cy="36477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solidFill>
                  <a:schemeClr val="bg1"/>
                </a:solidFill>
              </a:rPr>
              <a:t>Java is doing machine learning now!</a:t>
            </a:r>
          </a:p>
          <a:p>
            <a:r>
              <a:rPr lang="en-CA" dirty="0">
                <a:solidFill>
                  <a:schemeClr val="bg1"/>
                </a:solidFill>
              </a:rPr>
              <a:t>Amazon's Deep Java Library (DJL) is one of several implementations of this new JSR</a:t>
            </a:r>
          </a:p>
          <a:p>
            <a:r>
              <a:rPr lang="en-CA" dirty="0">
                <a:solidFill>
                  <a:schemeClr val="bg1"/>
                </a:solidFill>
              </a:rPr>
              <a:t>The depth and breadth of Java tooling make it the best platform for ML</a:t>
            </a:r>
            <a:br>
              <a:rPr lang="en-CA" dirty="0">
                <a:solidFill>
                  <a:schemeClr val="bg1"/>
                </a:solidFill>
              </a:rPr>
            </a:br>
            <a:endParaRPr lang="en-CA" dirty="0">
              <a:solidFill>
                <a:schemeClr val="bg1"/>
              </a:solidFill>
            </a:endParaRPr>
          </a:p>
        </p:txBody>
      </p:sp>
      <p:pic>
        <p:nvPicPr>
          <p:cNvPr id="16" name="Picture 15">
            <a:extLst>
              <a:ext uri="{FF2B5EF4-FFF2-40B4-BE49-F238E27FC236}">
                <a16:creationId xmlns:a16="http://schemas.microsoft.com/office/drawing/2014/main" id="{6E4968FD-9269-864F-A690-2CAD73C79526}"/>
              </a:ext>
            </a:extLst>
          </p:cNvPr>
          <p:cNvPicPr>
            <a:picLocks noChangeAspect="1"/>
          </p:cNvPicPr>
          <p:nvPr/>
        </p:nvPicPr>
        <p:blipFill>
          <a:blip r:embed="rId3"/>
          <a:stretch>
            <a:fillRect/>
          </a:stretch>
        </p:blipFill>
        <p:spPr>
          <a:xfrm>
            <a:off x="6096000" y="2067600"/>
            <a:ext cx="5666547" cy="3187432"/>
          </a:xfrm>
          <a:prstGeom prst="rect">
            <a:avLst/>
          </a:prstGeom>
        </p:spPr>
      </p:pic>
      <p:sp>
        <p:nvSpPr>
          <p:cNvPr id="17" name="TextBox 16">
            <a:extLst>
              <a:ext uri="{FF2B5EF4-FFF2-40B4-BE49-F238E27FC236}">
                <a16:creationId xmlns:a16="http://schemas.microsoft.com/office/drawing/2014/main" id="{28D482E7-00B1-4C4A-BD54-25873110B61F}"/>
              </a:ext>
            </a:extLst>
          </p:cNvPr>
          <p:cNvSpPr txBox="1"/>
          <p:nvPr/>
        </p:nvSpPr>
        <p:spPr>
          <a:xfrm>
            <a:off x="9180373" y="1232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425798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70D8BD-AB8C-DB41-AB39-217E12C0C32C}"/>
              </a:ext>
            </a:extLst>
          </p:cNvPr>
          <p:cNvSpPr>
            <a:spLocks noGrp="1"/>
          </p:cNvSpPr>
          <p:nvPr>
            <p:ph type="title"/>
          </p:nvPr>
        </p:nvSpPr>
        <p:spPr/>
        <p:txBody>
          <a:bodyPr/>
          <a:lstStyle/>
          <a:p>
            <a:endParaRPr lang="en-US"/>
          </a:p>
        </p:txBody>
      </p:sp>
      <p:sp>
        <p:nvSpPr>
          <p:cNvPr id="8" name="Content Placeholder 7">
            <a:extLst>
              <a:ext uri="{FF2B5EF4-FFF2-40B4-BE49-F238E27FC236}">
                <a16:creationId xmlns:a16="http://schemas.microsoft.com/office/drawing/2014/main" id="{54E4038A-E106-F34E-8997-8D7268A4632B}"/>
              </a:ext>
            </a:extLst>
          </p:cNvPr>
          <p:cNvSpPr>
            <a:spLocks noGrp="1"/>
          </p:cNvSpPr>
          <p:nvPr>
            <p:ph idx="1"/>
          </p:nvPr>
        </p:nvSpPr>
        <p:spPr/>
        <p:txBody>
          <a:bodyPr/>
          <a:lstStyle/>
          <a:p>
            <a:endParaRPr lang="en-US"/>
          </a:p>
        </p:txBody>
      </p:sp>
      <p:sp>
        <p:nvSpPr>
          <p:cNvPr id="10" name="Rectangle 9">
            <a:extLst>
              <a:ext uri="{FF2B5EF4-FFF2-40B4-BE49-F238E27FC236}">
                <a16:creationId xmlns:a16="http://schemas.microsoft.com/office/drawing/2014/main" id="{33F44A7D-3C6F-1449-B33C-405A4FD2BEFB}"/>
              </a:ext>
            </a:extLst>
          </p:cNvPr>
          <p:cNvSpPr/>
          <p:nvPr/>
        </p:nvSpPr>
        <p:spPr>
          <a:xfrm>
            <a:off x="0" y="0"/>
            <a:ext cx="12192000" cy="6858000"/>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A3E2CC2A-B49A-E94F-97D1-FADEE53386A3}"/>
              </a:ext>
            </a:extLst>
          </p:cNvPr>
          <p:cNvSpPr txBox="1">
            <a:spLocks/>
          </p:cNvSpPr>
          <p:nvPr/>
        </p:nvSpPr>
        <p:spPr>
          <a:xfrm>
            <a:off x="408747" y="681037"/>
            <a:ext cx="6782930" cy="12256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chemeClr val="bg1"/>
                </a:solidFill>
              </a:rPr>
              <a:t>Why is Python widely used for AI/ML?</a:t>
            </a:r>
          </a:p>
        </p:txBody>
      </p:sp>
      <p:sp>
        <p:nvSpPr>
          <p:cNvPr id="15" name="Content Placeholder 2">
            <a:extLst>
              <a:ext uri="{FF2B5EF4-FFF2-40B4-BE49-F238E27FC236}">
                <a16:creationId xmlns:a16="http://schemas.microsoft.com/office/drawing/2014/main" id="{1B69B38C-46E4-6E41-B1F5-C7E9411BABD4}"/>
              </a:ext>
            </a:extLst>
          </p:cNvPr>
          <p:cNvSpPr txBox="1">
            <a:spLocks/>
          </p:cNvSpPr>
          <p:nvPr/>
        </p:nvSpPr>
        <p:spPr>
          <a:xfrm>
            <a:off x="468316" y="2141508"/>
            <a:ext cx="4586513" cy="36477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solidFill>
                  <a:schemeClr val="bg1"/>
                </a:solidFill>
              </a:rPr>
              <a:t>The language Python is written in is C</a:t>
            </a:r>
          </a:p>
          <a:p>
            <a:r>
              <a:rPr lang="en-CA" dirty="0">
                <a:solidFill>
                  <a:schemeClr val="bg1"/>
                </a:solidFill>
              </a:rPr>
              <a:t>Most AI/ML libraries are written in C</a:t>
            </a:r>
          </a:p>
          <a:p>
            <a:r>
              <a:rPr lang="en-CA" dirty="0">
                <a:solidFill>
                  <a:schemeClr val="bg1"/>
                </a:solidFill>
              </a:rPr>
              <a:t>This simplifies using these libraries in Python</a:t>
            </a:r>
          </a:p>
          <a:p>
            <a:r>
              <a:rPr lang="en-CA" dirty="0">
                <a:solidFill>
                  <a:schemeClr val="bg1"/>
                </a:solidFill>
              </a:rPr>
              <a:t>With Java 16 we will have a Foreign Linker API &amp; Foreign Memory Access API that will simplify accessing C libraries</a:t>
            </a:r>
          </a:p>
        </p:txBody>
      </p:sp>
      <p:pic>
        <p:nvPicPr>
          <p:cNvPr id="16" name="Picture 15">
            <a:extLst>
              <a:ext uri="{FF2B5EF4-FFF2-40B4-BE49-F238E27FC236}">
                <a16:creationId xmlns:a16="http://schemas.microsoft.com/office/drawing/2014/main" id="{6E4968FD-9269-864F-A690-2CAD73C79526}"/>
              </a:ext>
            </a:extLst>
          </p:cNvPr>
          <p:cNvPicPr>
            <a:picLocks noChangeAspect="1"/>
          </p:cNvPicPr>
          <p:nvPr/>
        </p:nvPicPr>
        <p:blipFill>
          <a:blip r:embed="rId3"/>
          <a:stretch>
            <a:fillRect/>
          </a:stretch>
        </p:blipFill>
        <p:spPr>
          <a:xfrm>
            <a:off x="6096000" y="2067600"/>
            <a:ext cx="5666547" cy="3187432"/>
          </a:xfrm>
          <a:prstGeom prst="rect">
            <a:avLst/>
          </a:prstGeom>
        </p:spPr>
      </p:pic>
      <p:sp>
        <p:nvSpPr>
          <p:cNvPr id="17" name="TextBox 16">
            <a:extLst>
              <a:ext uri="{FF2B5EF4-FFF2-40B4-BE49-F238E27FC236}">
                <a16:creationId xmlns:a16="http://schemas.microsoft.com/office/drawing/2014/main" id="{28D482E7-00B1-4C4A-BD54-25873110B61F}"/>
              </a:ext>
            </a:extLst>
          </p:cNvPr>
          <p:cNvSpPr txBox="1"/>
          <p:nvPr/>
        </p:nvSpPr>
        <p:spPr>
          <a:xfrm>
            <a:off x="9180373" y="1232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86704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r>
              <a:rPr lang="en-CA" dirty="0"/>
              <a:t>Kotlin, Scala, Groovy, Clojure and more</a:t>
            </a:r>
          </a:p>
          <a:p>
            <a:r>
              <a:rPr lang="en-CA" dirty="0"/>
              <a:t>There is even a Python called </a:t>
            </a:r>
            <a:r>
              <a:rPr lang="en-CA" dirty="0" err="1"/>
              <a:t>Jython</a:t>
            </a:r>
            <a:r>
              <a:rPr lang="en-CA" dirty="0"/>
              <a:t> that runs on the JVM and supports interoperability between Java and Python</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a:solidFill>
                  <a:srgbClr val="FFFFFF"/>
                </a:solidFill>
              </a:rPr>
              <a:t>The Java Virtual Machine – Home to More Than Java</a:t>
            </a:r>
            <a:endParaRPr lang="en-CA" sz="3800" dirty="0">
              <a:solidFill>
                <a:srgbClr val="FFFFFF"/>
              </a:solidFill>
            </a:endParaRPr>
          </a:p>
        </p:txBody>
      </p:sp>
    </p:spTree>
    <p:extLst>
      <p:ext uri="{BB962C8B-B14F-4D97-AF65-F5344CB8AC3E}">
        <p14:creationId xmlns:p14="http://schemas.microsoft.com/office/powerpoint/2010/main" val="197946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8BCE012-2ADA-40D6-B1FE-5E77328E2484}"/>
              </a:ext>
            </a:extLst>
          </p:cNvPr>
          <p:cNvGraphicFramePr>
            <a:graphicFrameLocks noGrp="1"/>
          </p:cNvGraphicFramePr>
          <p:nvPr>
            <p:ph idx="1"/>
            <p:extLst>
              <p:ext uri="{D42A27DB-BD31-4B8C-83A1-F6EECF244321}">
                <p14:modId xmlns:p14="http://schemas.microsoft.com/office/powerpoint/2010/main" val="2256733535"/>
              </p:ext>
            </p:extLst>
          </p:nvPr>
        </p:nvGraphicFramePr>
        <p:xfrm>
          <a:off x="5166985" y="544222"/>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28571DBF-8408-2F48-BDEE-EA3CA8755847}"/>
              </a:ext>
            </a:extLst>
          </p:cNvPr>
          <p:cNvSpPr/>
          <p:nvPr/>
        </p:nvSpPr>
        <p:spPr>
          <a:xfrm>
            <a:off x="-1" y="0"/>
            <a:ext cx="497305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 name="Rectangle 6">
            <a:extLst>
              <a:ext uri="{FF2B5EF4-FFF2-40B4-BE49-F238E27FC236}">
                <a16:creationId xmlns:a16="http://schemas.microsoft.com/office/drawing/2014/main" id="{3E5B2A7F-899F-1348-A3EF-8844FD7EBF3F}"/>
              </a:ext>
            </a:extLst>
          </p:cNvPr>
          <p:cNvSpPr/>
          <p:nvPr/>
        </p:nvSpPr>
        <p:spPr>
          <a:xfrm>
            <a:off x="-1" y="0"/>
            <a:ext cx="4335327" cy="6858000"/>
          </a:xfrm>
          <a:prstGeom prst="rect">
            <a:avLst/>
          </a:prstGeom>
          <a:solidFill>
            <a:srgbClr val="0075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7494A5DA-8A84-8E4F-92FB-CDC49D3D5EBB}"/>
              </a:ext>
            </a:extLst>
          </p:cNvPr>
          <p:cNvSpPr>
            <a:spLocks noGrp="1"/>
          </p:cNvSpPr>
          <p:nvPr>
            <p:ph type="title"/>
          </p:nvPr>
        </p:nvSpPr>
        <p:spPr>
          <a:xfrm>
            <a:off x="722696" y="653167"/>
            <a:ext cx="3416166" cy="5256371"/>
          </a:xfrm>
        </p:spPr>
        <p:txBody>
          <a:bodyPr>
            <a:normAutofit/>
          </a:bodyPr>
          <a:lstStyle/>
          <a:p>
            <a:r>
              <a:rPr lang="en-CA" dirty="0">
                <a:solidFill>
                  <a:schemeClr val="bg1"/>
                </a:solidFill>
              </a:rPr>
              <a:t>What are </a:t>
            </a:r>
            <a:br>
              <a:rPr lang="en-CA" dirty="0">
                <a:solidFill>
                  <a:schemeClr val="bg1"/>
                </a:solidFill>
              </a:rPr>
            </a:br>
            <a:r>
              <a:rPr lang="en-CA" dirty="0">
                <a:solidFill>
                  <a:schemeClr val="bg1"/>
                </a:solidFill>
              </a:rPr>
              <a:t>your job prospects if you learn Java?</a:t>
            </a:r>
          </a:p>
        </p:txBody>
      </p:sp>
    </p:spTree>
    <p:extLst>
      <p:ext uri="{BB962C8B-B14F-4D97-AF65-F5344CB8AC3E}">
        <p14:creationId xmlns:p14="http://schemas.microsoft.com/office/powerpoint/2010/main" val="31551101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2">
            <a:extLst>
              <a:ext uri="{FF2B5EF4-FFF2-40B4-BE49-F238E27FC236}">
                <a16:creationId xmlns:a16="http://schemas.microsoft.com/office/drawing/2014/main" id="{1874C595-9A86-47B9-9504-E95CD3D54083}"/>
              </a:ext>
            </a:extLst>
          </p:cNvPr>
          <p:cNvGraphicFramePr>
            <a:graphicFrameLocks noGrp="1"/>
          </p:cNvGraphicFramePr>
          <p:nvPr>
            <p:ph idx="1"/>
            <p:extLst>
              <p:ext uri="{D42A27DB-BD31-4B8C-83A1-F6EECF244321}">
                <p14:modId xmlns:p14="http://schemas.microsoft.com/office/powerpoint/2010/main" val="2848591266"/>
              </p:ext>
            </p:extLst>
          </p:nvPr>
        </p:nvGraphicFramePr>
        <p:xfrm>
          <a:off x="5071048" y="492659"/>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89501F50-7DF0-7D4D-ACAA-6C7CD1C02FAB}"/>
              </a:ext>
            </a:extLst>
          </p:cNvPr>
          <p:cNvSpPr/>
          <p:nvPr/>
        </p:nvSpPr>
        <p:spPr>
          <a:xfrm>
            <a:off x="-1" y="0"/>
            <a:ext cx="497305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Rectangle 5">
            <a:extLst>
              <a:ext uri="{FF2B5EF4-FFF2-40B4-BE49-F238E27FC236}">
                <a16:creationId xmlns:a16="http://schemas.microsoft.com/office/drawing/2014/main" id="{5B170F19-217C-2C4F-8DD0-0A8B12343DA0}"/>
              </a:ext>
            </a:extLst>
          </p:cNvPr>
          <p:cNvSpPr/>
          <p:nvPr/>
        </p:nvSpPr>
        <p:spPr>
          <a:xfrm>
            <a:off x="-1" y="0"/>
            <a:ext cx="4463608" cy="6978316"/>
          </a:xfrm>
          <a:prstGeom prst="rect">
            <a:avLst/>
          </a:prstGeom>
          <a:solidFill>
            <a:srgbClr val="0075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1E323842-6F73-7C4A-910C-F790500F7455}"/>
              </a:ext>
            </a:extLst>
          </p:cNvPr>
          <p:cNvSpPr>
            <a:spLocks noGrp="1"/>
          </p:cNvSpPr>
          <p:nvPr>
            <p:ph type="title"/>
          </p:nvPr>
        </p:nvSpPr>
        <p:spPr>
          <a:xfrm>
            <a:off x="549184" y="943963"/>
            <a:ext cx="3365237" cy="5256371"/>
          </a:xfrm>
        </p:spPr>
        <p:txBody>
          <a:bodyPr>
            <a:normAutofit/>
          </a:bodyPr>
          <a:lstStyle/>
          <a:p>
            <a:r>
              <a:rPr lang="en-CA" dirty="0">
                <a:solidFill>
                  <a:schemeClr val="bg1"/>
                </a:solidFill>
              </a:rPr>
              <a:t>Conclusion – Reach Out To Schools and Teachers/Professors at All Levels</a:t>
            </a:r>
          </a:p>
        </p:txBody>
      </p:sp>
      <p:sp>
        <p:nvSpPr>
          <p:cNvPr id="2" name="TextBox 1">
            <a:extLst>
              <a:ext uri="{FF2B5EF4-FFF2-40B4-BE49-F238E27FC236}">
                <a16:creationId xmlns:a16="http://schemas.microsoft.com/office/drawing/2014/main" id="{324494C5-0319-C244-A4C3-220FB1D21788}"/>
              </a:ext>
            </a:extLst>
          </p:cNvPr>
          <p:cNvSpPr txBox="1"/>
          <p:nvPr/>
        </p:nvSpPr>
        <p:spPr>
          <a:xfrm>
            <a:off x="4801936" y="5801321"/>
            <a:ext cx="7112973" cy="1200329"/>
          </a:xfrm>
          <a:prstGeom prst="rect">
            <a:avLst/>
          </a:prstGeom>
          <a:noFill/>
        </p:spPr>
        <p:txBody>
          <a:bodyPr wrap="square" rtlCol="0">
            <a:spAutoFit/>
          </a:bodyPr>
          <a:lstStyle/>
          <a:p>
            <a:r>
              <a:rPr lang="en-CA" dirty="0"/>
              <a:t>*Discounts for all User Group members from Oracle University here : </a:t>
            </a:r>
            <a:r>
              <a:rPr lang="en-US" dirty="0">
                <a:hlinkClick r:id="rId8"/>
              </a:rPr>
              <a:t>https://education.oracle.com/usergroupchampions</a:t>
            </a:r>
            <a:r>
              <a:rPr lang="en-US" dirty="0"/>
              <a:t> </a:t>
            </a:r>
          </a:p>
          <a:p>
            <a:r>
              <a:rPr lang="en-US" dirty="0"/>
              <a:t>Currently 25% discount through 12/21/2020. </a:t>
            </a:r>
            <a:endParaRPr lang="en-CA" dirty="0"/>
          </a:p>
          <a:p>
            <a:endParaRPr lang="en-US" dirty="0"/>
          </a:p>
        </p:txBody>
      </p:sp>
    </p:spTree>
    <p:extLst>
      <p:ext uri="{BB962C8B-B14F-4D97-AF65-F5344CB8AC3E}">
        <p14:creationId xmlns:p14="http://schemas.microsoft.com/office/powerpoint/2010/main" val="2402151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6E12C9-2B74-467B-945B-F8B4F38A6BA4}"/>
              </a:ext>
            </a:extLst>
          </p:cNvPr>
          <p:cNvSpPr/>
          <p:nvPr/>
        </p:nvSpPr>
        <p:spPr>
          <a:xfrm>
            <a:off x="1524003" y="1999615"/>
            <a:ext cx="9144000" cy="27640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dirty="0">
                <a:solidFill>
                  <a:srgbClr val="007590"/>
                </a:solidFill>
                <a:latin typeface="+mj-lt"/>
                <a:ea typeface="+mj-ea"/>
                <a:cs typeface="+mj-cs"/>
              </a:rPr>
              <a:t>Sample code can be found at:</a:t>
            </a:r>
          </a:p>
          <a:p>
            <a:pPr algn="ctr">
              <a:lnSpc>
                <a:spcPct val="90000"/>
              </a:lnSpc>
              <a:spcBef>
                <a:spcPct val="0"/>
              </a:spcBef>
              <a:spcAft>
                <a:spcPts val="600"/>
              </a:spcAft>
            </a:pPr>
            <a:endParaRPr lang="en-US" sz="4500" kern="1200" dirty="0">
              <a:solidFill>
                <a:schemeClr val="tx1"/>
              </a:solidFill>
              <a:latin typeface="+mj-lt"/>
              <a:ea typeface="+mj-ea"/>
              <a:cs typeface="+mj-cs"/>
            </a:endParaRPr>
          </a:p>
          <a:p>
            <a:pPr algn="ctr">
              <a:lnSpc>
                <a:spcPct val="90000"/>
              </a:lnSpc>
              <a:spcBef>
                <a:spcPct val="0"/>
              </a:spcBef>
              <a:spcAft>
                <a:spcPts val="600"/>
              </a:spcAft>
            </a:pPr>
            <a:r>
              <a:rPr lang="en-US" sz="4500" kern="1200" dirty="0">
                <a:solidFill>
                  <a:schemeClr val="tx1"/>
                </a:solidFill>
                <a:latin typeface="+mj-lt"/>
                <a:ea typeface="+mj-ea"/>
                <a:cs typeface="+mj-cs"/>
                <a:hlinkClick r:id="rId2">
                  <a:extLst>
                    <a:ext uri="{A12FA001-AC4F-418D-AE19-62706E023703}">
                      <ahyp:hlinkClr xmlns:ahyp="http://schemas.microsoft.com/office/drawing/2018/hyperlinkcolor" val="tx"/>
                    </a:ext>
                  </a:extLst>
                </a:hlinkClick>
              </a:rPr>
              <a:t>https://github.com/omniprof/JCP_EC_Education_WG_Presentation</a:t>
            </a:r>
            <a:endParaRPr lang="en-US" sz="4500" kern="1200" dirty="0">
              <a:solidFill>
                <a:schemeClr val="tx1"/>
              </a:solidFill>
              <a:latin typeface="+mj-lt"/>
              <a:ea typeface="+mj-ea"/>
              <a:cs typeface="+mj-cs"/>
            </a:endParaRPr>
          </a:p>
        </p:txBody>
      </p:sp>
    </p:spTree>
    <p:extLst>
      <p:ext uri="{BB962C8B-B14F-4D97-AF65-F5344CB8AC3E}">
        <p14:creationId xmlns:p14="http://schemas.microsoft.com/office/powerpoint/2010/main" val="3986338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D9BD823-7752-4561-9FCB-300555193584}"/>
              </a:ext>
            </a:extLst>
          </p:cNvPr>
          <p:cNvGraphicFramePr>
            <a:graphicFrameLocks noGrp="1"/>
          </p:cNvGraphicFramePr>
          <p:nvPr>
            <p:ph idx="1"/>
            <p:extLst>
              <p:ext uri="{D42A27DB-BD31-4B8C-83A1-F6EECF244321}">
                <p14:modId xmlns:p14="http://schemas.microsoft.com/office/powerpoint/2010/main" val="2239403884"/>
              </p:ext>
            </p:extLst>
          </p:nvPr>
        </p:nvGraphicFramePr>
        <p:xfrm>
          <a:off x="5447579" y="480054"/>
          <a:ext cx="6308097"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1E2A660A-D08A-9043-8007-1963C033F5F5}"/>
              </a:ext>
            </a:extLst>
          </p:cNvPr>
          <p:cNvSpPr/>
          <p:nvPr/>
        </p:nvSpPr>
        <p:spPr>
          <a:xfrm>
            <a:off x="0"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C77A40B0-F65C-E14C-8040-19F8E71EE936}"/>
              </a:ext>
            </a:extLst>
          </p:cNvPr>
          <p:cNvSpPr>
            <a:spLocks noGrp="1"/>
          </p:cNvSpPr>
          <p:nvPr>
            <p:ph type="title"/>
          </p:nvPr>
        </p:nvSpPr>
        <p:spPr>
          <a:xfrm>
            <a:off x="594360" y="637125"/>
            <a:ext cx="3802276" cy="5256371"/>
          </a:xfrm>
        </p:spPr>
        <p:txBody>
          <a:bodyPr>
            <a:normAutofit/>
          </a:bodyPr>
          <a:lstStyle/>
          <a:p>
            <a:r>
              <a:rPr lang="en-CA" dirty="0">
                <a:solidFill>
                  <a:schemeClr val="bg1"/>
                </a:solidFill>
              </a:rPr>
              <a:t>Java Language Enhancements</a:t>
            </a:r>
          </a:p>
        </p:txBody>
      </p:sp>
    </p:spTree>
    <p:extLst>
      <p:ext uri="{BB962C8B-B14F-4D97-AF65-F5344CB8AC3E}">
        <p14:creationId xmlns:p14="http://schemas.microsoft.com/office/powerpoint/2010/main" val="2553444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txBody>
            <a:bodyPr/>
            <a:lstStyle/>
            <a:p>
              <a:endParaRPr lang="en-CA"/>
            </a:p>
          </p:txBody>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txBody>
            <a:bodyPr/>
            <a:lstStyle/>
            <a:p>
              <a:endParaRPr lang="en-CA"/>
            </a:p>
          </p:txBody>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a:lstStyle/>
            <a:p>
              <a:endParaRPr lang="en-CA"/>
            </a:p>
          </p:txBody>
        </p:sp>
      </p:grpSp>
      <p:sp>
        <p:nvSpPr>
          <p:cNvPr id="19" name="Rectangle 18">
            <a:extLst>
              <a:ext uri="{FF2B5EF4-FFF2-40B4-BE49-F238E27FC236}">
                <a16:creationId xmlns:a16="http://schemas.microsoft.com/office/drawing/2014/main" id="{31A023B1-86A9-7846-B63E-2774FBB90925}"/>
              </a:ext>
            </a:extLst>
          </p:cNvPr>
          <p:cNvSpPr/>
          <p:nvPr/>
        </p:nvSpPr>
        <p:spPr>
          <a:xfrm>
            <a:off x="30002" y="-16042"/>
            <a:ext cx="5935579" cy="6874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02458C-2AB9-C54C-AE3B-E3832674BC87}"/>
              </a:ext>
            </a:extLst>
          </p:cNvPr>
          <p:cNvSpPr/>
          <p:nvPr/>
        </p:nvSpPr>
        <p:spPr>
          <a:xfrm>
            <a:off x="13786" y="-16042"/>
            <a:ext cx="4861590"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770EB2E4-64F0-1849-9CA6-29C6EF4E3ED6}"/>
              </a:ext>
            </a:extLst>
          </p:cNvPr>
          <p:cNvGraphicFramePr>
            <a:graphicFrameLocks/>
          </p:cNvGraphicFramePr>
          <p:nvPr>
            <p:extLst>
              <p:ext uri="{D42A27DB-BD31-4B8C-83A1-F6EECF244321}">
                <p14:modId xmlns:p14="http://schemas.microsoft.com/office/powerpoint/2010/main" val="3245800855"/>
              </p:ext>
            </p:extLst>
          </p:nvPr>
        </p:nvGraphicFramePr>
        <p:xfrm>
          <a:off x="5588772" y="876299"/>
          <a:ext cx="575092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itle 1">
            <a:extLst>
              <a:ext uri="{FF2B5EF4-FFF2-40B4-BE49-F238E27FC236}">
                <a16:creationId xmlns:a16="http://schemas.microsoft.com/office/drawing/2014/main" id="{DA49F9D7-4DC0-1043-80DE-D18C68060F45}"/>
              </a:ext>
            </a:extLst>
          </p:cNvPr>
          <p:cNvSpPr>
            <a:spLocks noGrp="1"/>
          </p:cNvSpPr>
          <p:nvPr>
            <p:ph type="title"/>
          </p:nvPr>
        </p:nvSpPr>
        <p:spPr>
          <a:xfrm>
            <a:off x="535020" y="685800"/>
            <a:ext cx="2780271" cy="5105400"/>
          </a:xfrm>
        </p:spPr>
        <p:txBody>
          <a:bodyPr>
            <a:normAutofit/>
          </a:bodyPr>
          <a:lstStyle/>
          <a:p>
            <a:r>
              <a:rPr lang="en-CA" sz="4000" dirty="0">
                <a:solidFill>
                  <a:srgbClr val="FFFFFF"/>
                </a:solidFill>
              </a:rPr>
              <a:t>JShell - Read-Evaluate-Print Loop (REPL) JDK 9</a:t>
            </a:r>
          </a:p>
        </p:txBody>
      </p:sp>
    </p:spTree>
    <p:extLst>
      <p:ext uri="{BB962C8B-B14F-4D97-AF65-F5344CB8AC3E}">
        <p14:creationId xmlns:p14="http://schemas.microsoft.com/office/powerpoint/2010/main" val="2732903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32"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37"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38"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39"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40"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grpSp>
      <p:sp>
        <p:nvSpPr>
          <p:cNvPr id="3" name="Content Placeholder 2">
            <a:extLst>
              <a:ext uri="{FF2B5EF4-FFF2-40B4-BE49-F238E27FC236}">
                <a16:creationId xmlns:a16="http://schemas.microsoft.com/office/drawing/2014/main" id="{AC93EA61-E82B-4062-8451-13571A3F83C6}"/>
              </a:ext>
            </a:extLst>
          </p:cNvPr>
          <p:cNvSpPr>
            <a:spLocks noGrp="1"/>
          </p:cNvSpPr>
          <p:nvPr>
            <p:ph idx="1"/>
          </p:nvPr>
        </p:nvSpPr>
        <p:spPr>
          <a:xfrm>
            <a:off x="5120640" y="174567"/>
            <a:ext cx="6281928" cy="6483928"/>
          </a:xfrm>
        </p:spPr>
        <p:txBody>
          <a:bodyPr anchor="ctr">
            <a:noAutofit/>
          </a:bodyPr>
          <a:lstStyle/>
          <a:p>
            <a:r>
              <a:rPr lang="en-CA" sz="2000" dirty="0"/>
              <a:t>Addresses the overhead of running code</a:t>
            </a:r>
          </a:p>
          <a:p>
            <a:pPr lvl="1"/>
            <a:r>
              <a:rPr lang="en-CA" sz="2000" dirty="0"/>
              <a:t>Traditional Style</a:t>
            </a:r>
          </a:p>
          <a:p>
            <a:pPr lvl="2"/>
            <a:r>
              <a:rPr lang="en-CA" dirty="0"/>
              <a:t>Two-step to execution</a:t>
            </a:r>
          </a:p>
          <a:p>
            <a:pPr lvl="3"/>
            <a:r>
              <a:rPr lang="en-CA" sz="2000" dirty="0" err="1"/>
              <a:t>javac</a:t>
            </a:r>
            <a:endParaRPr lang="en-CA" sz="2000" dirty="0"/>
          </a:p>
          <a:p>
            <a:pPr lvl="3"/>
            <a:r>
              <a:rPr lang="en-CA" sz="2000" dirty="0"/>
              <a:t>java -jar</a:t>
            </a:r>
          </a:p>
          <a:p>
            <a:pPr lvl="1"/>
            <a:r>
              <a:rPr lang="en-CA" sz="2000" dirty="0"/>
              <a:t>Single-File Source-Code Style</a:t>
            </a:r>
          </a:p>
          <a:p>
            <a:pPr lvl="2"/>
            <a:r>
              <a:rPr lang="en-CA" dirty="0"/>
              <a:t>One-step to execution</a:t>
            </a:r>
          </a:p>
          <a:p>
            <a:pPr lvl="3"/>
            <a:r>
              <a:rPr lang="en-CA" sz="2000" dirty="0"/>
              <a:t>java</a:t>
            </a:r>
          </a:p>
          <a:p>
            <a:pPr lvl="4"/>
            <a:r>
              <a:rPr lang="en-CA" sz="2000" dirty="0"/>
              <a:t>If the file has a public class with a main it compiles and executes</a:t>
            </a:r>
          </a:p>
          <a:p>
            <a:pPr lvl="4"/>
            <a:r>
              <a:rPr lang="en-CA" sz="2000" dirty="0"/>
              <a:t>Works with preview features as well as established features</a:t>
            </a:r>
          </a:p>
          <a:p>
            <a:pPr lvl="4"/>
            <a:r>
              <a:rPr lang="en-CA" sz="2000" dirty="0"/>
              <a:t>Single file may contain multiple classes</a:t>
            </a:r>
          </a:p>
          <a:p>
            <a:r>
              <a:rPr lang="en-CA" sz="2000" dirty="0"/>
              <a:t>This may be the second* most significant new capability for writing Java for those wishing to learn the language </a:t>
            </a:r>
          </a:p>
          <a:p>
            <a:r>
              <a:rPr lang="en-CA" sz="2000" dirty="0"/>
              <a:t>No need to master an IDE to learn Java.</a:t>
            </a:r>
          </a:p>
          <a:p>
            <a:pPr marL="0" indent="0">
              <a:buNone/>
            </a:pPr>
            <a:endParaRPr lang="en-CA" sz="800" dirty="0"/>
          </a:p>
          <a:p>
            <a:pPr>
              <a:buFont typeface="Calibri" panose="020F0502020204030204" pitchFamily="34" charset="0"/>
              <a:buChar char="*"/>
            </a:pPr>
            <a:r>
              <a:rPr lang="en-CA" sz="1400" dirty="0"/>
              <a:t>The first will be shown on slide 18.</a:t>
            </a:r>
          </a:p>
        </p:txBody>
      </p:sp>
      <p:grpSp>
        <p:nvGrpSpPr>
          <p:cNvPr id="16" name="Group 15">
            <a:extLst>
              <a:ext uri="{FF2B5EF4-FFF2-40B4-BE49-F238E27FC236}">
                <a16:creationId xmlns:a16="http://schemas.microsoft.com/office/drawing/2014/main" id="{E0F81DEC-8C99-A949-AAA5-F6EE270ECAC8}"/>
              </a:ext>
            </a:extLst>
          </p:cNvPr>
          <p:cNvGrpSpPr/>
          <p:nvPr/>
        </p:nvGrpSpPr>
        <p:grpSpPr>
          <a:xfrm>
            <a:off x="797560" y="1721291"/>
            <a:ext cx="3674476" cy="3531245"/>
            <a:chOff x="811870" y="1685219"/>
            <a:chExt cx="3674476" cy="3531245"/>
          </a:xfrm>
        </p:grpSpPr>
        <p:sp>
          <p:nvSpPr>
            <p:cNvPr id="7" name="Rectangle 6">
              <a:extLst>
                <a:ext uri="{FF2B5EF4-FFF2-40B4-BE49-F238E27FC236}">
                  <a16:creationId xmlns:a16="http://schemas.microsoft.com/office/drawing/2014/main" id="{92BC72E4-CAE4-EB4F-AA04-DF23A2F4967E}"/>
                </a:ext>
              </a:extLst>
            </p:cNvPr>
            <p:cNvSpPr/>
            <p:nvPr/>
          </p:nvSpPr>
          <p:spPr>
            <a:xfrm>
              <a:off x="811870" y="1685219"/>
              <a:ext cx="3674476" cy="3198018"/>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a:extLst>
                <a:ext uri="{FF2B5EF4-FFF2-40B4-BE49-F238E27FC236}">
                  <a16:creationId xmlns:a16="http://schemas.microsoft.com/office/drawing/2014/main" id="{550C9A81-57E1-A24E-9F7D-2D0931C7BE8A}"/>
                </a:ext>
              </a:extLst>
            </p:cNvPr>
            <p:cNvSpPr/>
            <p:nvPr/>
          </p:nvSpPr>
          <p:spPr>
            <a:xfrm rot="10800000">
              <a:off x="2424071" y="4839011"/>
              <a:ext cx="479967" cy="377453"/>
            </a:xfrm>
            <a:prstGeom prst="triangle">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itle 1">
            <a:extLst>
              <a:ext uri="{FF2B5EF4-FFF2-40B4-BE49-F238E27FC236}">
                <a16:creationId xmlns:a16="http://schemas.microsoft.com/office/drawing/2014/main" id="{763DE5D9-CDED-3F40-9FE8-6760ADC47FAD}"/>
              </a:ext>
            </a:extLst>
          </p:cNvPr>
          <p:cNvSpPr>
            <a:spLocks noGrp="1"/>
          </p:cNvSpPr>
          <p:nvPr>
            <p:ph type="title"/>
          </p:nvPr>
        </p:nvSpPr>
        <p:spPr>
          <a:xfrm>
            <a:off x="904877" y="2142608"/>
            <a:ext cx="3451730" cy="2399869"/>
          </a:xfrm>
        </p:spPr>
        <p:txBody>
          <a:bodyPr>
            <a:normAutofit/>
          </a:bodyPr>
          <a:lstStyle/>
          <a:p>
            <a:pPr algn="ctr"/>
            <a:r>
              <a:rPr lang="en-CA" sz="3700" dirty="0">
                <a:solidFill>
                  <a:srgbClr val="FFFFFF"/>
                </a:solidFill>
              </a:rPr>
              <a:t>JEP 330 - Launch Single-File Source-Code Programs JDK 11</a:t>
            </a:r>
          </a:p>
        </p:txBody>
      </p:sp>
    </p:spTree>
    <p:extLst>
      <p:ext uri="{BB962C8B-B14F-4D97-AF65-F5344CB8AC3E}">
        <p14:creationId xmlns:p14="http://schemas.microsoft.com/office/powerpoint/2010/main" val="2276949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003982-FF5D-45EB-537B-0C685C66C8E6}"/>
              </a:ext>
            </a:extLst>
          </p:cNvPr>
          <p:cNvSpPr>
            <a:spLocks noGrp="1"/>
          </p:cNvSpPr>
          <p:nvPr>
            <p:ph type="title"/>
          </p:nvPr>
        </p:nvSpPr>
        <p:spPr>
          <a:xfrm>
            <a:off x="686834" y="523631"/>
            <a:ext cx="3200400" cy="5845907"/>
          </a:xfrm>
        </p:spPr>
        <p:txBody>
          <a:bodyPr>
            <a:normAutofit/>
          </a:bodyPr>
          <a:lstStyle/>
          <a:p>
            <a:r>
              <a:rPr lang="en-US" b="0" i="0" dirty="0">
                <a:solidFill>
                  <a:srgbClr val="FFFFFF"/>
                </a:solidFill>
                <a:effectLst/>
                <a:latin typeface="Raleway" pitchFamily="2" charset="0"/>
              </a:rPr>
              <a:t>Java 21 - Unnamed Classes and Instance Main Methods</a:t>
            </a:r>
            <a:br>
              <a:rPr lang="en-US" b="0" i="0" dirty="0">
                <a:solidFill>
                  <a:srgbClr val="FFFFFF"/>
                </a:solidFill>
                <a:effectLst/>
                <a:latin typeface="Raleway" pitchFamily="2" charset="0"/>
              </a:rPr>
            </a:br>
            <a:r>
              <a:rPr lang="en-US" b="0" i="0" dirty="0">
                <a:solidFill>
                  <a:srgbClr val="FFFFFF"/>
                </a:solidFill>
                <a:effectLst/>
                <a:latin typeface="Raleway" pitchFamily="2" charset="0"/>
              </a:rPr>
              <a:t>Preview</a:t>
            </a:r>
            <a:endParaRPr lang="en-CA"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43CDA70-D002-3B86-A49C-0FA6B8CDB575}"/>
              </a:ext>
            </a:extLst>
          </p:cNvPr>
          <p:cNvSpPr>
            <a:spLocks noGrp="1"/>
          </p:cNvSpPr>
          <p:nvPr>
            <p:ph idx="1"/>
          </p:nvPr>
        </p:nvSpPr>
        <p:spPr>
          <a:xfrm>
            <a:off x="4447308" y="591344"/>
            <a:ext cx="6906491" cy="5585619"/>
          </a:xfrm>
        </p:spPr>
        <p:txBody>
          <a:bodyPr anchor="ctr">
            <a:normAutofit/>
          </a:bodyPr>
          <a:lstStyle/>
          <a:p>
            <a:r>
              <a:rPr lang="en-US" dirty="0"/>
              <a:t>The most common complaint about Java is its unsuitability, as compared usually to Python, for beginners</a:t>
            </a:r>
          </a:p>
          <a:p>
            <a:r>
              <a:rPr lang="en-CA" dirty="0"/>
              <a:t>JEP 330 - Launch Single-File Source-Code was a first step in simplification</a:t>
            </a:r>
          </a:p>
          <a:p>
            <a:r>
              <a:rPr lang="en-CA" dirty="0"/>
              <a:t>JEP 445 - </a:t>
            </a:r>
            <a:r>
              <a:rPr lang="en-US" dirty="0"/>
              <a:t>Unnamed Classes and Instance Main Methods is the next step</a:t>
            </a:r>
          </a:p>
          <a:p>
            <a:pPr lvl="1"/>
            <a:r>
              <a:rPr lang="en-US" dirty="0"/>
              <a:t>no need for any class declaration</a:t>
            </a:r>
          </a:p>
          <a:p>
            <a:pPr lvl="1"/>
            <a:r>
              <a:rPr lang="en-US" dirty="0"/>
              <a:t>import statements permitted </a:t>
            </a:r>
          </a:p>
          <a:p>
            <a:pPr lvl="1"/>
            <a:r>
              <a:rPr lang="en-US" dirty="0"/>
              <a:t>package statement not allowed</a:t>
            </a:r>
          </a:p>
          <a:p>
            <a:pPr lvl="1"/>
            <a:r>
              <a:rPr lang="en-US" dirty="0"/>
              <a:t>constructors not allowed</a:t>
            </a:r>
          </a:p>
          <a:p>
            <a:pPr marL="457200" lvl="1" indent="0">
              <a:buNone/>
            </a:pPr>
            <a:endParaRPr lang="en-US" dirty="0"/>
          </a:p>
          <a:p>
            <a:pPr lvl="1"/>
            <a:endParaRPr lang="en-CA" dirty="0"/>
          </a:p>
        </p:txBody>
      </p:sp>
    </p:spTree>
    <p:extLst>
      <p:ext uri="{BB962C8B-B14F-4D97-AF65-F5344CB8AC3E}">
        <p14:creationId xmlns:p14="http://schemas.microsoft.com/office/powerpoint/2010/main" val="32949387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rmAutofit/>
          </a:bodyPr>
          <a:lstStyle/>
          <a:p>
            <a:r>
              <a:rPr kumimoji="0" lang="en-US" altLang="en-US" b="0" i="0" u="none" strike="noStrike" cap="none" normalizeH="0" baseline="0" dirty="0">
                <a:ln>
                  <a:noFill/>
                </a:ln>
                <a:solidFill>
                  <a:srgbClr val="FFFFFF"/>
                </a:solidFill>
                <a:effectLst/>
              </a:rPr>
              <a:t>Java 21 - Unnamed Classes and Instance Main Methods</a:t>
            </a:r>
            <a:br>
              <a:rPr kumimoji="0" lang="en-US" altLang="en-US" b="0" i="0" u="none" strike="noStrike" cap="none" normalizeH="0" baseline="0" dirty="0">
                <a:ln>
                  <a:noFill/>
                </a:ln>
                <a:solidFill>
                  <a:srgbClr val="FFFFFF"/>
                </a:solidFill>
                <a:effectLst/>
              </a:rPr>
            </a:br>
            <a:r>
              <a:rPr kumimoji="0" lang="en-US" altLang="en-US" b="0" i="0" u="none" strike="noStrike" cap="none" normalizeH="0" baseline="0" dirty="0">
                <a:ln>
                  <a:noFill/>
                </a:ln>
                <a:solidFill>
                  <a:srgbClr val="FFFFFF"/>
                </a:solidFill>
                <a:effectLst/>
              </a:rPr>
              <a:t>Preview</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447308" y="132862"/>
            <a:ext cx="7741644" cy="6725138"/>
          </a:xfrm>
        </p:spPr>
        <p:txBody>
          <a:bodyPr anchor="ctr">
            <a:normAutofit/>
          </a:bodyPr>
          <a:lstStyle/>
          <a:p>
            <a:pPr eaLnBrk="0" fontAlgn="base" hangingPunct="0">
              <a:lnSpc>
                <a:spcPct val="150000"/>
              </a:lnSpc>
              <a:spcBef>
                <a:spcPct val="0"/>
              </a:spcBef>
              <a:spcAft>
                <a:spcPct val="0"/>
              </a:spcAft>
            </a:pPr>
            <a:r>
              <a:rPr kumimoji="0" lang="en-US" altLang="en-US" b="0" i="0" u="none" strike="noStrike" cap="none" normalizeH="0" baseline="0" dirty="0">
                <a:ln>
                  <a:noFill/>
                </a:ln>
                <a:effectLst/>
              </a:rPr>
              <a:t>Here is a complete </a:t>
            </a:r>
            <a:r>
              <a:rPr lang="en-US" altLang="en-US" dirty="0"/>
              <a:t>Java program that can be compiled and executed</a:t>
            </a:r>
            <a:r>
              <a:rPr kumimoji="0" lang="en-US" altLang="en-US" b="0" i="0" u="none" strike="noStrike" cap="none" normalizeH="0" baseline="0" dirty="0">
                <a:ln>
                  <a:noFill/>
                </a:ln>
                <a:effectLst/>
              </a:rPr>
              <a:t>.</a:t>
            </a:r>
          </a:p>
          <a:p>
            <a:pPr marL="0" indent="0" eaLnBrk="0" fontAlgn="base" hangingPunct="0">
              <a:lnSpc>
                <a:spcPct val="150000"/>
              </a:lnSpc>
              <a:spcBef>
                <a:spcPct val="0"/>
              </a:spcBef>
              <a:spcAft>
                <a:spcPct val="0"/>
              </a:spcAft>
              <a:buNone/>
            </a:pPr>
            <a:endParaRPr kumimoji="0" lang="en-US" altLang="en-US" sz="800" b="0" i="0" u="none" strike="noStrike" cap="none" normalizeH="0" baseline="0" dirty="0">
              <a:ln>
                <a:noFill/>
              </a:ln>
              <a:effectLst/>
            </a:endParaRPr>
          </a:p>
          <a:p>
            <a:pPr marL="0" indent="0" eaLnBrk="0" fontAlgn="base" hangingPunct="0">
              <a:lnSpc>
                <a:spcPct val="150000"/>
              </a:lnSpc>
              <a:spcBef>
                <a:spcPct val="0"/>
              </a:spcBef>
              <a:spcAft>
                <a:spcPct val="0"/>
              </a:spcAft>
              <a:buNone/>
            </a:pPr>
            <a:r>
              <a:rPr kumimoji="0" lang="en-US" altLang="en-US" b="0" i="0" u="none" strike="noStrike" cap="none" normalizeH="0" baseline="0" dirty="0">
                <a:ln>
                  <a:noFill/>
                </a:ln>
                <a:effectLst/>
                <a:latin typeface="Consolas" panose="020B0609020204030204" pitchFamily="49" charset="0"/>
              </a:rPr>
              <a:t>void main() {</a:t>
            </a:r>
          </a:p>
          <a:p>
            <a:pPr marL="0" indent="0" eaLnBrk="0" fontAlgn="base" hangingPunct="0">
              <a:lnSpc>
                <a:spcPct val="150000"/>
              </a:lnSpc>
              <a:spcBef>
                <a:spcPct val="0"/>
              </a:spcBef>
              <a:spcAft>
                <a:spcPct val="0"/>
              </a:spcAft>
              <a:buNone/>
            </a:pPr>
            <a:r>
              <a:rPr kumimoji="0" lang="en-US" altLang="en-US" b="0" i="0" u="none" strike="noStrike" cap="none" normalizeH="0" baseline="0" dirty="0">
                <a:ln>
                  <a:noFill/>
                </a:ln>
                <a:effectLst/>
                <a:latin typeface="Consolas" panose="020B0609020204030204" pitchFamily="49" charset="0"/>
              </a:rPr>
              <a:t>    </a:t>
            </a:r>
            <a:r>
              <a:rPr kumimoji="0" lang="en-US" altLang="en-US" b="0" i="0" u="none" strike="noStrike" cap="none" normalizeH="0" baseline="0" dirty="0" err="1">
                <a:ln>
                  <a:noFill/>
                </a:ln>
                <a:effectLst/>
                <a:latin typeface="Consolas" panose="020B0609020204030204" pitchFamily="49" charset="0"/>
              </a:rPr>
              <a:t>System.out.println</a:t>
            </a:r>
            <a:r>
              <a:rPr kumimoji="0" lang="en-US" altLang="en-US" b="0" i="0" u="none" strike="noStrike" cap="none" normalizeH="0" baseline="0" dirty="0">
                <a:ln>
                  <a:noFill/>
                </a:ln>
                <a:effectLst/>
                <a:latin typeface="Consolas" panose="020B0609020204030204" pitchFamily="49" charset="0"/>
              </a:rPr>
              <a:t>(“Hello World”);</a:t>
            </a:r>
          </a:p>
          <a:p>
            <a:pPr marL="0" indent="0" eaLnBrk="0" fontAlgn="base" hangingPunct="0">
              <a:lnSpc>
                <a:spcPct val="150000"/>
              </a:lnSpc>
              <a:spcBef>
                <a:spcPct val="0"/>
              </a:spcBef>
              <a:spcAft>
                <a:spcPct val="0"/>
              </a:spcAft>
              <a:buNone/>
            </a:pPr>
            <a:r>
              <a:rPr lang="en-US" altLang="en-US" dirty="0">
                <a:latin typeface="Consolas" panose="020B0609020204030204" pitchFamily="49" charset="0"/>
              </a:rPr>
              <a:t>}</a:t>
            </a:r>
          </a:p>
          <a:p>
            <a:pPr marL="0" indent="0" eaLnBrk="0" fontAlgn="base" hangingPunct="0">
              <a:lnSpc>
                <a:spcPct val="150000"/>
              </a:lnSpc>
              <a:spcBef>
                <a:spcPct val="0"/>
              </a:spcBef>
              <a:spcAft>
                <a:spcPct val="0"/>
              </a:spcAft>
              <a:buNone/>
            </a:pPr>
            <a:endParaRPr lang="en-US" altLang="en-US" sz="800" dirty="0">
              <a:latin typeface="Consolas" panose="020B0609020204030204" pitchFamily="49" charset="0"/>
            </a:endParaRPr>
          </a:p>
          <a:p>
            <a:pPr eaLnBrk="0" fontAlgn="base" hangingPunct="0">
              <a:lnSpc>
                <a:spcPct val="150000"/>
              </a:lnSpc>
              <a:spcBef>
                <a:spcPct val="0"/>
              </a:spcBef>
              <a:spcAft>
                <a:spcPct val="0"/>
              </a:spcAft>
            </a:pPr>
            <a:r>
              <a:rPr kumimoji="0" lang="en-US" altLang="en-US" b="0" i="0" u="none" strike="noStrike" cap="none" normalizeH="0" baseline="0" dirty="0">
                <a:ln>
                  <a:noFill/>
                </a:ln>
                <a:effectLst/>
              </a:rPr>
              <a:t>Expected in JDK 22 is the removal of </a:t>
            </a:r>
            <a:r>
              <a:rPr kumimoji="0" lang="en-US" altLang="en-US" b="0" i="0" u="none" strike="noStrike" cap="none" normalizeH="0" baseline="0" dirty="0" err="1">
                <a:ln>
                  <a:noFill/>
                </a:ln>
                <a:effectLst/>
                <a:latin typeface="Consolas" panose="020B0609020204030204" pitchFamily="49" charset="0"/>
              </a:rPr>
              <a:t>System.out</a:t>
            </a:r>
            <a:endParaRPr kumimoji="0" lang="en-US" altLang="en-US" b="0"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41507358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rmAutofit/>
          </a:bodyPr>
          <a:lstStyle/>
          <a:p>
            <a:r>
              <a:rPr kumimoji="0" lang="en-US" altLang="en-US" b="0" i="0" u="none" strike="noStrike" cap="none" normalizeH="0" baseline="0">
                <a:ln>
                  <a:noFill/>
                </a:ln>
                <a:solidFill>
                  <a:srgbClr val="FFFFFF"/>
                </a:solidFill>
                <a:effectLst/>
              </a:rPr>
              <a:t>The New and Improved main! Useable anywhere!</a:t>
            </a:r>
            <a:endParaRPr lang="en-CA">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447308" y="132862"/>
            <a:ext cx="7741644" cy="6725138"/>
          </a:xfrm>
        </p:spPr>
        <p:txBody>
          <a:bodyPr anchor="ctr">
            <a:normAutofit fontScale="85000" lnSpcReduction="20000"/>
          </a:bodyPr>
          <a:lstStyle/>
          <a:p>
            <a:pPr marL="514350" indent="-514350" eaLnBrk="0" fontAlgn="base" hangingPunct="0">
              <a:lnSpc>
                <a:spcPct val="150000"/>
              </a:lnSpc>
              <a:spcBef>
                <a:spcPct val="0"/>
              </a:spcBef>
              <a:spcAft>
                <a:spcPct val="0"/>
              </a:spcAft>
              <a:buFont typeface="+mj-lt"/>
              <a:buAutoNum type="arabicPeriod"/>
            </a:pPr>
            <a:r>
              <a:rPr kumimoji="0" lang="en-US" altLang="en-US" b="1" i="0" u="none" strike="noStrike" cap="none" normalizeH="0" baseline="0" dirty="0">
                <a:ln>
                  <a:noFill/>
                </a:ln>
                <a:effectLst/>
                <a:latin typeface="Consolas" panose="020B0609020204030204" pitchFamily="49" charset="0"/>
              </a:rPr>
              <a:t>static void main(String[]</a:t>
            </a:r>
            <a:r>
              <a:rPr kumimoji="0" lang="en-US" altLang="en-US" b="1" i="0" u="none" strike="noStrike" cap="none" normalizeH="0" baseline="0" dirty="0" err="1">
                <a:ln>
                  <a:noFill/>
                </a:ln>
                <a:effectLst/>
                <a:latin typeface="Consolas" panose="020B0609020204030204" pitchFamily="49" charset="0"/>
              </a:rPr>
              <a:t>args</a:t>
            </a:r>
            <a:r>
              <a:rPr kumimoji="0" lang="en-US" altLang="en-US" b="1" i="0" u="none" strike="noStrike" cap="none" normalizeH="0" baseline="0" dirty="0">
                <a:ln>
                  <a:noFill/>
                </a:ln>
                <a:effectLst/>
                <a:latin typeface="Consolas" panose="020B0609020204030204" pitchFamily="49" charset="0"/>
              </a:rPr>
              <a:t>)</a:t>
            </a:r>
            <a:endParaRPr kumimoji="0" lang="en-US" altLang="en-US" b="1" i="0" u="none" strike="noStrike" cap="none" normalizeH="0" baseline="0" dirty="0">
              <a:ln>
                <a:noFill/>
              </a:ln>
              <a:effectLst/>
            </a:endParaRPr>
          </a:p>
          <a:p>
            <a:pPr marL="514350" indent="-514350" eaLnBrk="0" fontAlgn="base" hangingPunct="0">
              <a:lnSpc>
                <a:spcPct val="150000"/>
              </a:lnSpc>
              <a:spcBef>
                <a:spcPct val="0"/>
              </a:spcBef>
              <a:spcAft>
                <a:spcPct val="0"/>
              </a:spcAft>
              <a:buFont typeface="+mj-lt"/>
              <a:buAutoNum type="arabicPeriod"/>
            </a:pPr>
            <a:r>
              <a:rPr kumimoji="0" lang="en-US" altLang="en-US" b="1" i="0" u="none" strike="noStrike" cap="none" normalizeH="0" baseline="0" dirty="0">
                <a:ln>
                  <a:noFill/>
                </a:ln>
                <a:effectLst/>
                <a:latin typeface="Consolas" panose="020B0609020204030204" pitchFamily="49" charset="0"/>
              </a:rPr>
              <a:t>static void main()</a:t>
            </a:r>
            <a:endParaRPr kumimoji="0" lang="en-US" altLang="en-US" b="0" i="0" u="none" strike="noStrike" cap="none" normalizeH="0" baseline="0" dirty="0">
              <a:ln>
                <a:noFill/>
              </a:ln>
              <a:effectLst/>
            </a:endParaRPr>
          </a:p>
          <a:p>
            <a:pPr marL="514350" indent="-514350" eaLnBrk="0" fontAlgn="base" hangingPunct="0">
              <a:lnSpc>
                <a:spcPct val="150000"/>
              </a:lnSpc>
              <a:spcBef>
                <a:spcPct val="0"/>
              </a:spcBef>
              <a:spcAft>
                <a:spcPct val="0"/>
              </a:spcAft>
              <a:buFont typeface="+mj-lt"/>
              <a:buAutoNum type="arabicPeriod"/>
            </a:pPr>
            <a:r>
              <a:rPr kumimoji="0" lang="en-US" altLang="en-US" b="1" i="0" u="none" strike="noStrike" cap="none" normalizeH="0" baseline="0" dirty="0">
                <a:ln>
                  <a:noFill/>
                </a:ln>
                <a:effectLst/>
                <a:latin typeface="Consolas" panose="020B0609020204030204" pitchFamily="49" charset="0"/>
              </a:rPr>
              <a:t>void main(String[] </a:t>
            </a:r>
            <a:r>
              <a:rPr kumimoji="0" lang="en-US" altLang="en-US" b="1" i="0" u="none" strike="noStrike" cap="none" normalizeH="0" baseline="0" dirty="0" err="1">
                <a:ln>
                  <a:noFill/>
                </a:ln>
                <a:effectLst/>
                <a:latin typeface="Consolas" panose="020B0609020204030204" pitchFamily="49" charset="0"/>
              </a:rPr>
              <a:t>args</a:t>
            </a:r>
            <a:r>
              <a:rPr kumimoji="0" lang="en-US" altLang="en-US" b="1" i="0" u="none" strike="noStrike" cap="none" normalizeH="0" baseline="0" dirty="0">
                <a:ln>
                  <a:noFill/>
                </a:ln>
                <a:effectLst/>
                <a:latin typeface="Consolas" panose="020B0609020204030204" pitchFamily="49" charset="0"/>
              </a:rPr>
              <a:t>)</a:t>
            </a:r>
            <a:endParaRPr kumimoji="0" lang="en-US" altLang="en-US" b="0" i="0" u="none" strike="noStrike" cap="none" normalizeH="0" baseline="0" dirty="0">
              <a:ln>
                <a:noFill/>
              </a:ln>
              <a:effectLst/>
            </a:endParaRPr>
          </a:p>
          <a:p>
            <a:pPr marL="0" indent="0" eaLnBrk="0" fontAlgn="base" hangingPunct="0">
              <a:lnSpc>
                <a:spcPct val="150000"/>
              </a:lnSpc>
              <a:spcBef>
                <a:spcPct val="0"/>
              </a:spcBef>
              <a:spcAft>
                <a:spcPct val="0"/>
              </a:spcAft>
              <a:buNone/>
            </a:pPr>
            <a:r>
              <a:rPr lang="en-US" altLang="en-US" dirty="0"/>
              <a:t>And our </a:t>
            </a:r>
            <a:r>
              <a:rPr lang="en-US" altLang="en-US" dirty="0" err="1"/>
              <a:t>favourite</a:t>
            </a:r>
            <a:r>
              <a:rPr lang="en-US" altLang="en-US" dirty="0"/>
              <a:t>:</a:t>
            </a:r>
            <a:endParaRPr kumimoji="0" lang="en-US" altLang="en-US" b="0" i="0" u="none" strike="noStrike" cap="none" normalizeH="0" baseline="0" dirty="0">
              <a:ln>
                <a:noFill/>
              </a:ln>
              <a:effectLst/>
            </a:endParaRPr>
          </a:p>
          <a:p>
            <a:pPr marL="514350" indent="-514350" eaLnBrk="0" fontAlgn="base" hangingPunct="0">
              <a:lnSpc>
                <a:spcPct val="150000"/>
              </a:lnSpc>
              <a:spcBef>
                <a:spcPct val="0"/>
              </a:spcBef>
              <a:spcAft>
                <a:spcPct val="0"/>
              </a:spcAft>
              <a:buFont typeface="+mj-lt"/>
              <a:buAutoNum type="arabicPeriod" startAt="4"/>
            </a:pPr>
            <a:r>
              <a:rPr kumimoji="0" lang="en-US" altLang="en-US" b="1" i="0" u="none" strike="noStrike" cap="none" normalizeH="0" baseline="0" dirty="0">
                <a:ln>
                  <a:noFill/>
                </a:ln>
                <a:effectLst/>
                <a:latin typeface="Consolas" panose="020B0609020204030204" pitchFamily="49" charset="0"/>
              </a:rPr>
              <a:t>void main()</a:t>
            </a:r>
            <a:endParaRPr kumimoji="0" lang="en-US" altLang="en-US" b="0" i="0" u="none" strike="noStrike" cap="none" normalizeH="0" baseline="0" dirty="0">
              <a:ln>
                <a:noFill/>
              </a:ln>
              <a:effectLst/>
            </a:endParaRPr>
          </a:p>
          <a:p>
            <a:pPr eaLnBrk="0" fontAlgn="base" hangingPunct="0">
              <a:lnSpc>
                <a:spcPct val="150000"/>
              </a:lnSpc>
              <a:spcBef>
                <a:spcPct val="0"/>
              </a:spcBef>
              <a:spcAft>
                <a:spcPct val="0"/>
              </a:spcAft>
            </a:pPr>
            <a:r>
              <a:rPr lang="en-US" altLang="en-US" dirty="0"/>
              <a:t>Single File Execution:</a:t>
            </a:r>
          </a:p>
          <a:p>
            <a:pPr eaLnBrk="0" fontAlgn="base" hangingPunct="0">
              <a:lnSpc>
                <a:spcPct val="150000"/>
              </a:lnSpc>
              <a:spcBef>
                <a:spcPct val="0"/>
              </a:spcBef>
              <a:spcAft>
                <a:spcPct val="0"/>
              </a:spcAft>
            </a:pPr>
            <a:r>
              <a:rPr lang="en-US" altLang="en-US" sz="2600" b="1" dirty="0">
                <a:latin typeface="Consolas" panose="020B0609020204030204" pitchFamily="49" charset="0"/>
              </a:rPr>
              <a:t>java --enable-preview --source 21 file.java</a:t>
            </a:r>
          </a:p>
          <a:p>
            <a:pPr eaLnBrk="0" fontAlgn="base" hangingPunct="0">
              <a:lnSpc>
                <a:spcPct val="150000"/>
              </a:lnSpc>
              <a:spcBef>
                <a:spcPct val="0"/>
              </a:spcBef>
              <a:spcAft>
                <a:spcPct val="0"/>
              </a:spcAft>
            </a:pPr>
            <a:r>
              <a:rPr lang="en-US" altLang="en-US" dirty="0"/>
              <a:t>Compile &amp; Execute</a:t>
            </a:r>
          </a:p>
          <a:p>
            <a:pPr eaLnBrk="0" fontAlgn="base" hangingPunct="0">
              <a:lnSpc>
                <a:spcPct val="150000"/>
              </a:lnSpc>
              <a:spcBef>
                <a:spcPct val="0"/>
              </a:spcBef>
              <a:spcAft>
                <a:spcPct val="0"/>
              </a:spcAft>
            </a:pPr>
            <a:r>
              <a:rPr lang="en-US" altLang="en-US" sz="2800" b="1" dirty="0" err="1">
                <a:latin typeface="Consolas" panose="020B0609020204030204" pitchFamily="49" charset="0"/>
              </a:rPr>
              <a:t>javac</a:t>
            </a:r>
            <a:r>
              <a:rPr lang="en-US" altLang="en-US" sz="2800" b="1" dirty="0">
                <a:latin typeface="Consolas" panose="020B0609020204030204" pitchFamily="49" charset="0"/>
              </a:rPr>
              <a:t> --enable-preview --source 21 file.java</a:t>
            </a:r>
          </a:p>
          <a:p>
            <a:pPr eaLnBrk="0" fontAlgn="base" hangingPunct="0">
              <a:lnSpc>
                <a:spcPct val="150000"/>
              </a:lnSpc>
              <a:spcBef>
                <a:spcPct val="0"/>
              </a:spcBef>
              <a:spcAft>
                <a:spcPct val="0"/>
              </a:spcAft>
            </a:pPr>
            <a:r>
              <a:rPr lang="en-US" altLang="en-US" sz="2800" b="1" dirty="0">
                <a:latin typeface="Consolas" panose="020B0609020204030204" pitchFamily="49" charset="0"/>
              </a:rPr>
              <a:t>java --enable-preview file</a:t>
            </a:r>
          </a:p>
          <a:p>
            <a:pPr eaLnBrk="0" fontAlgn="base" hangingPunct="0">
              <a:lnSpc>
                <a:spcPct val="150000"/>
              </a:lnSpc>
              <a:spcBef>
                <a:spcPct val="0"/>
              </a:spcBef>
              <a:spcAft>
                <a:spcPct val="0"/>
              </a:spcAft>
            </a:pPr>
            <a:r>
              <a:rPr lang="en-US" altLang="en-US" dirty="0"/>
              <a:t>You can use any or all the new </a:t>
            </a:r>
            <a:r>
              <a:rPr lang="en-US" altLang="en-US" b="1" dirty="0">
                <a:latin typeface="Consolas" panose="020B0609020204030204" pitchFamily="49" charset="0"/>
              </a:rPr>
              <a:t>main</a:t>
            </a:r>
            <a:r>
              <a:rPr lang="en-US" altLang="en-US" dirty="0"/>
              <a:t> method formats.</a:t>
            </a:r>
          </a:p>
          <a:p>
            <a:pPr eaLnBrk="0" fontAlgn="base" hangingPunct="0">
              <a:lnSpc>
                <a:spcPct val="150000"/>
              </a:lnSpc>
              <a:spcBef>
                <a:spcPct val="0"/>
              </a:spcBef>
              <a:spcAft>
                <a:spcPct val="0"/>
              </a:spcAft>
            </a:pPr>
            <a:r>
              <a:rPr kumimoji="0" lang="en-US" altLang="en-US" b="0" i="0" u="none" strike="noStrike" cap="none" normalizeH="0" baseline="0" dirty="0">
                <a:ln>
                  <a:noFill/>
                </a:ln>
                <a:effectLst/>
              </a:rPr>
              <a:t>They will execute in the order shown here, 1, then 2, then 3, then 4</a:t>
            </a:r>
            <a:r>
              <a:rPr lang="en-US" altLang="en-US" dirty="0"/>
              <a:t> </a:t>
            </a:r>
            <a:endParaRPr kumimoji="0" lang="en-US" altLang="en-US" b="0" i="0" u="none" strike="noStrike" cap="none" normalizeH="0" baseline="0" dirty="0">
              <a:ln>
                <a:noFill/>
              </a:ln>
              <a:effectLst/>
            </a:endParaRPr>
          </a:p>
        </p:txBody>
      </p:sp>
    </p:spTree>
    <p:extLst>
      <p:ext uri="{BB962C8B-B14F-4D97-AF65-F5344CB8AC3E}">
        <p14:creationId xmlns:p14="http://schemas.microsoft.com/office/powerpoint/2010/main" val="3408038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17283</TotalTime>
  <Words>5252</Words>
  <Application>Microsoft Office PowerPoint</Application>
  <PresentationFormat>Widescreen</PresentationFormat>
  <Paragraphs>620</Paragraphs>
  <Slides>35</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Consolas</vt:lpstr>
      <vt:lpstr>proxima-nova</vt:lpstr>
      <vt:lpstr>Raleway</vt:lpstr>
      <vt:lpstr>Office Theme</vt:lpstr>
      <vt:lpstr>Java in Education </vt:lpstr>
      <vt:lpstr>PowerPoint Presentation</vt:lpstr>
      <vt:lpstr>PowerPoint Presentation</vt:lpstr>
      <vt:lpstr>Java Language Enhancements</vt:lpstr>
      <vt:lpstr>JShell - Read-Evaluate-Print Loop (REPL) JDK 9</vt:lpstr>
      <vt:lpstr>JEP 330 - Launch Single-File Source-Code Programs JDK 11</vt:lpstr>
      <vt:lpstr>Java 21 - Unnamed Classes and Instance Main Methods Preview</vt:lpstr>
      <vt:lpstr>Java 21 - Unnamed Classes and Instance Main Methods Preview</vt:lpstr>
      <vt:lpstr>The New and Improved main! Useable anywhere!</vt:lpstr>
      <vt:lpstr>var – reduction of redundancy reduction JDK 10</vt:lpstr>
      <vt:lpstr>text blocks  JDK 15</vt:lpstr>
      <vt:lpstr>Old School Concatenation</vt:lpstr>
      <vt:lpstr>New School Text Block JDK 15</vt:lpstr>
      <vt:lpstr>But wait, there is more . . . String formatted JDK 15</vt:lpstr>
      <vt:lpstr>And still more . . . String template JDK 21 preview</vt:lpstr>
      <vt:lpstr>switch – an expression &amp; without a break JDK 14 </vt:lpstr>
      <vt:lpstr>Which would you prefer to learn or teach?</vt:lpstr>
      <vt:lpstr>Java 21 The  pattern matching switch.</vt:lpstr>
      <vt:lpstr>records – boilerplate reduction with immutable flavouring and a dash of compact constructor JDK 16</vt:lpstr>
      <vt:lpstr>No setters, just simple getters.  Implied equals, hashCode and toString. And what a lovely compact constructor for validation.</vt:lpstr>
      <vt:lpstr>Virtuous Virtual Threads JDK 21.</vt:lpstr>
      <vt:lpstr>What’s Pushing Java Aside?</vt:lpstr>
      <vt:lpstr>Why is Python Gaining Popularity In Education?</vt:lpstr>
      <vt:lpstr>Let’s Compare Python to Java Discuss them as you review them.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are  your job prospects if you learn Java?</vt:lpstr>
      <vt:lpstr>Conclusion – Reach Out To Schools and Teachers/Professors at All Levels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JCP EC Education WG</dc:title>
  <dc:creator>Kenneth Fogel</dc:creator>
  <cp:lastModifiedBy>Kenneth Fogel</cp:lastModifiedBy>
  <cp:revision>34</cp:revision>
  <cp:lastPrinted>2020-06-16T22:09:01Z</cp:lastPrinted>
  <dcterms:created xsi:type="dcterms:W3CDTF">2020-06-03T20:53:58Z</dcterms:created>
  <dcterms:modified xsi:type="dcterms:W3CDTF">2023-11-08T16:43:54Z</dcterms:modified>
</cp:coreProperties>
</file>