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7" r:id="rId9"/>
    <p:sldId id="266" r:id="rId10"/>
    <p:sldId id="264" r:id="rId11"/>
    <p:sldId id="265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57F1ED-C2AC-4728-B785-8A7F11D07C1E}" v="17" dt="2023-11-03T18:46:3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D2DF9B-CAD7-45B0-92F8-AFE935416DE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0F9DBD-69C9-4E3D-8DD8-EC596E696F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Prepare and give a presentation to your team</a:t>
          </a:r>
        </a:p>
      </dgm:t>
    </dgm:pt>
    <dgm:pt modelId="{F60A2882-8984-4209-ABB5-3B6878F40876}" type="parTrans" cxnId="{DF88893D-B222-4618-8495-5BFFCCCE4235}">
      <dgm:prSet/>
      <dgm:spPr/>
      <dgm:t>
        <a:bodyPr/>
        <a:lstStyle/>
        <a:p>
          <a:endParaRPr lang="en-US"/>
        </a:p>
      </dgm:t>
    </dgm:pt>
    <dgm:pt modelId="{AE8810F3-74AD-4503-BBCB-6145A7EF8DDB}" type="sibTrans" cxnId="{DF88893D-B222-4618-8495-5BFFCCCE42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A1ACB-5DA7-4CB3-8187-52596DE5CF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Prepare and give a presentation at a local user’s group</a:t>
          </a:r>
        </a:p>
      </dgm:t>
    </dgm:pt>
    <dgm:pt modelId="{85BCF52B-C607-48B8-99CF-EA36C2CA47AF}" type="parTrans" cxnId="{94916F2A-2CD1-4336-B45B-F2BD784E500B}">
      <dgm:prSet/>
      <dgm:spPr/>
      <dgm:t>
        <a:bodyPr/>
        <a:lstStyle/>
        <a:p>
          <a:endParaRPr lang="en-US"/>
        </a:p>
      </dgm:t>
    </dgm:pt>
    <dgm:pt modelId="{330E19FC-D2B2-4513-9649-82E0379709D1}" type="sibTrans" cxnId="{94916F2A-2CD1-4336-B45B-F2BD784E50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649AC0-D78A-476D-A1EE-E2C725D236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Submit presentations to conferences</a:t>
          </a:r>
        </a:p>
      </dgm:t>
    </dgm:pt>
    <dgm:pt modelId="{785CECD0-27A2-4F9B-9C93-4E2D24C07D96}" type="parTrans" cxnId="{4BE33B66-1F25-4459-801F-2E6FCE24DA5C}">
      <dgm:prSet/>
      <dgm:spPr/>
      <dgm:t>
        <a:bodyPr/>
        <a:lstStyle/>
        <a:p>
          <a:endParaRPr lang="en-US"/>
        </a:p>
      </dgm:t>
    </dgm:pt>
    <dgm:pt modelId="{5EE8FA7A-5E49-4F12-AACB-53D5C05512F6}" type="sibTrans" cxnId="{4BE33B66-1F25-4459-801F-2E6FCE24DA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C65C33-5C50-4FC7-9D20-10E8AA2A7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blog</a:t>
          </a:r>
        </a:p>
      </dgm:t>
    </dgm:pt>
    <dgm:pt modelId="{06FF0651-90C6-4261-BD4D-90280C932729}" type="parTrans" cxnId="{927C8A35-4853-4E26-BACB-5ECA2AAA64AF}">
      <dgm:prSet/>
      <dgm:spPr/>
      <dgm:t>
        <a:bodyPr/>
        <a:lstStyle/>
        <a:p>
          <a:endParaRPr lang="en-US"/>
        </a:p>
      </dgm:t>
    </dgm:pt>
    <dgm:pt modelId="{0F503A0B-F5F6-47D0-95F0-CB75DDD8B81D}" type="sibTrans" cxnId="{927C8A35-4853-4E26-BACB-5ECA2AAA64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A7F74E-FD96-48DD-9E61-6ADB499CCD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a book</a:t>
          </a:r>
        </a:p>
      </dgm:t>
    </dgm:pt>
    <dgm:pt modelId="{C9F8DB83-B42E-4BAE-AF21-02F70B52A865}" type="parTrans" cxnId="{4A12D47D-1BEE-42A2-87D5-86D991A95DD6}">
      <dgm:prSet/>
      <dgm:spPr/>
      <dgm:t>
        <a:bodyPr/>
        <a:lstStyle/>
        <a:p>
          <a:endParaRPr lang="en-US"/>
        </a:p>
      </dgm:t>
    </dgm:pt>
    <dgm:pt modelId="{849BAD33-A0DF-40A9-B3BE-3250CC431C4E}" type="sibTrans" cxnId="{4A12D47D-1BEE-42A2-87D5-86D991A95D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2640B91-545D-4E95-AC37-A6D514810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video</a:t>
          </a:r>
        </a:p>
      </dgm:t>
    </dgm:pt>
    <dgm:pt modelId="{D896DA4A-A011-4383-9BD7-E763F952B2F9}" type="parTrans" cxnId="{976EAEA1-FE2B-4BD5-B992-D2DEB019056C}">
      <dgm:prSet/>
      <dgm:spPr/>
      <dgm:t>
        <a:bodyPr/>
        <a:lstStyle/>
        <a:p>
          <a:endParaRPr lang="en-US"/>
        </a:p>
      </dgm:t>
    </dgm:pt>
    <dgm:pt modelId="{2FFEA55E-6BDB-4333-A67B-D287245BA382}" type="sibTrans" cxnId="{976EAEA1-FE2B-4BD5-B992-D2DEB019056C}">
      <dgm:prSet/>
      <dgm:spPr/>
      <dgm:t>
        <a:bodyPr/>
        <a:lstStyle/>
        <a:p>
          <a:endParaRPr lang="en-US"/>
        </a:p>
      </dgm:t>
    </dgm:pt>
    <dgm:pt modelId="{9EEBEFFA-FC1D-485C-A407-BE2A6611B5CD}" type="pres">
      <dgm:prSet presAssocID="{FDD2DF9B-CAD7-45B0-92F8-AFE935416DEE}" presName="root" presStyleCnt="0">
        <dgm:presLayoutVars>
          <dgm:dir/>
          <dgm:resizeHandles val="exact"/>
        </dgm:presLayoutVars>
      </dgm:prSet>
      <dgm:spPr/>
    </dgm:pt>
    <dgm:pt modelId="{7B27CCCB-3288-417B-BD06-D8ABA288CF40}" type="pres">
      <dgm:prSet presAssocID="{FDD2DF9B-CAD7-45B0-92F8-AFE935416DEE}" presName="container" presStyleCnt="0">
        <dgm:presLayoutVars>
          <dgm:dir/>
          <dgm:resizeHandles val="exact"/>
        </dgm:presLayoutVars>
      </dgm:prSet>
      <dgm:spPr/>
    </dgm:pt>
    <dgm:pt modelId="{314DAEA7-A70C-42BC-A86C-4234C608E0AE}" type="pres">
      <dgm:prSet presAssocID="{140F9DBD-69C9-4E3D-8DD8-EC596E696FE9}" presName="compNode" presStyleCnt="0"/>
      <dgm:spPr/>
    </dgm:pt>
    <dgm:pt modelId="{A4680214-2892-486A-A7F4-6C56E53F89BF}" type="pres">
      <dgm:prSet presAssocID="{140F9DBD-69C9-4E3D-8DD8-EC596E696FE9}" presName="iconBgRect" presStyleLbl="bgShp" presStyleIdx="0" presStyleCnt="6"/>
      <dgm:spPr/>
    </dgm:pt>
    <dgm:pt modelId="{EE35B402-51CC-4E44-ACFE-BFC0A49561BB}" type="pres">
      <dgm:prSet presAssocID="{140F9DBD-69C9-4E3D-8DD8-EC596E696F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6526496-79D7-47B0-8A6F-36F58D6F478F}" type="pres">
      <dgm:prSet presAssocID="{140F9DBD-69C9-4E3D-8DD8-EC596E696FE9}" presName="spaceRect" presStyleCnt="0"/>
      <dgm:spPr/>
    </dgm:pt>
    <dgm:pt modelId="{28E476B8-409F-49B0-8D57-25FCC5E3E011}" type="pres">
      <dgm:prSet presAssocID="{140F9DBD-69C9-4E3D-8DD8-EC596E696FE9}" presName="textRect" presStyleLbl="revTx" presStyleIdx="0" presStyleCnt="6">
        <dgm:presLayoutVars>
          <dgm:chMax val="1"/>
          <dgm:chPref val="1"/>
        </dgm:presLayoutVars>
      </dgm:prSet>
      <dgm:spPr/>
    </dgm:pt>
    <dgm:pt modelId="{48B8460A-E650-45D5-89A0-69F26AB6477A}" type="pres">
      <dgm:prSet presAssocID="{AE8810F3-74AD-4503-BBCB-6145A7EF8DDB}" presName="sibTrans" presStyleLbl="sibTrans2D1" presStyleIdx="0" presStyleCnt="0"/>
      <dgm:spPr/>
    </dgm:pt>
    <dgm:pt modelId="{610E7567-C3D5-4029-B78C-394394E9F461}" type="pres">
      <dgm:prSet presAssocID="{54CA1ACB-5DA7-4CB3-8187-52596DE5CFD4}" presName="compNode" presStyleCnt="0"/>
      <dgm:spPr/>
    </dgm:pt>
    <dgm:pt modelId="{2A8DB2DE-5729-4FCC-BAF0-521FDE7499EC}" type="pres">
      <dgm:prSet presAssocID="{54CA1ACB-5DA7-4CB3-8187-52596DE5CFD4}" presName="iconBgRect" presStyleLbl="bgShp" presStyleIdx="1" presStyleCnt="6"/>
      <dgm:spPr/>
    </dgm:pt>
    <dgm:pt modelId="{BC11BD05-52F0-4A81-A202-0B2DD6D3F153}" type="pres">
      <dgm:prSet presAssocID="{54CA1ACB-5DA7-4CB3-8187-52596DE5CFD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AFDB6B-8BAA-4DE4-BD3F-1BF07E2A2A9A}" type="pres">
      <dgm:prSet presAssocID="{54CA1ACB-5DA7-4CB3-8187-52596DE5CFD4}" presName="spaceRect" presStyleCnt="0"/>
      <dgm:spPr/>
    </dgm:pt>
    <dgm:pt modelId="{AB0106C5-F261-41E6-A7DF-152788ADA2C6}" type="pres">
      <dgm:prSet presAssocID="{54CA1ACB-5DA7-4CB3-8187-52596DE5CFD4}" presName="textRect" presStyleLbl="revTx" presStyleIdx="1" presStyleCnt="6">
        <dgm:presLayoutVars>
          <dgm:chMax val="1"/>
          <dgm:chPref val="1"/>
        </dgm:presLayoutVars>
      </dgm:prSet>
      <dgm:spPr/>
    </dgm:pt>
    <dgm:pt modelId="{239E8EF4-D28F-4AA1-AB22-56ED5DD4E016}" type="pres">
      <dgm:prSet presAssocID="{330E19FC-D2B2-4513-9649-82E0379709D1}" presName="sibTrans" presStyleLbl="sibTrans2D1" presStyleIdx="0" presStyleCnt="0"/>
      <dgm:spPr/>
    </dgm:pt>
    <dgm:pt modelId="{A78AFD45-0176-49EE-BE5D-38967BF6774C}" type="pres">
      <dgm:prSet presAssocID="{49649AC0-D78A-476D-A1EE-E2C725D236AD}" presName="compNode" presStyleCnt="0"/>
      <dgm:spPr/>
    </dgm:pt>
    <dgm:pt modelId="{D7A4E35C-C968-4ABF-A2C4-B7346A2CF2EB}" type="pres">
      <dgm:prSet presAssocID="{49649AC0-D78A-476D-A1EE-E2C725D236AD}" presName="iconBgRect" presStyleLbl="bgShp" presStyleIdx="2" presStyleCnt="6"/>
      <dgm:spPr/>
    </dgm:pt>
    <dgm:pt modelId="{46A3F0B8-0FE4-4214-94DA-93804B7FE67C}" type="pres">
      <dgm:prSet presAssocID="{49649AC0-D78A-476D-A1EE-E2C725D236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DA7326B-4F21-4F2A-9B7D-AE79BDF70038}" type="pres">
      <dgm:prSet presAssocID="{49649AC0-D78A-476D-A1EE-E2C725D236AD}" presName="spaceRect" presStyleCnt="0"/>
      <dgm:spPr/>
    </dgm:pt>
    <dgm:pt modelId="{8D03D2C4-39BC-48FA-8AC1-7C357316DB01}" type="pres">
      <dgm:prSet presAssocID="{49649AC0-D78A-476D-A1EE-E2C725D236AD}" presName="textRect" presStyleLbl="revTx" presStyleIdx="2" presStyleCnt="6">
        <dgm:presLayoutVars>
          <dgm:chMax val="1"/>
          <dgm:chPref val="1"/>
        </dgm:presLayoutVars>
      </dgm:prSet>
      <dgm:spPr/>
    </dgm:pt>
    <dgm:pt modelId="{0ED6DF46-1526-4368-80AF-B3F17F866E88}" type="pres">
      <dgm:prSet presAssocID="{5EE8FA7A-5E49-4F12-AACB-53D5C05512F6}" presName="sibTrans" presStyleLbl="sibTrans2D1" presStyleIdx="0" presStyleCnt="0"/>
      <dgm:spPr/>
    </dgm:pt>
    <dgm:pt modelId="{3F2A2198-9B7E-44D6-9563-0497289E5F4E}" type="pres">
      <dgm:prSet presAssocID="{DEC65C33-5C50-4FC7-9D20-10E8AA2A7F92}" presName="compNode" presStyleCnt="0"/>
      <dgm:spPr/>
    </dgm:pt>
    <dgm:pt modelId="{6B5D0B49-4426-417C-9909-31426E6073CD}" type="pres">
      <dgm:prSet presAssocID="{DEC65C33-5C50-4FC7-9D20-10E8AA2A7F92}" presName="iconBgRect" presStyleLbl="bgShp" presStyleIdx="3" presStyleCnt="6"/>
      <dgm:spPr/>
    </dgm:pt>
    <dgm:pt modelId="{DD627E72-A671-4D4B-A13D-F6AE68628084}" type="pres">
      <dgm:prSet presAssocID="{DEC65C33-5C50-4FC7-9D20-10E8AA2A7F9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46A6DA1-4E14-426B-BFA4-D1BD8EF2BC43}" type="pres">
      <dgm:prSet presAssocID="{DEC65C33-5C50-4FC7-9D20-10E8AA2A7F92}" presName="spaceRect" presStyleCnt="0"/>
      <dgm:spPr/>
    </dgm:pt>
    <dgm:pt modelId="{6EF23565-76E8-4776-8AAC-2BE5ABC51065}" type="pres">
      <dgm:prSet presAssocID="{DEC65C33-5C50-4FC7-9D20-10E8AA2A7F92}" presName="textRect" presStyleLbl="revTx" presStyleIdx="3" presStyleCnt="6">
        <dgm:presLayoutVars>
          <dgm:chMax val="1"/>
          <dgm:chPref val="1"/>
        </dgm:presLayoutVars>
      </dgm:prSet>
      <dgm:spPr/>
    </dgm:pt>
    <dgm:pt modelId="{16342C4E-ECF1-4037-A77B-AFB05CD8254A}" type="pres">
      <dgm:prSet presAssocID="{0F503A0B-F5F6-47D0-95F0-CB75DDD8B81D}" presName="sibTrans" presStyleLbl="sibTrans2D1" presStyleIdx="0" presStyleCnt="0"/>
      <dgm:spPr/>
    </dgm:pt>
    <dgm:pt modelId="{20C0EFD7-3E9E-4351-B09E-4F0114BF9E02}" type="pres">
      <dgm:prSet presAssocID="{16A7F74E-FD96-48DD-9E61-6ADB499CCDE7}" presName="compNode" presStyleCnt="0"/>
      <dgm:spPr/>
    </dgm:pt>
    <dgm:pt modelId="{FE972D8E-AAC6-481B-80DE-E85E91AED902}" type="pres">
      <dgm:prSet presAssocID="{16A7F74E-FD96-48DD-9E61-6ADB499CCDE7}" presName="iconBgRect" presStyleLbl="bgShp" presStyleIdx="4" presStyleCnt="6"/>
      <dgm:spPr/>
    </dgm:pt>
    <dgm:pt modelId="{E4F45D96-68A3-442F-BBB2-15B9867C891A}" type="pres">
      <dgm:prSet presAssocID="{16A7F74E-FD96-48DD-9E61-6ADB499CCDE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870E321-3CFE-4D1C-8EEF-CE51DE71F7B8}" type="pres">
      <dgm:prSet presAssocID="{16A7F74E-FD96-48DD-9E61-6ADB499CCDE7}" presName="spaceRect" presStyleCnt="0"/>
      <dgm:spPr/>
    </dgm:pt>
    <dgm:pt modelId="{390DA84D-C731-4940-865F-BD30470845F0}" type="pres">
      <dgm:prSet presAssocID="{16A7F74E-FD96-48DD-9E61-6ADB499CCDE7}" presName="textRect" presStyleLbl="revTx" presStyleIdx="4" presStyleCnt="6">
        <dgm:presLayoutVars>
          <dgm:chMax val="1"/>
          <dgm:chPref val="1"/>
        </dgm:presLayoutVars>
      </dgm:prSet>
      <dgm:spPr/>
    </dgm:pt>
    <dgm:pt modelId="{31A4461D-2D68-4C6F-B692-BB2B7015C6D5}" type="pres">
      <dgm:prSet presAssocID="{849BAD33-A0DF-40A9-B3BE-3250CC431C4E}" presName="sibTrans" presStyleLbl="sibTrans2D1" presStyleIdx="0" presStyleCnt="0"/>
      <dgm:spPr/>
    </dgm:pt>
    <dgm:pt modelId="{686FD548-0AF5-4C87-A39F-D3D8CBC9A6C2}" type="pres">
      <dgm:prSet presAssocID="{A2640B91-545D-4E95-AC37-A6D514810287}" presName="compNode" presStyleCnt="0"/>
      <dgm:spPr/>
    </dgm:pt>
    <dgm:pt modelId="{0263C090-90B7-4FD6-857F-44D40198C8C7}" type="pres">
      <dgm:prSet presAssocID="{A2640B91-545D-4E95-AC37-A6D514810287}" presName="iconBgRect" presStyleLbl="bgShp" presStyleIdx="5" presStyleCnt="6"/>
      <dgm:spPr/>
    </dgm:pt>
    <dgm:pt modelId="{AE214FAB-A77C-49B9-960E-B024ED2B7AA5}" type="pres">
      <dgm:prSet presAssocID="{A2640B91-545D-4E95-AC37-A6D51481028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2D65C55-CF0C-428C-A72D-D6C6266E0731}" type="pres">
      <dgm:prSet presAssocID="{A2640B91-545D-4E95-AC37-A6D514810287}" presName="spaceRect" presStyleCnt="0"/>
      <dgm:spPr/>
    </dgm:pt>
    <dgm:pt modelId="{151657AF-19DD-4EA4-8D59-9B46D6DABEEB}" type="pres">
      <dgm:prSet presAssocID="{A2640B91-545D-4E95-AC37-A6D51481028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916F2A-2CD1-4336-B45B-F2BD784E500B}" srcId="{FDD2DF9B-CAD7-45B0-92F8-AFE935416DEE}" destId="{54CA1ACB-5DA7-4CB3-8187-52596DE5CFD4}" srcOrd="1" destOrd="0" parTransId="{85BCF52B-C607-48B8-99CF-EA36C2CA47AF}" sibTransId="{330E19FC-D2B2-4513-9649-82E0379709D1}"/>
    <dgm:cxn modelId="{927C8A35-4853-4E26-BACB-5ECA2AAA64AF}" srcId="{FDD2DF9B-CAD7-45B0-92F8-AFE935416DEE}" destId="{DEC65C33-5C50-4FC7-9D20-10E8AA2A7F92}" srcOrd="3" destOrd="0" parTransId="{06FF0651-90C6-4261-BD4D-90280C932729}" sibTransId="{0F503A0B-F5F6-47D0-95F0-CB75DDD8B81D}"/>
    <dgm:cxn modelId="{DD537837-95BB-4422-BE78-42AFB8ABDB22}" type="presOf" srcId="{FDD2DF9B-CAD7-45B0-92F8-AFE935416DEE}" destId="{9EEBEFFA-FC1D-485C-A407-BE2A6611B5CD}" srcOrd="0" destOrd="0" presId="urn:microsoft.com/office/officeart/2018/2/layout/IconCircleList"/>
    <dgm:cxn modelId="{DF88893D-B222-4618-8495-5BFFCCCE4235}" srcId="{FDD2DF9B-CAD7-45B0-92F8-AFE935416DEE}" destId="{140F9DBD-69C9-4E3D-8DD8-EC596E696FE9}" srcOrd="0" destOrd="0" parTransId="{F60A2882-8984-4209-ABB5-3B6878F40876}" sibTransId="{AE8810F3-74AD-4503-BBCB-6145A7EF8DDB}"/>
    <dgm:cxn modelId="{DCC74F62-C2C3-4172-8333-1FE98FBAF778}" type="presOf" srcId="{140F9DBD-69C9-4E3D-8DD8-EC596E696FE9}" destId="{28E476B8-409F-49B0-8D57-25FCC5E3E011}" srcOrd="0" destOrd="0" presId="urn:microsoft.com/office/officeart/2018/2/layout/IconCircleList"/>
    <dgm:cxn modelId="{4BE33B66-1F25-4459-801F-2E6FCE24DA5C}" srcId="{FDD2DF9B-CAD7-45B0-92F8-AFE935416DEE}" destId="{49649AC0-D78A-476D-A1EE-E2C725D236AD}" srcOrd="2" destOrd="0" parTransId="{785CECD0-27A2-4F9B-9C93-4E2D24C07D96}" sibTransId="{5EE8FA7A-5E49-4F12-AACB-53D5C05512F6}"/>
    <dgm:cxn modelId="{E98CDA77-983E-4721-80D4-0763205CE646}" type="presOf" srcId="{5EE8FA7A-5E49-4F12-AACB-53D5C05512F6}" destId="{0ED6DF46-1526-4368-80AF-B3F17F866E88}" srcOrd="0" destOrd="0" presId="urn:microsoft.com/office/officeart/2018/2/layout/IconCircleList"/>
    <dgm:cxn modelId="{D1832758-4FDD-4478-B1FE-4DBE02EEA861}" type="presOf" srcId="{849BAD33-A0DF-40A9-B3BE-3250CC431C4E}" destId="{31A4461D-2D68-4C6F-B692-BB2B7015C6D5}" srcOrd="0" destOrd="0" presId="urn:microsoft.com/office/officeart/2018/2/layout/IconCircleList"/>
    <dgm:cxn modelId="{4A12D47D-1BEE-42A2-87D5-86D991A95DD6}" srcId="{FDD2DF9B-CAD7-45B0-92F8-AFE935416DEE}" destId="{16A7F74E-FD96-48DD-9E61-6ADB499CCDE7}" srcOrd="4" destOrd="0" parTransId="{C9F8DB83-B42E-4BAE-AF21-02F70B52A865}" sibTransId="{849BAD33-A0DF-40A9-B3BE-3250CC431C4E}"/>
    <dgm:cxn modelId="{45419784-3C7A-461D-9992-C3E8BA0378AC}" type="presOf" srcId="{DEC65C33-5C50-4FC7-9D20-10E8AA2A7F92}" destId="{6EF23565-76E8-4776-8AAC-2BE5ABC51065}" srcOrd="0" destOrd="0" presId="urn:microsoft.com/office/officeart/2018/2/layout/IconCircleList"/>
    <dgm:cxn modelId="{934FC08D-974D-430D-8D7C-5C4CFB18C821}" type="presOf" srcId="{AE8810F3-74AD-4503-BBCB-6145A7EF8DDB}" destId="{48B8460A-E650-45D5-89A0-69F26AB6477A}" srcOrd="0" destOrd="0" presId="urn:microsoft.com/office/officeart/2018/2/layout/IconCircleList"/>
    <dgm:cxn modelId="{E6BF019F-BFAE-4E34-811C-4CBB08CAF007}" type="presOf" srcId="{16A7F74E-FD96-48DD-9E61-6ADB499CCDE7}" destId="{390DA84D-C731-4940-865F-BD30470845F0}" srcOrd="0" destOrd="0" presId="urn:microsoft.com/office/officeart/2018/2/layout/IconCircleList"/>
    <dgm:cxn modelId="{259CB29F-D4AE-4496-AC5B-F3BE269350FC}" type="presOf" srcId="{330E19FC-D2B2-4513-9649-82E0379709D1}" destId="{239E8EF4-D28F-4AA1-AB22-56ED5DD4E016}" srcOrd="0" destOrd="0" presId="urn:microsoft.com/office/officeart/2018/2/layout/IconCircleList"/>
    <dgm:cxn modelId="{976EAEA1-FE2B-4BD5-B992-D2DEB019056C}" srcId="{FDD2DF9B-CAD7-45B0-92F8-AFE935416DEE}" destId="{A2640B91-545D-4E95-AC37-A6D514810287}" srcOrd="5" destOrd="0" parTransId="{D896DA4A-A011-4383-9BD7-E763F952B2F9}" sibTransId="{2FFEA55E-6BDB-4333-A67B-D287245BA382}"/>
    <dgm:cxn modelId="{CC443DB6-86DD-4FE7-8562-87C47A920F03}" type="presOf" srcId="{0F503A0B-F5F6-47D0-95F0-CB75DDD8B81D}" destId="{16342C4E-ECF1-4037-A77B-AFB05CD8254A}" srcOrd="0" destOrd="0" presId="urn:microsoft.com/office/officeart/2018/2/layout/IconCircleList"/>
    <dgm:cxn modelId="{4A179DCD-CFAE-4805-80FF-BFECBE74A999}" type="presOf" srcId="{54CA1ACB-5DA7-4CB3-8187-52596DE5CFD4}" destId="{AB0106C5-F261-41E6-A7DF-152788ADA2C6}" srcOrd="0" destOrd="0" presId="urn:microsoft.com/office/officeart/2018/2/layout/IconCircleList"/>
    <dgm:cxn modelId="{91C586D8-64A6-49F3-AE9A-4962A69B60B2}" type="presOf" srcId="{A2640B91-545D-4E95-AC37-A6D514810287}" destId="{151657AF-19DD-4EA4-8D59-9B46D6DABEEB}" srcOrd="0" destOrd="0" presId="urn:microsoft.com/office/officeart/2018/2/layout/IconCircleList"/>
    <dgm:cxn modelId="{0DCBFBE5-F789-4132-ACD4-5288209AEDBD}" type="presOf" srcId="{49649AC0-D78A-476D-A1EE-E2C725D236AD}" destId="{8D03D2C4-39BC-48FA-8AC1-7C357316DB01}" srcOrd="0" destOrd="0" presId="urn:microsoft.com/office/officeart/2018/2/layout/IconCircleList"/>
    <dgm:cxn modelId="{531389B7-7392-4959-8E14-CF6FA9B24146}" type="presParOf" srcId="{9EEBEFFA-FC1D-485C-A407-BE2A6611B5CD}" destId="{7B27CCCB-3288-417B-BD06-D8ABA288CF40}" srcOrd="0" destOrd="0" presId="urn:microsoft.com/office/officeart/2018/2/layout/IconCircleList"/>
    <dgm:cxn modelId="{EE8B4401-F4BE-49D9-8549-F4770FDF2526}" type="presParOf" srcId="{7B27CCCB-3288-417B-BD06-D8ABA288CF40}" destId="{314DAEA7-A70C-42BC-A86C-4234C608E0AE}" srcOrd="0" destOrd="0" presId="urn:microsoft.com/office/officeart/2018/2/layout/IconCircleList"/>
    <dgm:cxn modelId="{9CB742D6-ED4F-47B3-BD7A-3BD25329147B}" type="presParOf" srcId="{314DAEA7-A70C-42BC-A86C-4234C608E0AE}" destId="{A4680214-2892-486A-A7F4-6C56E53F89BF}" srcOrd="0" destOrd="0" presId="urn:microsoft.com/office/officeart/2018/2/layout/IconCircleList"/>
    <dgm:cxn modelId="{26A54781-A5D1-409E-8ED8-CDD9C394D26A}" type="presParOf" srcId="{314DAEA7-A70C-42BC-A86C-4234C608E0AE}" destId="{EE35B402-51CC-4E44-ACFE-BFC0A49561BB}" srcOrd="1" destOrd="0" presId="urn:microsoft.com/office/officeart/2018/2/layout/IconCircleList"/>
    <dgm:cxn modelId="{41B1DBEE-F769-4188-9F6F-65E15C86EFCA}" type="presParOf" srcId="{314DAEA7-A70C-42BC-A86C-4234C608E0AE}" destId="{76526496-79D7-47B0-8A6F-36F58D6F478F}" srcOrd="2" destOrd="0" presId="urn:microsoft.com/office/officeart/2018/2/layout/IconCircleList"/>
    <dgm:cxn modelId="{89B2ACA1-A6CF-45F1-B8C8-C36AD41F904E}" type="presParOf" srcId="{314DAEA7-A70C-42BC-A86C-4234C608E0AE}" destId="{28E476B8-409F-49B0-8D57-25FCC5E3E011}" srcOrd="3" destOrd="0" presId="urn:microsoft.com/office/officeart/2018/2/layout/IconCircleList"/>
    <dgm:cxn modelId="{D67CAAFA-AC72-4C90-ADCB-2500280FFC0B}" type="presParOf" srcId="{7B27CCCB-3288-417B-BD06-D8ABA288CF40}" destId="{48B8460A-E650-45D5-89A0-69F26AB6477A}" srcOrd="1" destOrd="0" presId="urn:microsoft.com/office/officeart/2018/2/layout/IconCircleList"/>
    <dgm:cxn modelId="{D60C1A88-4C98-416F-8796-84E8609207BC}" type="presParOf" srcId="{7B27CCCB-3288-417B-BD06-D8ABA288CF40}" destId="{610E7567-C3D5-4029-B78C-394394E9F461}" srcOrd="2" destOrd="0" presId="urn:microsoft.com/office/officeart/2018/2/layout/IconCircleList"/>
    <dgm:cxn modelId="{AD7765D2-94F7-4155-AC42-5EC6B7602F2F}" type="presParOf" srcId="{610E7567-C3D5-4029-B78C-394394E9F461}" destId="{2A8DB2DE-5729-4FCC-BAF0-521FDE7499EC}" srcOrd="0" destOrd="0" presId="urn:microsoft.com/office/officeart/2018/2/layout/IconCircleList"/>
    <dgm:cxn modelId="{92FD3820-A9BF-4C2F-9D2A-F7608EFE82E6}" type="presParOf" srcId="{610E7567-C3D5-4029-B78C-394394E9F461}" destId="{BC11BD05-52F0-4A81-A202-0B2DD6D3F153}" srcOrd="1" destOrd="0" presId="urn:microsoft.com/office/officeart/2018/2/layout/IconCircleList"/>
    <dgm:cxn modelId="{F66C4C77-FAFA-47AB-B5B9-0BFA3A8B0BBA}" type="presParOf" srcId="{610E7567-C3D5-4029-B78C-394394E9F461}" destId="{69AFDB6B-8BAA-4DE4-BD3F-1BF07E2A2A9A}" srcOrd="2" destOrd="0" presId="urn:microsoft.com/office/officeart/2018/2/layout/IconCircleList"/>
    <dgm:cxn modelId="{5363261A-12B2-491D-BD1B-52F32217B2BD}" type="presParOf" srcId="{610E7567-C3D5-4029-B78C-394394E9F461}" destId="{AB0106C5-F261-41E6-A7DF-152788ADA2C6}" srcOrd="3" destOrd="0" presId="urn:microsoft.com/office/officeart/2018/2/layout/IconCircleList"/>
    <dgm:cxn modelId="{96C178A6-3CEF-4F2F-B177-34D083DFBF98}" type="presParOf" srcId="{7B27CCCB-3288-417B-BD06-D8ABA288CF40}" destId="{239E8EF4-D28F-4AA1-AB22-56ED5DD4E016}" srcOrd="3" destOrd="0" presId="urn:microsoft.com/office/officeart/2018/2/layout/IconCircleList"/>
    <dgm:cxn modelId="{CC34B594-0469-4002-BE0E-12A147EDD8BC}" type="presParOf" srcId="{7B27CCCB-3288-417B-BD06-D8ABA288CF40}" destId="{A78AFD45-0176-49EE-BE5D-38967BF6774C}" srcOrd="4" destOrd="0" presId="urn:microsoft.com/office/officeart/2018/2/layout/IconCircleList"/>
    <dgm:cxn modelId="{38EF0ECF-532F-4B81-9411-24F06DAC3644}" type="presParOf" srcId="{A78AFD45-0176-49EE-BE5D-38967BF6774C}" destId="{D7A4E35C-C968-4ABF-A2C4-B7346A2CF2EB}" srcOrd="0" destOrd="0" presId="urn:microsoft.com/office/officeart/2018/2/layout/IconCircleList"/>
    <dgm:cxn modelId="{0FD388DA-3F34-4F2D-AE6D-1D328030D1D6}" type="presParOf" srcId="{A78AFD45-0176-49EE-BE5D-38967BF6774C}" destId="{46A3F0B8-0FE4-4214-94DA-93804B7FE67C}" srcOrd="1" destOrd="0" presId="urn:microsoft.com/office/officeart/2018/2/layout/IconCircleList"/>
    <dgm:cxn modelId="{70DA6066-A206-4543-BCB4-E3806DF9E074}" type="presParOf" srcId="{A78AFD45-0176-49EE-BE5D-38967BF6774C}" destId="{0DA7326B-4F21-4F2A-9B7D-AE79BDF70038}" srcOrd="2" destOrd="0" presId="urn:microsoft.com/office/officeart/2018/2/layout/IconCircleList"/>
    <dgm:cxn modelId="{2AE543FF-3405-445A-B2E0-B4B20357CD40}" type="presParOf" srcId="{A78AFD45-0176-49EE-BE5D-38967BF6774C}" destId="{8D03D2C4-39BC-48FA-8AC1-7C357316DB01}" srcOrd="3" destOrd="0" presId="urn:microsoft.com/office/officeart/2018/2/layout/IconCircleList"/>
    <dgm:cxn modelId="{91326F2E-1D0D-4692-A9AF-0426374BF4F7}" type="presParOf" srcId="{7B27CCCB-3288-417B-BD06-D8ABA288CF40}" destId="{0ED6DF46-1526-4368-80AF-B3F17F866E88}" srcOrd="5" destOrd="0" presId="urn:microsoft.com/office/officeart/2018/2/layout/IconCircleList"/>
    <dgm:cxn modelId="{87A255B1-99E4-498B-BEAA-535354E478EF}" type="presParOf" srcId="{7B27CCCB-3288-417B-BD06-D8ABA288CF40}" destId="{3F2A2198-9B7E-44D6-9563-0497289E5F4E}" srcOrd="6" destOrd="0" presId="urn:microsoft.com/office/officeart/2018/2/layout/IconCircleList"/>
    <dgm:cxn modelId="{DB7C6D98-32D2-4896-8564-547A3F08A906}" type="presParOf" srcId="{3F2A2198-9B7E-44D6-9563-0497289E5F4E}" destId="{6B5D0B49-4426-417C-9909-31426E6073CD}" srcOrd="0" destOrd="0" presId="urn:microsoft.com/office/officeart/2018/2/layout/IconCircleList"/>
    <dgm:cxn modelId="{48F03A67-3CF9-4803-9AF0-6E8C6E811C9E}" type="presParOf" srcId="{3F2A2198-9B7E-44D6-9563-0497289E5F4E}" destId="{DD627E72-A671-4D4B-A13D-F6AE68628084}" srcOrd="1" destOrd="0" presId="urn:microsoft.com/office/officeart/2018/2/layout/IconCircleList"/>
    <dgm:cxn modelId="{9DAA38D6-2A1B-4D8D-81FC-731C2D8DF67C}" type="presParOf" srcId="{3F2A2198-9B7E-44D6-9563-0497289E5F4E}" destId="{A46A6DA1-4E14-426B-BFA4-D1BD8EF2BC43}" srcOrd="2" destOrd="0" presId="urn:microsoft.com/office/officeart/2018/2/layout/IconCircleList"/>
    <dgm:cxn modelId="{8E3F9130-7575-4D72-8125-D7E2511A1A04}" type="presParOf" srcId="{3F2A2198-9B7E-44D6-9563-0497289E5F4E}" destId="{6EF23565-76E8-4776-8AAC-2BE5ABC51065}" srcOrd="3" destOrd="0" presId="urn:microsoft.com/office/officeart/2018/2/layout/IconCircleList"/>
    <dgm:cxn modelId="{2E3CAEFD-B6DE-45B7-808C-83EE6C459AEB}" type="presParOf" srcId="{7B27CCCB-3288-417B-BD06-D8ABA288CF40}" destId="{16342C4E-ECF1-4037-A77B-AFB05CD8254A}" srcOrd="7" destOrd="0" presId="urn:microsoft.com/office/officeart/2018/2/layout/IconCircleList"/>
    <dgm:cxn modelId="{33CFECB8-FC28-4BFD-BD33-9DB2AC5F34A1}" type="presParOf" srcId="{7B27CCCB-3288-417B-BD06-D8ABA288CF40}" destId="{20C0EFD7-3E9E-4351-B09E-4F0114BF9E02}" srcOrd="8" destOrd="0" presId="urn:microsoft.com/office/officeart/2018/2/layout/IconCircleList"/>
    <dgm:cxn modelId="{55EA3C60-0060-414D-B601-06547335E382}" type="presParOf" srcId="{20C0EFD7-3E9E-4351-B09E-4F0114BF9E02}" destId="{FE972D8E-AAC6-481B-80DE-E85E91AED902}" srcOrd="0" destOrd="0" presId="urn:microsoft.com/office/officeart/2018/2/layout/IconCircleList"/>
    <dgm:cxn modelId="{5CAB7C2D-7365-495C-BEC1-D852227A7108}" type="presParOf" srcId="{20C0EFD7-3E9E-4351-B09E-4F0114BF9E02}" destId="{E4F45D96-68A3-442F-BBB2-15B9867C891A}" srcOrd="1" destOrd="0" presId="urn:microsoft.com/office/officeart/2018/2/layout/IconCircleList"/>
    <dgm:cxn modelId="{0B8D4825-D111-4732-81CE-FA6349AC99A3}" type="presParOf" srcId="{20C0EFD7-3E9E-4351-B09E-4F0114BF9E02}" destId="{9870E321-3CFE-4D1C-8EEF-CE51DE71F7B8}" srcOrd="2" destOrd="0" presId="urn:microsoft.com/office/officeart/2018/2/layout/IconCircleList"/>
    <dgm:cxn modelId="{F24560DD-EB33-43F5-9380-71AEBF270CB0}" type="presParOf" srcId="{20C0EFD7-3E9E-4351-B09E-4F0114BF9E02}" destId="{390DA84D-C731-4940-865F-BD30470845F0}" srcOrd="3" destOrd="0" presId="urn:microsoft.com/office/officeart/2018/2/layout/IconCircleList"/>
    <dgm:cxn modelId="{D0EDD1BB-61FA-4325-9B74-D3A88697B1BB}" type="presParOf" srcId="{7B27CCCB-3288-417B-BD06-D8ABA288CF40}" destId="{31A4461D-2D68-4C6F-B692-BB2B7015C6D5}" srcOrd="9" destOrd="0" presId="urn:microsoft.com/office/officeart/2018/2/layout/IconCircleList"/>
    <dgm:cxn modelId="{95A4114E-1EE1-4BBD-A2B3-3269F3557F52}" type="presParOf" srcId="{7B27CCCB-3288-417B-BD06-D8ABA288CF40}" destId="{686FD548-0AF5-4C87-A39F-D3D8CBC9A6C2}" srcOrd="10" destOrd="0" presId="urn:microsoft.com/office/officeart/2018/2/layout/IconCircleList"/>
    <dgm:cxn modelId="{25A0E857-7112-4CA6-8500-E059C1FDD19A}" type="presParOf" srcId="{686FD548-0AF5-4C87-A39F-D3D8CBC9A6C2}" destId="{0263C090-90B7-4FD6-857F-44D40198C8C7}" srcOrd="0" destOrd="0" presId="urn:microsoft.com/office/officeart/2018/2/layout/IconCircleList"/>
    <dgm:cxn modelId="{4A8FCF3F-900A-47A3-A10D-1D6D47D571A6}" type="presParOf" srcId="{686FD548-0AF5-4C87-A39F-D3D8CBC9A6C2}" destId="{AE214FAB-A77C-49B9-960E-B024ED2B7AA5}" srcOrd="1" destOrd="0" presId="urn:microsoft.com/office/officeart/2018/2/layout/IconCircleList"/>
    <dgm:cxn modelId="{DCB145F4-A60A-4046-9A24-CCEF7E54C5A2}" type="presParOf" srcId="{686FD548-0AF5-4C87-A39F-D3D8CBC9A6C2}" destId="{22D65C55-CF0C-428C-A72D-D6C6266E0731}" srcOrd="2" destOrd="0" presId="urn:microsoft.com/office/officeart/2018/2/layout/IconCircleList"/>
    <dgm:cxn modelId="{6E6D386D-1BD7-46F7-A6C0-4E267F2E48B7}" type="presParOf" srcId="{686FD548-0AF5-4C87-A39F-D3D8CBC9A6C2}" destId="{151657AF-19DD-4EA4-8D59-9B46D6DABE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80214-2892-486A-A7F4-6C56E53F89BF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5B402-51CC-4E44-ACFE-BFC0A49561B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476B8-409F-49B0-8D57-25FCC5E3E011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Prepare and give a presentation to your team</a:t>
          </a:r>
        </a:p>
      </dsp:txBody>
      <dsp:txXfrm>
        <a:off x="1172126" y="908559"/>
        <a:ext cx="2114937" cy="897246"/>
      </dsp:txXfrm>
    </dsp:sp>
    <dsp:sp modelId="{2A8DB2DE-5729-4FCC-BAF0-521FDE7499EC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1BD05-52F0-4A81-A202-0B2DD6D3F153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106C5-F261-41E6-A7DF-152788ADA2C6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Prepare and give a presentation at a local user’s group</a:t>
          </a:r>
        </a:p>
      </dsp:txBody>
      <dsp:txXfrm>
        <a:off x="4745088" y="908559"/>
        <a:ext cx="2114937" cy="897246"/>
      </dsp:txXfrm>
    </dsp:sp>
    <dsp:sp modelId="{D7A4E35C-C968-4ABF-A2C4-B7346A2CF2EB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3F0B8-0FE4-4214-94DA-93804B7FE67C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3D2C4-39BC-48FA-8AC1-7C357316DB01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Submit presentations to conferences</a:t>
          </a:r>
        </a:p>
      </dsp:txBody>
      <dsp:txXfrm>
        <a:off x="8318049" y="908559"/>
        <a:ext cx="2114937" cy="897246"/>
      </dsp:txXfrm>
    </dsp:sp>
    <dsp:sp modelId="{6B5D0B49-4426-417C-9909-31426E6073CD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7E72-A671-4D4B-A13D-F6AE68628084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23565-76E8-4776-8AAC-2BE5ABC51065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blog</a:t>
          </a:r>
        </a:p>
      </dsp:txBody>
      <dsp:txXfrm>
        <a:off x="1172126" y="2545532"/>
        <a:ext cx="2114937" cy="897246"/>
      </dsp:txXfrm>
    </dsp:sp>
    <dsp:sp modelId="{FE972D8E-AAC6-481B-80DE-E85E91AED902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45D96-68A3-442F-BBB2-15B9867C891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DA84D-C731-4940-865F-BD30470845F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book</a:t>
          </a:r>
        </a:p>
      </dsp:txBody>
      <dsp:txXfrm>
        <a:off x="4745088" y="2545532"/>
        <a:ext cx="2114937" cy="897246"/>
      </dsp:txXfrm>
    </dsp:sp>
    <dsp:sp modelId="{0263C090-90B7-4FD6-857F-44D40198C8C7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14FAB-A77C-49B9-960E-B024ED2B7AA5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657AF-19DD-4EA4-8D59-9B46D6DABEEB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 video</a:t>
          </a:r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31FF-8E0D-8E35-0063-CEFBDD54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4303E-6133-8272-AC35-6F20093AF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0BDDC-4D22-1B11-047F-5CB30F27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1460-0D5B-C515-ECDA-AD414CCB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232D-99F8-F466-4694-E9D78925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485D-9183-6BCF-DCD1-6A9BBD773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67856-A078-5B37-FC4C-FE32F76C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B88F-60BD-F2D8-5FC0-C952C547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409F-80E1-CA7B-7736-66ADBC85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D3ABC-FB11-0BF6-E76E-F2DC2A98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9C5CD-A3A5-6759-D9FF-7C927A6B8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E02BF-1685-4C19-329B-F85565A1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16AA3-C04A-E1E9-EA41-8E4F31A8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9E31-5512-8D43-3CAB-475CCFE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8B709-5F87-8F3C-8C11-3FD6F878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84E6-D7EF-25FC-1564-18733A5B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9176-226A-C679-EE49-28772773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EA7F-5BCF-1B83-EB81-6E161CD4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0DE2-0074-EC42-0A8D-8A875E0A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1E6-3EE8-76C3-D5B4-30D9A46E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67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B383-97D2-F2DD-4C78-8C933D64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D25D-4567-70D1-C901-702D3664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A5FC5-8B96-1662-96E0-C82A9E22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EFAA-A41E-3BC9-73E9-5F2251F8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24F9-0C59-6A4F-A91E-1EF5641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31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CA21-A399-C3D2-6CBB-E8C51E38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CEBB-645A-9759-63C8-6132C4E8F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F3EF-9C4D-5A77-BE2F-C15C84B0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17C96-D668-868C-62D5-E6544963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9282-128D-1100-04FE-3DA6DD81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84626-A570-71BA-CB44-28DCC82D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64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435-E637-DAB1-C6F3-00A55DAD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54FE2-36C7-0F54-787C-423F9C7B1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54304-8750-9114-4B89-4D394DF2F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6F0B2-B542-CC41-37D4-59A57E12E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49F05-3C79-EC9B-B424-ADD58C888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A1D36-7C53-385D-E2DE-22A7CD3B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20F56-1349-B9C8-6771-F7601EF8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7F36B-D401-F82C-F21F-4889961C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4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C93E-DB52-3747-1AF6-88CC0924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741AE-6728-6BDE-C37A-45C43754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B9009-AD06-686D-3AE4-F49CD82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2DE55-52CA-187E-1B44-2431318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42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EF888-B8D7-6826-48FA-49C54D9B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90F1-272E-3015-F7B9-A3D5D78F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5B9F2-949C-B480-937F-654E404B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26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A32B-6A8F-4DFC-F5EC-4B7827E1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1D95-3518-98A4-717D-364034C4C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B82C-707D-C2C0-520A-57B9B15D3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4C56-2AB8-E872-D1C3-48663AD0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66D7-A45A-78F9-9676-23E181FF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86814-E8B1-D1B7-5EC7-F19B923C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44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A142-AB95-02BF-A5F7-41F5C6DB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92950-C6C4-99D6-267C-DF843225A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27410-5CDA-A868-CD41-0D1439EFC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330AF-D262-D8A0-45E6-56C0B2C8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7EC7-C0DE-CBC2-8232-F61EB20D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D4CE6-07E0-B82C-64BC-FBC074C7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570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72DC0-D794-1195-6ED7-9F864191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66A49-345E-1FD8-1D03-6B56E0D2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31D8-A940-FA05-DF5D-6AC4AB54E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944E-1C88-454A-8E50-A596D8BCD805}" type="datetimeFigureOut">
              <a:rPr lang="en-CA" smtClean="0"/>
              <a:t>2023-11-03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B4BC-3DFF-BCED-5FBD-671949E4D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4B44-876D-247E-31E7-AADC6FC58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84DBE-9E90-4D10-9AC5-9EA49626B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1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omniprof@gmail.com" TargetMode="External"/><Relationship Id="rId2" Type="http://schemas.openxmlformats.org/officeDocument/2006/relationships/hyperlink" Target="https://github.com/omniprof/JakartaRESTPresentat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25ED23-60A1-C5D7-C7D8-7AEB81B77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7060"/>
            <a:ext cx="9144000" cy="1655762"/>
          </a:xfrm>
        </p:spPr>
        <p:txBody>
          <a:bodyPr/>
          <a:lstStyle/>
          <a:p>
            <a:r>
              <a:rPr lang="en-US" dirty="0"/>
              <a:t>Ken Fogel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F1B19-2A25-C467-BB8D-95E6F81D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822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FFD61E-3097-6116-33DD-34CA9C6A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644" y="2974633"/>
            <a:ext cx="9144000" cy="1417638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00000"/>
                </a:solidFill>
                <a:effectLst/>
                <a:latin typeface="Sora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Sora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Sora"/>
              </a:rPr>
            </a:br>
            <a:r>
              <a:rPr lang="en-US" sz="5300" b="1" i="0" dirty="0">
                <a:solidFill>
                  <a:srgbClr val="000000"/>
                </a:solidFill>
                <a:effectLst/>
                <a:latin typeface="Sora"/>
              </a:rPr>
              <a:t>Jakarta REST 3.1 Services –</a:t>
            </a:r>
            <a:br>
              <a:rPr lang="en-US" sz="5300" b="1" i="0" dirty="0">
                <a:solidFill>
                  <a:srgbClr val="000000"/>
                </a:solidFill>
                <a:effectLst/>
                <a:latin typeface="Sora"/>
              </a:rPr>
            </a:br>
            <a:r>
              <a:rPr lang="en-US" sz="5300" b="1" i="0" dirty="0">
                <a:solidFill>
                  <a:srgbClr val="000000"/>
                </a:solidFill>
                <a:effectLst/>
                <a:latin typeface="Sora"/>
              </a:rPr>
              <a:t>Easier than you might think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552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C45422C-3DAD-9874-5F14-5F63DC6D9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8" y="1232801"/>
            <a:ext cx="10493022" cy="3256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49B745-6EC2-658E-0675-1FAA61DE04A8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03_restserver, 03_restclient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1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2D8FB28-BDE1-C6BD-223F-5CC7B713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24" y="0"/>
            <a:ext cx="10628949" cy="60173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E5A9A-3E89-BBAE-68C5-4502BD13FE3D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04_restserver, 04_jsfclient, 04_servletclient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1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8695B6D-617C-27E1-C710-0C2770D6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4" y="94692"/>
            <a:ext cx="9994690" cy="62485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343F6C-7D7B-1DAE-BF28-7BCC280C17A9}"/>
              </a:ext>
            </a:extLst>
          </p:cNvPr>
          <p:cNvSpPr txBox="1"/>
          <p:nvPr/>
        </p:nvSpPr>
        <p:spPr>
          <a:xfrm>
            <a:off x="596464" y="6366198"/>
            <a:ext cx="1099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05_multipart_server, 05_restclientupload, 05_servletclientmultipart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6A6A2-F438-5C5C-4808-E112A975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027755"/>
            <a:ext cx="8074815" cy="4742109"/>
          </a:xfrm>
        </p:spPr>
        <p:txBody>
          <a:bodyPr anchor="t">
            <a:normAutofit/>
          </a:bodyPr>
          <a:lstStyle/>
          <a:p>
            <a:r>
              <a:rPr lang="en-US" sz="2400" dirty="0"/>
              <a:t>You can find the source code at:</a:t>
            </a:r>
          </a:p>
          <a:p>
            <a:r>
              <a:rPr lang="en-CA" sz="2400" dirty="0">
                <a:hlinkClick r:id="rId2"/>
              </a:rPr>
              <a:t>https://github.com/omniprof/JakartaRESTPresentation.git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 can be found on most social media platforms as </a:t>
            </a:r>
            <a:r>
              <a:rPr lang="en-US" sz="2400" b="1" i="1" dirty="0"/>
              <a:t>omniprof</a:t>
            </a:r>
            <a:r>
              <a:rPr lang="en-US" sz="2400" dirty="0"/>
              <a:t> or </a:t>
            </a:r>
            <a:r>
              <a:rPr lang="en-US" sz="2400" b="1" i="1" dirty="0" err="1"/>
              <a:t>KenFogel</a:t>
            </a:r>
            <a:r>
              <a:rPr lang="en-US" sz="2400" dirty="0"/>
              <a:t> however X/Twitter is where I post the most.</a:t>
            </a:r>
          </a:p>
          <a:p>
            <a:endParaRPr lang="en-US" sz="2400" dirty="0"/>
          </a:p>
          <a:p>
            <a:r>
              <a:rPr lang="en-US" sz="2400" dirty="0"/>
              <a:t>You can also reach me by email at </a:t>
            </a:r>
            <a:r>
              <a:rPr lang="en-US" sz="2400" dirty="0">
                <a:hlinkClick r:id="rId3"/>
              </a:rPr>
              <a:t>omniprof@gmail.com</a:t>
            </a:r>
            <a:endParaRPr lang="en-US" sz="2400" dirty="0"/>
          </a:p>
          <a:p>
            <a:endParaRPr lang="en-US" sz="2400" dirty="0"/>
          </a:p>
          <a:p>
            <a:r>
              <a:rPr lang="en-US" sz="4800" dirty="0">
                <a:latin typeface="HandelGothic BT" panose="04030805030B02020C03" pitchFamily="82" charset="0"/>
                <a:cs typeface="Dreaming Outloud Script Pro" panose="020F0502020204030204" pitchFamily="66" charset="0"/>
              </a:rPr>
              <a:t>Happy coding!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714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642E7-1A6A-C388-0FA8-DD06132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773D6-FA6C-40CD-663D-07F1FF2CD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660" y="2599509"/>
            <a:ext cx="4160725" cy="359898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sz="2000" dirty="0"/>
              <a:t>Retired CS instructor at Dawson College</a:t>
            </a:r>
          </a:p>
          <a:p>
            <a:r>
              <a:rPr lang="en-US" sz="2000" dirty="0"/>
              <a:t>Research Scholar in Residence at Dawson College</a:t>
            </a:r>
          </a:p>
          <a:p>
            <a:r>
              <a:rPr lang="en-US" sz="2000" dirty="0"/>
              <a:t>Java Champion</a:t>
            </a:r>
          </a:p>
          <a:p>
            <a:r>
              <a:rPr lang="en-US" sz="2000" dirty="0"/>
              <a:t>JChampions Conference organizer</a:t>
            </a:r>
          </a:p>
          <a:p>
            <a:r>
              <a:rPr lang="en-US" sz="2000" dirty="0"/>
              <a:t>Member of the JCP EC</a:t>
            </a:r>
          </a:p>
          <a:p>
            <a:r>
              <a:rPr lang="en-US" sz="2000" dirty="0"/>
              <a:t>Author of Transitioning to Java</a:t>
            </a:r>
          </a:p>
          <a:p>
            <a:r>
              <a:rPr lang="en-US" sz="2000" dirty="0"/>
              <a:t>Workshop developer for the Eclipse Foundation</a:t>
            </a:r>
          </a:p>
          <a:p>
            <a:r>
              <a:rPr lang="en-US" sz="2000" dirty="0"/>
              <a:t>@omniprof</a:t>
            </a:r>
          </a:p>
        </p:txBody>
      </p:sp>
      <p:pic>
        <p:nvPicPr>
          <p:cNvPr id="7" name="Picture 6" descr="A person with glasses smiling&#10;&#10;Description automatically generated">
            <a:extLst>
              <a:ext uri="{FF2B5EF4-FFF2-40B4-BE49-F238E27FC236}">
                <a16:creationId xmlns:a16="http://schemas.microsoft.com/office/drawing/2014/main" id="{D54F44E3-5717-9188-DA94-7F6736A2C9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5" r="12038" b="3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9" name="Picture 8" descr="A screenshot of a book&#10;&#10;Description automatically generated">
            <a:extLst>
              <a:ext uri="{FF2B5EF4-FFF2-40B4-BE49-F238E27FC236}">
                <a16:creationId xmlns:a16="http://schemas.microsoft.com/office/drawing/2014/main" id="{AAA4692C-4441-1884-6D12-A6356CEF12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4" b="4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E9B34B-8942-DE8F-6AB7-22B18B82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Before we begin the presentation, I’d like to talk about how to learn on the job.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6B651-AEDD-8E14-B46C-01CE2D9E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best way to learn is to teach.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9949E-EF88-BBF1-6FE0-25EAE928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best way to teach is to: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CA317F-26E7-482A-19EE-493C0B5AE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6664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06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1D09630-D7C7-B8A0-D4C4-2C8298C6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 Box</a:t>
            </a:r>
            <a:endParaRPr lang="en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C61C852-C22D-EAD7-7EDB-2E6D60DB889A}"/>
              </a:ext>
            </a:extLst>
          </p:cNvPr>
          <p:cNvSpPr txBox="1">
            <a:spLocks/>
          </p:cNvSpPr>
          <p:nvPr/>
        </p:nvSpPr>
        <p:spPr>
          <a:xfrm>
            <a:off x="997527" y="1718854"/>
            <a:ext cx="4647571" cy="385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Java SE 17</a:t>
            </a:r>
          </a:p>
          <a:p>
            <a:pPr lvl="1"/>
            <a:r>
              <a:rPr lang="en-US" sz="2000" dirty="0"/>
              <a:t>Jakarta versions are tied to a Java LTS version.</a:t>
            </a:r>
          </a:p>
          <a:p>
            <a:pPr lvl="1"/>
            <a:r>
              <a:rPr lang="en-US" sz="2000" dirty="0"/>
              <a:t>Jakarta 10 supports Java 17</a:t>
            </a:r>
          </a:p>
          <a:p>
            <a:r>
              <a:rPr lang="en-US" sz="2000" dirty="0"/>
              <a:t>Build tool</a:t>
            </a:r>
          </a:p>
          <a:p>
            <a:pPr lvl="1"/>
            <a:r>
              <a:rPr lang="en-US" sz="2000" dirty="0"/>
              <a:t>Maven</a:t>
            </a:r>
          </a:p>
          <a:p>
            <a:pPr lvl="1"/>
            <a:r>
              <a:rPr lang="en-US" sz="2000" dirty="0"/>
              <a:t>Use the most recent version</a:t>
            </a:r>
          </a:p>
          <a:p>
            <a:r>
              <a:rPr lang="en-US" sz="2000" dirty="0"/>
              <a:t>IDE</a:t>
            </a:r>
          </a:p>
          <a:p>
            <a:pPr lvl="1"/>
            <a:r>
              <a:rPr lang="en-US" sz="2000" dirty="0"/>
              <a:t>Not required but convenient</a:t>
            </a:r>
          </a:p>
          <a:p>
            <a:pPr lvl="1"/>
            <a:r>
              <a:rPr lang="en-US" sz="2000" dirty="0"/>
              <a:t>I will use NetBeans</a:t>
            </a:r>
          </a:p>
          <a:p>
            <a:pPr lvl="1"/>
            <a:endParaRPr lang="en-CA" sz="2000" dirty="0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4EA39C8C-20EA-48C6-75ED-57A532F7F2EA}"/>
              </a:ext>
            </a:extLst>
          </p:cNvPr>
          <p:cNvSpPr txBox="1">
            <a:spLocks/>
          </p:cNvSpPr>
          <p:nvPr/>
        </p:nvSpPr>
        <p:spPr>
          <a:xfrm>
            <a:off x="6095999" y="1644912"/>
            <a:ext cx="4869244" cy="3416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Application Server</a:t>
            </a:r>
          </a:p>
          <a:p>
            <a:pPr lvl="1"/>
            <a:r>
              <a:rPr lang="en-US" sz="2000" dirty="0"/>
              <a:t>Any Jakarta 10 compliant server can work</a:t>
            </a:r>
          </a:p>
          <a:p>
            <a:pPr lvl="1"/>
            <a:r>
              <a:rPr lang="en-US" sz="2000" dirty="0"/>
              <a:t>I will use GlassFish 7</a:t>
            </a:r>
          </a:p>
          <a:p>
            <a:r>
              <a:rPr lang="en-CA" sz="2000" dirty="0"/>
              <a:t>Basic Service Testing Tool</a:t>
            </a:r>
          </a:p>
          <a:p>
            <a:pPr lvl="1"/>
            <a:r>
              <a:rPr lang="en-CA" sz="2000" dirty="0" err="1"/>
              <a:t>cURL</a:t>
            </a:r>
            <a:r>
              <a:rPr lang="en-CA" sz="2000" dirty="0"/>
              <a:t> for CLI testing of services</a:t>
            </a:r>
          </a:p>
          <a:p>
            <a:r>
              <a:rPr lang="en-CA" sz="2000" dirty="0"/>
              <a:t>Browser</a:t>
            </a:r>
          </a:p>
          <a:p>
            <a:pPr lvl="1"/>
            <a:r>
              <a:rPr lang="en-CA" sz="2000" dirty="0"/>
              <a:t>Any browser on any platform will do</a:t>
            </a:r>
          </a:p>
        </p:txBody>
      </p:sp>
    </p:spTree>
    <p:extLst>
      <p:ext uri="{BB962C8B-B14F-4D97-AF65-F5344CB8AC3E}">
        <p14:creationId xmlns:p14="http://schemas.microsoft.com/office/powerpoint/2010/main" val="17077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71265-3B23-5E9F-7A72-537E4D2E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382" y="762471"/>
            <a:ext cx="9144000" cy="3506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dirty="0"/>
              <a:t>Jakarta EE 10 – Jakarta REST 3.1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FDB52C-4DAF-151B-02ED-A65570BF0C63}"/>
              </a:ext>
            </a:extLst>
          </p:cNvPr>
          <p:cNvSpPr/>
          <p:nvPr/>
        </p:nvSpPr>
        <p:spPr>
          <a:xfrm>
            <a:off x="1824463" y="1520510"/>
            <a:ext cx="2050676" cy="351913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AB7C9A-5BEC-2F95-32A6-2AF8344AA592}"/>
              </a:ext>
            </a:extLst>
          </p:cNvPr>
          <p:cNvSpPr/>
          <p:nvPr/>
        </p:nvSpPr>
        <p:spPr>
          <a:xfrm>
            <a:off x="8147946" y="1520507"/>
            <a:ext cx="2050676" cy="35191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AFF368-4683-DC41-2343-BB788BE33BB3}"/>
              </a:ext>
            </a:extLst>
          </p:cNvPr>
          <p:cNvCxnSpPr>
            <a:cxnSpLocks/>
          </p:cNvCxnSpPr>
          <p:nvPr/>
        </p:nvCxnSpPr>
        <p:spPr>
          <a:xfrm>
            <a:off x="3875139" y="2726752"/>
            <a:ext cx="41618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35DA3-3A36-835C-9BA5-658D37E521F6}"/>
              </a:ext>
            </a:extLst>
          </p:cNvPr>
          <p:cNvCxnSpPr>
            <a:cxnSpLocks/>
          </p:cNvCxnSpPr>
          <p:nvPr/>
        </p:nvCxnSpPr>
        <p:spPr>
          <a:xfrm flipH="1">
            <a:off x="3959185" y="3493231"/>
            <a:ext cx="41887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1DC982-D693-4395-CDC5-4D423E486F02}"/>
              </a:ext>
            </a:extLst>
          </p:cNvPr>
          <p:cNvSpPr txBox="1"/>
          <p:nvPr/>
        </p:nvSpPr>
        <p:spPr>
          <a:xfrm>
            <a:off x="2039196" y="1550390"/>
            <a:ext cx="151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REST Client</a:t>
            </a:r>
            <a:endParaRPr lang="en-CA" sz="2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5E5B0-AD2C-A74E-946A-6F8D1BF5CABC}"/>
              </a:ext>
            </a:extLst>
          </p:cNvPr>
          <p:cNvSpPr txBox="1"/>
          <p:nvPr/>
        </p:nvSpPr>
        <p:spPr>
          <a:xfrm>
            <a:off x="8413524" y="1547691"/>
            <a:ext cx="151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/>
              <a:t>REST Server</a:t>
            </a:r>
            <a:endParaRPr lang="en-CA" sz="2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6D29AC-A30B-3C4C-A16D-AD409012A8D7}"/>
              </a:ext>
            </a:extLst>
          </p:cNvPr>
          <p:cNvSpPr txBox="1"/>
          <p:nvPr/>
        </p:nvSpPr>
        <p:spPr>
          <a:xfrm>
            <a:off x="4106259" y="1971072"/>
            <a:ext cx="3699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Request: GET, POST, PUT, DELETE</a:t>
            </a:r>
            <a:endParaRPr lang="en-CA" sz="2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B6AE9-3068-4A94-B618-260D37B0D98D}"/>
              </a:ext>
            </a:extLst>
          </p:cNvPr>
          <p:cNvSpPr txBox="1"/>
          <p:nvPr/>
        </p:nvSpPr>
        <p:spPr>
          <a:xfrm>
            <a:off x="5461895" y="2980604"/>
            <a:ext cx="1727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Response</a:t>
            </a:r>
            <a:endParaRPr lang="en-CA" sz="2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4B995D-AD85-1688-F5BA-9705D818F252}"/>
              </a:ext>
            </a:extLst>
          </p:cNvPr>
          <p:cNvSpPr txBox="1"/>
          <p:nvPr/>
        </p:nvSpPr>
        <p:spPr>
          <a:xfrm>
            <a:off x="2207703" y="2427234"/>
            <a:ext cx="1519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Java 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Console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Swing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JavaFX</a:t>
            </a:r>
          </a:p>
          <a:p>
            <a:r>
              <a:rPr lang="en-US" sz="1800" dirty="0"/>
              <a:t>Jakarta EE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Servlet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Faces (JSF)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JSP</a:t>
            </a:r>
            <a:endParaRPr lang="en-CA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CC956-B01B-62EC-DE8F-476B607532F3}"/>
              </a:ext>
            </a:extLst>
          </p:cNvPr>
          <p:cNvSpPr txBox="1"/>
          <p:nvPr/>
        </p:nvSpPr>
        <p:spPr>
          <a:xfrm>
            <a:off x="8441265" y="2427234"/>
            <a:ext cx="1602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Embedded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Jersey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RESTEasy</a:t>
            </a:r>
            <a:endParaRPr lang="en-US" sz="1800" dirty="0"/>
          </a:p>
          <a:p>
            <a:r>
              <a:rPr lang="en-US" sz="1800" dirty="0"/>
              <a:t>App Server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GlassFish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Payara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&amp; others</a:t>
            </a:r>
            <a:endParaRPr lang="en-CA" sz="18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2D6132-6370-C559-880A-31E2179BCB10}"/>
              </a:ext>
            </a:extLst>
          </p:cNvPr>
          <p:cNvSpPr/>
          <p:nvPr/>
        </p:nvSpPr>
        <p:spPr>
          <a:xfrm>
            <a:off x="4258379" y="4032727"/>
            <a:ext cx="2050676" cy="99427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DC8EB-6124-E85E-62FF-08C21A8D918E}"/>
              </a:ext>
            </a:extLst>
          </p:cNvPr>
          <p:cNvSpPr txBox="1"/>
          <p:nvPr/>
        </p:nvSpPr>
        <p:spPr>
          <a:xfrm>
            <a:off x="4446643" y="3990180"/>
            <a:ext cx="17682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A REST client in any language</a:t>
            </a:r>
            <a:endParaRPr lang="en-CA" sz="2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5ED7D2-690C-4EB0-E95F-D95A81A7CE84}"/>
              </a:ext>
            </a:extLst>
          </p:cNvPr>
          <p:cNvCxnSpPr>
            <a:cxnSpLocks/>
          </p:cNvCxnSpPr>
          <p:nvPr/>
        </p:nvCxnSpPr>
        <p:spPr>
          <a:xfrm>
            <a:off x="6309055" y="4300059"/>
            <a:ext cx="17279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06BB27-33AF-4102-BD48-D00E118F94FF}"/>
              </a:ext>
            </a:extLst>
          </p:cNvPr>
          <p:cNvCxnSpPr>
            <a:cxnSpLocks/>
          </p:cNvCxnSpPr>
          <p:nvPr/>
        </p:nvCxnSpPr>
        <p:spPr>
          <a:xfrm flipH="1">
            <a:off x="6369571" y="4763979"/>
            <a:ext cx="17783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832D0D-A7C4-DCFB-0EAD-FED4663BD1BB}"/>
              </a:ext>
            </a:extLst>
          </p:cNvPr>
          <p:cNvSpPr txBox="1"/>
          <p:nvPr/>
        </p:nvSpPr>
        <p:spPr>
          <a:xfrm>
            <a:off x="6685154" y="3879374"/>
            <a:ext cx="1414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Request</a:t>
            </a:r>
            <a:endParaRPr lang="en-CA" sz="2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AC8EFC-9D3F-4C3A-7359-4ACD00D3A825}"/>
              </a:ext>
            </a:extLst>
          </p:cNvPr>
          <p:cNvSpPr txBox="1"/>
          <p:nvPr/>
        </p:nvSpPr>
        <p:spPr>
          <a:xfrm>
            <a:off x="6622542" y="4351244"/>
            <a:ext cx="1476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Response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63976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6CA9CE4-AE6A-9E8C-7AE4-395FBEF4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74" y="0"/>
            <a:ext cx="7686715" cy="6065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1AF3F-4ED7-0B58-2CA6-07E45F6F9D6E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01_restsebootstrap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7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057273E-ECE8-95D7-0C4A-D3C5F724B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952" y="-58956"/>
            <a:ext cx="8014093" cy="63242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B2378-D7FB-D3CC-8166-00344CDB6473}"/>
              </a:ext>
            </a:extLst>
          </p:cNvPr>
          <p:cNvSpPr txBox="1"/>
          <p:nvPr/>
        </p:nvSpPr>
        <p:spPr>
          <a:xfrm>
            <a:off x="2032840" y="6354708"/>
            <a:ext cx="749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Source Code: 02_restserver</a:t>
            </a:r>
            <a:endParaRPr lang="en-CA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4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355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HandelGothic BT</vt:lpstr>
      <vt:lpstr>Sora</vt:lpstr>
      <vt:lpstr>Office Theme</vt:lpstr>
      <vt:lpstr>   Jakarta REST 3.1 Services – Easier than you might think</vt:lpstr>
      <vt:lpstr>Who am I?</vt:lpstr>
      <vt:lpstr>Before we begin the presentation, I’d like to talk about how to learn on the job.</vt:lpstr>
      <vt:lpstr>The best way to learn is to teach.</vt:lpstr>
      <vt:lpstr>The best way to teach is to:</vt:lpstr>
      <vt:lpstr>The Tool Box</vt:lpstr>
      <vt:lpstr>Jakarta EE 10 – Jakarta REST 3.1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Jakarta REST 3.1 Services – Easier than you might think</dc:title>
  <dc:creator>Kenneth Fogel</dc:creator>
  <cp:lastModifiedBy>Ken Fogel</cp:lastModifiedBy>
  <cp:revision>3</cp:revision>
  <dcterms:created xsi:type="dcterms:W3CDTF">2023-10-30T18:17:53Z</dcterms:created>
  <dcterms:modified xsi:type="dcterms:W3CDTF">2023-11-03T18:54:37Z</dcterms:modified>
</cp:coreProperties>
</file>