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308" r:id="rId11"/>
    <p:sldId id="299" r:id="rId12"/>
    <p:sldId id="300" r:id="rId13"/>
    <p:sldId id="301" r:id="rId14"/>
    <p:sldId id="302" r:id="rId15"/>
    <p:sldId id="297" r:id="rId16"/>
    <p:sldId id="303" r:id="rId17"/>
    <p:sldId id="304" r:id="rId18"/>
    <p:sldId id="311" r:id="rId19"/>
    <p:sldId id="312" r:id="rId20"/>
    <p:sldId id="315" r:id="rId21"/>
    <p:sldId id="305" r:id="rId22"/>
    <p:sldId id="307" r:id="rId23"/>
    <p:sldId id="306" r:id="rId24"/>
    <p:sldId id="309" r:id="rId25"/>
    <p:sldId id="316" r:id="rId26"/>
    <p:sldId id="25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10" Type="http://schemas.openxmlformats.org/officeDocument/2006/relationships/hyperlink" Target="https://www.javaadvent.com/2019/12/measuring-time-from-java-to-kernel-and-back.html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javadoc.io/doc/org.openjdk.jmh/jmh-core/latest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CollectionsPerformanceV4.1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jdk/jmh" TargetMode="External"/><Relationship Id="rId5" Type="http://schemas.openxmlformats.org/officeDocument/2006/relationships/hyperlink" Target="https://github.com/omniprof/StringConcatenation_JMH" TargetMode="External"/><Relationship Id="rId4" Type="http://schemas.openxmlformats.org/officeDocument/2006/relationships/hyperlink" Target="https://github.com/omniprof/JMH_Test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since 2003.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hlinkClick r:id="rId2"/>
              </a:rPr>
              <a:t>https://www.geeksforgeeks.org/analysis-algorithms-big-o-analysis/</a:t>
            </a:r>
          </a:p>
          <a:p>
            <a:r>
              <a:rPr lang="en-CA" dirty="0">
                <a:hlinkClick r:id="rId2"/>
              </a:rPr>
              <a:t>https://www.baeldung.com/java-microbenchmark-harness</a:t>
            </a:r>
            <a:endParaRPr lang="en-CA" dirty="0"/>
          </a:p>
          <a:p>
            <a:r>
              <a:rPr lang="en-CA" dirty="0">
                <a:hlinkClick r:id="rId3"/>
              </a:rPr>
              <a:t>https://javadevcentral.com/measuring-execution-time-the-wrong-way</a:t>
            </a:r>
            <a:endParaRPr lang="en-CA" dirty="0"/>
          </a:p>
          <a:p>
            <a:r>
              <a:rPr lang="en-CA" dirty="0">
                <a:hlinkClick r:id="rId4"/>
              </a:rPr>
              <a:t>https://javadevcentral.com/naive-benchmarking-framework-in-java</a:t>
            </a:r>
            <a:endParaRPr lang="en-CA" dirty="0"/>
          </a:p>
          <a:p>
            <a:r>
              <a:rPr lang="en-CA" dirty="0">
                <a:hlinkClick r:id="rId5"/>
              </a:rPr>
              <a:t>https://javadevcentral.com/jmh-benchmark-with-examples</a:t>
            </a:r>
            <a:endParaRPr lang="en-CA" dirty="0"/>
          </a:p>
          <a:p>
            <a:r>
              <a:rPr lang="en-CA" dirty="0">
                <a:hlinkClick r:id="rId6"/>
              </a:rPr>
              <a:t>https://blog.nyrkio.com/2024/06/27/an-introduction-to-benchmarks/</a:t>
            </a:r>
            <a:endParaRPr lang="en-CA" dirty="0"/>
          </a:p>
          <a:p>
            <a:r>
              <a:rPr lang="en-CA" dirty="0">
                <a:hlinkClick r:id="rId7"/>
              </a:rPr>
              <a:t>https://jenkov.com/tutorials/java-performance/jmh.html</a:t>
            </a:r>
            <a:endParaRPr lang="en-CA" dirty="0"/>
          </a:p>
          <a:p>
            <a:r>
              <a:rPr lang="en-CA" dirty="0">
                <a:hlinkClick r:id="rId8"/>
              </a:rPr>
              <a:t>https://java-performance.info/jmh/</a:t>
            </a:r>
            <a:endParaRPr lang="en-CA" dirty="0"/>
          </a:p>
          <a:p>
            <a:r>
              <a:rPr lang="en-CA" dirty="0">
                <a:hlinkClick r:id="rId9"/>
              </a:rPr>
              <a:t>https://javadoc.io/doc/org.openjdk.jmh/jmh-core/latest/index.html</a:t>
            </a:r>
            <a:endParaRPr lang="en-CA" dirty="0"/>
          </a:p>
          <a:p>
            <a:r>
              <a:rPr lang="en-CA" dirty="0">
                <a:hlinkClick r:id="rId10"/>
              </a:rPr>
              <a:t>https://www.javaadvent.com/2019/12/measuring-time-from-java-to-kernel-and-back.html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https://github.com/omniprof/JMH_TestBed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6"/>
              </a:rPr>
              <a:t>https://github.com/openjdk/jmh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917</Words>
  <Application>Microsoft Office PowerPoint</Application>
  <PresentationFormat>Widescreen</PresentationFormat>
  <Paragraphs>211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No warmup</vt:lpstr>
      <vt:lpstr>Dead code</vt:lpstr>
      <vt:lpstr>Constant folding</vt:lpstr>
      <vt:lpstr>Loops</vt:lpstr>
      <vt:lpstr>The solution: </vt:lpstr>
      <vt:lpstr>PowerPoint Presentation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Let’s benchmark something simple: String Concatenation vs StringBuilder</vt:lpstr>
      <vt:lpstr>Configure the class for the JMH</vt:lpstr>
      <vt:lpstr>Configure the code for the JMH</vt:lpstr>
      <vt:lpstr>Collections Performance V 6.0</vt:lpstr>
      <vt:lpstr>Collections Performance 6.0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11</cp:revision>
  <dcterms:created xsi:type="dcterms:W3CDTF">2024-08-03T17:44:37Z</dcterms:created>
  <dcterms:modified xsi:type="dcterms:W3CDTF">2024-08-30T14:54:30Z</dcterms:modified>
</cp:coreProperties>
</file>