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9" r:id="rId3"/>
    <p:sldId id="293" r:id="rId4"/>
    <p:sldId id="288" r:id="rId5"/>
    <p:sldId id="290" r:id="rId6"/>
    <p:sldId id="280" r:id="rId7"/>
    <p:sldId id="257" r:id="rId8"/>
    <p:sldId id="258" r:id="rId9"/>
    <p:sldId id="260" r:id="rId10"/>
    <p:sldId id="308" r:id="rId11"/>
    <p:sldId id="299" r:id="rId12"/>
    <p:sldId id="300" r:id="rId13"/>
    <p:sldId id="301" r:id="rId14"/>
    <p:sldId id="302" r:id="rId15"/>
    <p:sldId id="297" r:id="rId16"/>
    <p:sldId id="303" r:id="rId17"/>
    <p:sldId id="304" r:id="rId18"/>
    <p:sldId id="311" r:id="rId19"/>
    <p:sldId id="312" r:id="rId20"/>
    <p:sldId id="315" r:id="rId21"/>
    <p:sldId id="305" r:id="rId22"/>
    <p:sldId id="307" r:id="rId23"/>
    <p:sldId id="306" r:id="rId24"/>
    <p:sldId id="309" r:id="rId25"/>
    <p:sldId id="316" r:id="rId26"/>
    <p:sldId id="259" r:id="rId27"/>
    <p:sldId id="31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2AA2-5A14-45E0-95BC-CC8880900121}" v="362" dt="2024-08-30T14:48:10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>
        <p:scale>
          <a:sx n="57" d="100"/>
          <a:sy n="57" d="100"/>
        </p:scale>
        <p:origin x="9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Fogel" userId="902fafca27bddd1d" providerId="LiveId" clId="{011F2AA2-5A14-45E0-95BC-CC8880900121}"/>
    <pc:docChg chg="undo custSel addSld delSld modSld sldOrd">
      <pc:chgData name="Ken Fogel" userId="902fafca27bddd1d" providerId="LiveId" clId="{011F2AA2-5A14-45E0-95BC-CC8880900121}" dt="2024-08-30T14:48:21.259" v="2314" actId="27636"/>
      <pc:docMkLst>
        <pc:docMk/>
      </pc:docMkLst>
      <pc:sldChg chg="modSp modAnim">
        <pc:chgData name="Ken Fogel" userId="902fafca27bddd1d" providerId="LiveId" clId="{011F2AA2-5A14-45E0-95BC-CC8880900121}" dt="2024-08-29T19:28:10.547" v="2170" actId="20577"/>
        <pc:sldMkLst>
          <pc:docMk/>
          <pc:sldMk cId="364216213" sldId="256"/>
        </pc:sldMkLst>
        <pc:spChg chg="mod">
          <ac:chgData name="Ken Fogel" userId="902fafca27bddd1d" providerId="LiveId" clId="{011F2AA2-5A14-45E0-95BC-CC8880900121}" dt="2024-08-29T19:28:00.374" v="2169" actId="20577"/>
          <ac:spMkLst>
            <pc:docMk/>
            <pc:sldMk cId="364216213" sldId="256"/>
            <ac:spMk id="2" creationId="{3E323549-C88D-143C-EDE7-993F2CCC2207}"/>
          </ac:spMkLst>
        </pc:spChg>
        <pc:spChg chg="mod">
          <ac:chgData name="Ken Fogel" userId="902fafca27bddd1d" providerId="LiveId" clId="{011F2AA2-5A14-45E0-95BC-CC8880900121}" dt="2024-08-29T19:28:10.547" v="2170" actId="20577"/>
          <ac:spMkLst>
            <pc:docMk/>
            <pc:sldMk cId="364216213" sldId="256"/>
            <ac:spMk id="3" creationId="{0152306E-AFA8-8C3B-92C4-7BFD2B7C509C}"/>
          </ac:spMkLst>
        </pc:spChg>
      </pc:sldChg>
      <pc:sldChg chg="del ord">
        <pc:chgData name="Ken Fogel" userId="902fafca27bddd1d" providerId="LiveId" clId="{011F2AA2-5A14-45E0-95BC-CC8880900121}" dt="2024-08-29T19:27:09.911" v="2160" actId="2696"/>
        <pc:sldMkLst>
          <pc:docMk/>
          <pc:sldMk cId="1509292327" sldId="257"/>
        </pc:sldMkLst>
      </pc:sldChg>
      <pc:sldChg chg="addSp delSp modSp add mod setBg delDesignElem">
        <pc:chgData name="Ken Fogel" userId="902fafca27bddd1d" providerId="LiveId" clId="{011F2AA2-5A14-45E0-95BC-CC8880900121}" dt="2024-08-30T14:31:37.320" v="2302" actId="1076"/>
        <pc:sldMkLst>
          <pc:docMk/>
          <pc:sldMk cId="3048586687" sldId="257"/>
        </pc:sldMkLst>
        <pc:spChg chg="mod">
          <ac:chgData name="Ken Fogel" userId="902fafca27bddd1d" providerId="LiveId" clId="{011F2AA2-5A14-45E0-95BC-CC8880900121}" dt="2024-08-30T14:29:41.775" v="2268" actId="20577"/>
          <ac:spMkLst>
            <pc:docMk/>
            <pc:sldMk cId="3048586687" sldId="257"/>
            <ac:spMk id="2" creationId="{8482D890-41BB-D70F-D994-D7933E32A109}"/>
          </ac:spMkLst>
        </pc:spChg>
        <pc:spChg chg="add mod">
          <ac:chgData name="Ken Fogel" userId="902fafca27bddd1d" providerId="LiveId" clId="{011F2AA2-5A14-45E0-95BC-CC8880900121}" dt="2024-08-30T14:31:37.320" v="2302" actId="1076"/>
          <ac:spMkLst>
            <pc:docMk/>
            <pc:sldMk cId="3048586687" sldId="257"/>
            <ac:spMk id="3" creationId="{15D85EED-6CBC-8D5B-D1EC-7C2EABE45B77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3048586687" sldId="257"/>
            <ac:spMk id="17" creationId="{4E1EF4E8-5513-4BF5-BC41-04645281C672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3048586687" sldId="257"/>
            <ac:spMk id="19" creationId="{49ECC79D-12AA-4AB2-AA58-D0472E094781}"/>
          </ac:spMkLst>
        </pc:s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3048586687" sldId="257"/>
            <ac:grpSpMk id="21" creationId="{E2F6F869-F143-4607-BEE5-AA6FEB71E109}"/>
          </ac:grpSpMkLst>
        </pc:gr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3048586687" sldId="257"/>
            <ac:grpSpMk id="107" creationId="{D91916A1-FEE7-41E7-BEE3-2B4941A6F305}"/>
          </ac:grpSpMkLst>
        </pc:grpChg>
      </pc:sldChg>
      <pc:sldChg chg="del ord">
        <pc:chgData name="Ken Fogel" userId="902fafca27bddd1d" providerId="LiveId" clId="{011F2AA2-5A14-45E0-95BC-CC8880900121}" dt="2024-08-29T19:27:09.911" v="2160" actId="2696"/>
        <pc:sldMkLst>
          <pc:docMk/>
          <pc:sldMk cId="1019888722" sldId="258"/>
        </pc:sldMkLst>
      </pc:sldChg>
      <pc:sldChg chg="delSp add setBg delDesignElem">
        <pc:chgData name="Ken Fogel" userId="902fafca27bddd1d" providerId="LiveId" clId="{011F2AA2-5A14-45E0-95BC-CC8880900121}" dt="2024-08-29T19:27:20.334" v="2163"/>
        <pc:sldMkLst>
          <pc:docMk/>
          <pc:sldMk cId="4022470092" sldId="258"/>
        </pc:sldMkLst>
        <pc:spChg chg="del">
          <ac:chgData name="Ken Fogel" userId="902fafca27bddd1d" providerId="LiveId" clId="{011F2AA2-5A14-45E0-95BC-CC8880900121}" dt="2024-08-29T19:27:20.334" v="2163"/>
          <ac:spMkLst>
            <pc:docMk/>
            <pc:sldMk cId="4022470092" sldId="258"/>
            <ac:spMk id="21" creationId="{25AD4A59-91FA-4E30-8F32-A8AB51F768C6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4022470092" sldId="258"/>
            <ac:spMk id="22" creationId="{CDFF45EF-8068-49B8-AFAE-404F6EB18882}"/>
          </ac:spMkLst>
        </pc:s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4022470092" sldId="258"/>
            <ac:grpSpMk id="23" creationId="{2668F617-A865-44FB-B7FA-D3D82EB305A7}"/>
          </ac:grpSpMkLst>
        </pc:grpChg>
      </pc:sldChg>
      <pc:sldChg chg="modSp mod">
        <pc:chgData name="Ken Fogel" userId="902fafca27bddd1d" providerId="LiveId" clId="{011F2AA2-5A14-45E0-95BC-CC8880900121}" dt="2024-08-30T14:48:21.259" v="2314" actId="27636"/>
        <pc:sldMkLst>
          <pc:docMk/>
          <pc:sldMk cId="2469323273" sldId="259"/>
        </pc:sldMkLst>
        <pc:spChg chg="mod">
          <ac:chgData name="Ken Fogel" userId="902fafca27bddd1d" providerId="LiveId" clId="{011F2AA2-5A14-45E0-95BC-CC8880900121}" dt="2024-08-30T14:48:21.259" v="2314" actId="27636"/>
          <ac:spMkLst>
            <pc:docMk/>
            <pc:sldMk cId="2469323273" sldId="259"/>
            <ac:spMk id="3" creationId="{E02589BA-203E-308A-9CA4-7621D4CC2173}"/>
          </ac:spMkLst>
        </pc:spChg>
      </pc:sldChg>
      <pc:sldChg chg="ord">
        <pc:chgData name="Ken Fogel" userId="902fafca27bddd1d" providerId="LiveId" clId="{011F2AA2-5A14-45E0-95BC-CC8880900121}" dt="2024-08-29T18:07:56.618" v="1668"/>
        <pc:sldMkLst>
          <pc:docMk/>
          <pc:sldMk cId="1402593401" sldId="280"/>
        </pc:sldMkLst>
      </pc:sldChg>
      <pc:sldChg chg="modSp mod">
        <pc:chgData name="Ken Fogel" userId="902fafca27bddd1d" providerId="LiveId" clId="{011F2AA2-5A14-45E0-95BC-CC8880900121}" dt="2024-08-30T14:28:23.120" v="2254" actId="255"/>
        <pc:sldMkLst>
          <pc:docMk/>
          <pc:sldMk cId="3931711201" sldId="289"/>
        </pc:sldMkLst>
        <pc:spChg chg="mod">
          <ac:chgData name="Ken Fogel" userId="902fafca27bddd1d" providerId="LiveId" clId="{011F2AA2-5A14-45E0-95BC-CC8880900121}" dt="2024-08-30T14:28:23.120" v="2254" actId="255"/>
          <ac:spMkLst>
            <pc:docMk/>
            <pc:sldMk cId="3931711201" sldId="289"/>
            <ac:spMk id="10" creationId="{66ED0D82-5DF0-96D8-8948-15751B2D53B4}"/>
          </ac:spMkLst>
        </pc:spChg>
      </pc:sldChg>
      <pc:sldChg chg="del">
        <pc:chgData name="Ken Fogel" userId="902fafca27bddd1d" providerId="LiveId" clId="{011F2AA2-5A14-45E0-95BC-CC8880900121}" dt="2024-08-29T19:24:20.005" v="2120" actId="2696"/>
        <pc:sldMkLst>
          <pc:docMk/>
          <pc:sldMk cId="1294449622" sldId="291"/>
        </pc:sldMkLst>
      </pc:sldChg>
      <pc:sldChg chg="del">
        <pc:chgData name="Ken Fogel" userId="902fafca27bddd1d" providerId="LiveId" clId="{011F2AA2-5A14-45E0-95BC-CC8880900121}" dt="2024-08-29T18:07:11.762" v="1666" actId="2696"/>
        <pc:sldMkLst>
          <pc:docMk/>
          <pc:sldMk cId="321660321" sldId="294"/>
        </pc:sldMkLst>
      </pc:sldChg>
      <pc:sldChg chg="del">
        <pc:chgData name="Ken Fogel" userId="902fafca27bddd1d" providerId="LiveId" clId="{011F2AA2-5A14-45E0-95BC-CC8880900121}" dt="2024-08-29T18:07:11.762" v="1666" actId="2696"/>
        <pc:sldMkLst>
          <pc:docMk/>
          <pc:sldMk cId="306647680" sldId="295"/>
        </pc:sldMkLst>
      </pc:sldChg>
      <pc:sldChg chg="addSp modSp del">
        <pc:chgData name="Ken Fogel" userId="902fafca27bddd1d" providerId="LiveId" clId="{011F2AA2-5A14-45E0-95BC-CC8880900121}" dt="2024-08-29T18:07:11.762" v="1666" actId="2696"/>
        <pc:sldMkLst>
          <pc:docMk/>
          <pc:sldMk cId="2105684122" sldId="296"/>
        </pc:sldMkLst>
        <pc:spChg chg="add mod">
          <ac:chgData name="Ken Fogel" userId="902fafca27bddd1d" providerId="LiveId" clId="{011F2AA2-5A14-45E0-95BC-CC8880900121}" dt="2024-08-27T20:51:11.115" v="1158"/>
          <ac:spMkLst>
            <pc:docMk/>
            <pc:sldMk cId="2105684122" sldId="296"/>
            <ac:spMk id="2" creationId="{44718581-299A-D9F2-2B0C-28B720A77A33}"/>
          </ac:spMkLst>
        </pc:spChg>
      </pc:sldChg>
      <pc:sldChg chg="addSp modSp mod">
        <pc:chgData name="Ken Fogel" userId="902fafca27bddd1d" providerId="LiveId" clId="{011F2AA2-5A14-45E0-95BC-CC8880900121}" dt="2024-08-27T20:50:55.109" v="1157" actId="14100"/>
        <pc:sldMkLst>
          <pc:docMk/>
          <pc:sldMk cId="3069014409" sldId="297"/>
        </pc:sldMkLst>
        <pc:spChg chg="add mod">
          <ac:chgData name="Ken Fogel" userId="902fafca27bddd1d" providerId="LiveId" clId="{011F2AA2-5A14-45E0-95BC-CC8880900121}" dt="2024-08-27T20:50:55.109" v="1157" actId="14100"/>
          <ac:spMkLst>
            <pc:docMk/>
            <pc:sldMk cId="3069014409" sldId="297"/>
            <ac:spMk id="2" creationId="{3D01C3A8-47AC-A398-4C9B-5DA2DAB68D96}"/>
          </ac:spMkLst>
        </pc:spChg>
      </pc:sldChg>
      <pc:sldChg chg="modSp del mod">
        <pc:chgData name="Ken Fogel" userId="902fafca27bddd1d" providerId="LiveId" clId="{011F2AA2-5A14-45E0-95BC-CC8880900121}" dt="2024-08-30T14:33:31.156" v="2303" actId="2696"/>
        <pc:sldMkLst>
          <pc:docMk/>
          <pc:sldMk cId="2925550394" sldId="298"/>
        </pc:sldMkLst>
        <pc:spChg chg="mod">
          <ac:chgData name="Ken Fogel" userId="902fafca27bddd1d" providerId="LiveId" clId="{011F2AA2-5A14-45E0-95BC-CC8880900121}" dt="2024-08-27T20:04:07.897" v="20" actId="20577"/>
          <ac:spMkLst>
            <pc:docMk/>
            <pc:sldMk cId="2925550394" sldId="298"/>
            <ac:spMk id="2" creationId="{A88E4978-90E9-EC3C-2BAD-BCFE8BD12C6F}"/>
          </ac:spMkLst>
        </pc:spChg>
      </pc:sldChg>
      <pc:sldChg chg="addSp delSp modSp mod setBg delDesignElem chgLayout">
        <pc:chgData name="Ken Fogel" userId="902fafca27bddd1d" providerId="LiveId" clId="{011F2AA2-5A14-45E0-95BC-CC8880900121}" dt="2024-08-29T15:56:26.994" v="1653"/>
        <pc:sldMkLst>
          <pc:docMk/>
          <pc:sldMk cId="2717785432" sldId="299"/>
        </pc:sldMkLst>
        <pc:spChg chg="mod ord">
          <ac:chgData name="Ken Fogel" userId="902fafca27bddd1d" providerId="LiveId" clId="{011F2AA2-5A14-45E0-95BC-CC8880900121}" dt="2024-08-29T15:07:12.937" v="1613" actId="113"/>
          <ac:spMkLst>
            <pc:docMk/>
            <pc:sldMk cId="2717785432" sldId="299"/>
            <ac:spMk id="2" creationId="{B17C7A8F-E330-38D5-85EE-725BD4BDEDFB}"/>
          </ac:spMkLst>
        </pc:spChg>
        <pc:spChg chg="add del mod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" creationId="{E749801C-D7DA-905C-00BE-CEDEE8F1EEE8}"/>
          </ac:spMkLst>
        </pc:spChg>
        <pc:spChg chg="add del mod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4" creationId="{2B0D10B6-EB6F-9C8F-CE0D-655A9D32D85D}"/>
          </ac:spMkLst>
        </pc:spChg>
        <pc:spChg chg="del mod">
          <ac:chgData name="Ken Fogel" userId="902fafca27bddd1d" providerId="LiveId" clId="{011F2AA2-5A14-45E0-95BC-CC8880900121}" dt="2024-08-27T20:55:06.828" v="1172" actId="26606"/>
          <ac:spMkLst>
            <pc:docMk/>
            <pc:sldMk cId="2717785432" sldId="299"/>
            <ac:spMk id="5" creationId="{A1F46DED-8904-7077-76DD-4F2442A36AB6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11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13" creationId="{01AF26B4-1569-483F-8223-4C515A87A527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21" creationId="{EA80DA9C-57E0-4991-B11A-51E132563976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5" creationId="{25AD4A59-91FA-4E30-8F32-A8AB51F768C6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6" creationId="{81988723-3219-4C1E-9B9E-D71AF3F405C8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7" creationId="{529667A3-53C1-44EF-B1EB-F3D3FCDDDFBE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28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0" creationId="{81988723-3219-4C1E-9B9E-D71AF3F405C8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2" creationId="{529667A3-53C1-44EF-B1EB-F3D3FCDDDFBE}"/>
          </ac:spMkLst>
        </pc:spChg>
        <pc:grpChg chg="add del">
          <ac:chgData name="Ken Fogel" userId="902fafca27bddd1d" providerId="LiveId" clId="{011F2AA2-5A14-45E0-95BC-CC8880900121}" dt="2024-08-27T20:56:27.308" v="1176" actId="26606"/>
          <ac:grpSpMkLst>
            <pc:docMk/>
            <pc:sldMk cId="2717785432" sldId="299"/>
            <ac:grpSpMk id="15" creationId="{1AC8529D-DF13-4349-856C-DA81451848A7}"/>
          </ac:grpSpMkLst>
        </pc:grpChg>
        <pc:grpChg chg="add del">
          <ac:chgData name="Ken Fogel" userId="902fafca27bddd1d" providerId="LiveId" clId="{011F2AA2-5A14-45E0-95BC-CC8880900121}" dt="2024-08-29T15:05:50.821" v="1607" actId="26606"/>
          <ac:grpSpMkLst>
            <pc:docMk/>
            <pc:sldMk cId="2717785432" sldId="299"/>
            <ac:grpSpMk id="29" creationId="{7956C956-3FDE-4437-A689-D253175026D7}"/>
          </ac:grpSpMkLst>
        </pc:grpChg>
        <pc:grpChg chg="add del">
          <ac:chgData name="Ken Fogel" userId="902fafca27bddd1d" providerId="LiveId" clId="{011F2AA2-5A14-45E0-95BC-CC8880900121}" dt="2024-08-27T21:03:24.354" v="1497" actId="6264"/>
          <ac:grpSpMkLst>
            <pc:docMk/>
            <pc:sldMk cId="2717785432" sldId="299"/>
            <ac:grpSpMk id="34" creationId="{7956C956-3FDE-4437-A689-D253175026D7}"/>
          </ac:grpSpMkLst>
        </pc:grpChg>
        <pc:graphicFrameChg chg="add mod ord modGraphic">
          <ac:chgData name="Ken Fogel" userId="902fafca27bddd1d" providerId="LiveId" clId="{011F2AA2-5A14-45E0-95BC-CC8880900121}" dt="2024-08-29T15:56:26.994" v="1653"/>
          <ac:graphicFrameMkLst>
            <pc:docMk/>
            <pc:sldMk cId="2717785432" sldId="299"/>
            <ac:graphicFrameMk id="23" creationId="{32AB822A-4630-6AED-0710-5C9228CA1FF8}"/>
          </ac:graphicFrameMkLst>
        </pc:graphicFrameChg>
        <pc:picChg chg="add mod">
          <ac:chgData name="Ken Fogel" userId="902fafca27bddd1d" providerId="LiveId" clId="{011F2AA2-5A14-45E0-95BC-CC8880900121}" dt="2024-08-29T15:05:50.821" v="1607" actId="26606"/>
          <ac:picMkLst>
            <pc:docMk/>
            <pc:sldMk cId="2717785432" sldId="299"/>
            <ac:picMk id="7" creationId="{A6685E16-3415-F4C5-66A6-0917355E57A8}"/>
          </ac:picMkLst>
        </pc:picChg>
      </pc:sldChg>
      <pc:sldChg chg="addSp delSp modSp mod setBg">
        <pc:chgData name="Ken Fogel" userId="902fafca27bddd1d" providerId="LiveId" clId="{011F2AA2-5A14-45E0-95BC-CC8880900121}" dt="2024-08-29T15:57:30.034" v="1665" actId="20577"/>
        <pc:sldMkLst>
          <pc:docMk/>
          <pc:sldMk cId="1846777320" sldId="300"/>
        </pc:sldMkLst>
        <pc:spChg chg="mod">
          <ac:chgData name="Ken Fogel" userId="902fafca27bddd1d" providerId="LiveId" clId="{011F2AA2-5A14-45E0-95BC-CC8880900121}" dt="2024-08-27T21:10:47.493" v="1548" actId="255"/>
          <ac:spMkLst>
            <pc:docMk/>
            <pc:sldMk cId="1846777320" sldId="300"/>
            <ac:spMk id="2" creationId="{1CF57834-1253-2A54-1AA6-C14185854DE8}"/>
          </ac:spMkLst>
        </pc:spChg>
        <pc:spChg chg="add del mo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3" creationId="{2B6E1A00-A835-ECDC-F734-C0716E80513B}"/>
          </ac:spMkLst>
        </pc:spChg>
        <pc:spChg chg="add del">
          <ac:chgData name="Ken Fogel" userId="902fafca27bddd1d" providerId="LiveId" clId="{011F2AA2-5A14-45E0-95BC-CC8880900121}" dt="2024-08-27T21:10:27.560" v="1546" actId="26606"/>
          <ac:spMkLst>
            <pc:docMk/>
            <pc:sldMk cId="1846777320" sldId="300"/>
            <ac:spMk id="9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0:27.560" v="1546" actId="26606"/>
          <ac:spMkLst>
            <pc:docMk/>
            <pc:sldMk cId="1846777320" sldId="300"/>
            <ac:spMk id="11" creationId="{CDFF45EF-8068-49B8-AFAE-404F6EB18882}"/>
          </ac:spMkLst>
        </pc:spChg>
        <pc:spChg chg="ad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18" creationId="{25AD4A59-91FA-4E30-8F32-A8AB51F768C6}"/>
          </ac:spMkLst>
        </pc:spChg>
        <pc:spChg chg="ad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19" creationId="{CDFF45EF-8068-49B8-AFAE-404F6EB18882}"/>
          </ac:spMkLst>
        </pc:spChg>
        <pc:grpChg chg="add del">
          <ac:chgData name="Ken Fogel" userId="902fafca27bddd1d" providerId="LiveId" clId="{011F2AA2-5A14-45E0-95BC-CC8880900121}" dt="2024-08-27T21:10:27.560" v="1546" actId="26606"/>
          <ac:grpSpMkLst>
            <pc:docMk/>
            <pc:sldMk cId="1846777320" sldId="300"/>
            <ac:grpSpMk id="13" creationId="{978C0019-8CE2-42AB-B006-9860B43B8B7F}"/>
          </ac:grpSpMkLst>
        </pc:grpChg>
        <pc:grpChg chg="add">
          <ac:chgData name="Ken Fogel" userId="902fafca27bddd1d" providerId="LiveId" clId="{011F2AA2-5A14-45E0-95BC-CC8880900121}" dt="2024-08-27T21:10:27.577" v="1547" actId="26606"/>
          <ac:grpSpMkLst>
            <pc:docMk/>
            <pc:sldMk cId="1846777320" sldId="300"/>
            <ac:grpSpMk id="20" creationId="{C80F1402-11C5-4156-920F-A1D996B47D22}"/>
          </ac:grpSpMkLst>
        </pc:grpChg>
        <pc:graphicFrameChg chg="add del">
          <ac:chgData name="Ken Fogel" userId="902fafca27bddd1d" providerId="LiveId" clId="{011F2AA2-5A14-45E0-95BC-CC8880900121}" dt="2024-08-27T21:10:27.560" v="1546" actId="26606"/>
          <ac:graphicFrameMkLst>
            <pc:docMk/>
            <pc:sldMk cId="1846777320" sldId="300"/>
            <ac:graphicFrameMk id="5" creationId="{FFBDDDB5-E7CD-C92E-FC10-2446DA8F3B17}"/>
          </ac:graphicFrameMkLst>
        </pc:graphicFrameChg>
        <pc:graphicFrameChg chg="add mod">
          <ac:chgData name="Ken Fogel" userId="902fafca27bddd1d" providerId="LiveId" clId="{011F2AA2-5A14-45E0-95BC-CC8880900121}" dt="2024-08-29T15:57:30.034" v="1665" actId="20577"/>
          <ac:graphicFrameMkLst>
            <pc:docMk/>
            <pc:sldMk cId="1846777320" sldId="300"/>
            <ac:graphicFrameMk id="24" creationId="{2259AD7C-32F9-FC1D-5063-717C2C500851}"/>
          </ac:graphicFrameMkLst>
        </pc:graphicFrameChg>
      </pc:sldChg>
      <pc:sldChg chg="addSp delSp modSp mod setBg">
        <pc:chgData name="Ken Fogel" userId="902fafca27bddd1d" providerId="LiveId" clId="{011F2AA2-5A14-45E0-95BC-CC8880900121}" dt="2024-08-27T21:14:55.660" v="1578" actId="14100"/>
        <pc:sldMkLst>
          <pc:docMk/>
          <pc:sldMk cId="747773298" sldId="301"/>
        </pc:sldMkLst>
        <pc:spChg chg="mod">
          <ac:chgData name="Ken Fogel" userId="902fafca27bddd1d" providerId="LiveId" clId="{011F2AA2-5A14-45E0-95BC-CC8880900121}" dt="2024-08-27T21:14:34.795" v="1575" actId="255"/>
          <ac:spMkLst>
            <pc:docMk/>
            <pc:sldMk cId="747773298" sldId="301"/>
            <ac:spMk id="2" creationId="{E3F895D8-B493-4B20-6CB5-B25C1DC08DB1}"/>
          </ac:spMkLst>
        </pc:spChg>
        <pc:spChg chg="add del mod">
          <ac:chgData name="Ken Fogel" userId="902fafca27bddd1d" providerId="LiveId" clId="{011F2AA2-5A14-45E0-95BC-CC8880900121}" dt="2024-08-27T21:14:55.660" v="1578" actId="14100"/>
          <ac:spMkLst>
            <pc:docMk/>
            <pc:sldMk cId="747773298" sldId="301"/>
            <ac:spMk id="3" creationId="{A3504F3D-34FA-0869-0B8E-F50692FD91C1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14:22.126" v="1573" actId="26606"/>
          <ac:spMkLst>
            <pc:docMk/>
            <pc:sldMk cId="747773298" sldId="301"/>
            <ac:spMk id="10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14:22.126" v="1573" actId="26606"/>
          <ac:spMkLst>
            <pc:docMk/>
            <pc:sldMk cId="747773298" sldId="301"/>
            <ac:spMk id="12" creationId="{CBF27B2E-4DE7-47FD-8277-1C6703DB207C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19" creationId="{EA80DA9C-57E0-4991-B11A-51E132563976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4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6" creationId="{CDFF45EF-8068-49B8-AFAE-404F6EB18882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8" creationId="{D43C1A1E-DA50-4210-9A1D-5437CBFEFFEB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30" creationId="{7691169A-6B21-4B1F-96DF-2BD6D6BA0B14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32" creationId="{AFF485D7-DE5D-47EE-8B37-15E9B77B35A7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4" creationId="{EA80DA9C-57E0-4991-B11A-51E132563976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5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6" creationId="{01AF26B4-1569-483F-8223-4C515A87A527}"/>
          </ac:spMkLst>
        </pc:spChg>
        <pc:grpChg chg="add">
          <ac:chgData name="Ken Fogel" userId="902fafca27bddd1d" providerId="LiveId" clId="{011F2AA2-5A14-45E0-95BC-CC8880900121}" dt="2024-08-27T21:14:22.126" v="1573" actId="26606"/>
          <ac:grpSpMkLst>
            <pc:docMk/>
            <pc:sldMk cId="747773298" sldId="301"/>
            <ac:grpSpMk id="6" creationId="{30E84C15-9243-4CCA-86B8-7A13EE2808AE}"/>
          </ac:grpSpMkLst>
        </pc:grpChg>
        <pc:grpChg chg="add del">
          <ac:chgData name="Ken Fogel" userId="902fafca27bddd1d" providerId="LiveId" clId="{011F2AA2-5A14-45E0-95BC-CC8880900121}" dt="2024-08-27T21:14:08.779" v="1572" actId="26606"/>
          <ac:grpSpMkLst>
            <pc:docMk/>
            <pc:sldMk cId="747773298" sldId="301"/>
            <ac:grpSpMk id="13" creationId="{1AC8529D-DF13-4349-856C-DA81451848A7}"/>
          </ac:grpSpMkLst>
        </pc:grpChg>
        <pc:grpChg chg="add del">
          <ac:chgData name="Ken Fogel" userId="902fafca27bddd1d" providerId="LiveId" clId="{011F2AA2-5A14-45E0-95BC-CC8880900121}" dt="2024-08-27T21:14:02.687" v="1565" actId="26606"/>
          <ac:grpSpMkLst>
            <pc:docMk/>
            <pc:sldMk cId="747773298" sldId="301"/>
            <ac:grpSpMk id="37" creationId="{1AC8529D-DF13-4349-856C-DA81451848A7}"/>
          </ac:grpSpMkLst>
        </pc:grpChg>
        <pc:graphicFrameChg chg="add del mod">
          <ac:chgData name="Ken Fogel" userId="902fafca27bddd1d" providerId="LiveId" clId="{011F2AA2-5A14-45E0-95BC-CC8880900121}" dt="2024-08-27T21:14:02.207" v="1564" actId="26606"/>
          <ac:graphicFrameMkLst>
            <pc:docMk/>
            <pc:sldMk cId="747773298" sldId="301"/>
            <ac:graphicFrameMk id="41" creationId="{504BD951-9C9B-3087-0E69-13775B335CC8}"/>
          </ac:graphicFrameMkLst>
        </pc:graphicFrameChg>
        <pc:picChg chg="add del mod ord">
          <ac:chgData name="Ken Fogel" userId="902fafca27bddd1d" providerId="LiveId" clId="{011F2AA2-5A14-45E0-95BC-CC8880900121}" dt="2024-08-27T21:14:08.779" v="1572" actId="26606"/>
          <ac:picMkLst>
            <pc:docMk/>
            <pc:sldMk cId="747773298" sldId="301"/>
            <ac:picMk id="5" creationId="{8B60BB6C-29EB-9BA4-991B-C27687BFB9D8}"/>
          </ac:picMkLst>
        </pc:picChg>
        <pc:picChg chg="add">
          <ac:chgData name="Ken Fogel" userId="902fafca27bddd1d" providerId="LiveId" clId="{011F2AA2-5A14-45E0-95BC-CC8880900121}" dt="2024-08-27T21:14:22.126" v="1573" actId="26606"/>
          <ac:picMkLst>
            <pc:docMk/>
            <pc:sldMk cId="747773298" sldId="301"/>
            <ac:picMk id="7" creationId="{4F28FDD2-866C-42AA-7435-A8B6D1105DF6}"/>
          </ac:picMkLst>
        </pc:picChg>
      </pc:sldChg>
      <pc:sldChg chg="modSp mod">
        <pc:chgData name="Ken Fogel" userId="902fafca27bddd1d" providerId="LiveId" clId="{011F2AA2-5A14-45E0-95BC-CC8880900121}" dt="2024-08-29T18:08:57.510" v="1685" actId="20577"/>
        <pc:sldMkLst>
          <pc:docMk/>
          <pc:sldMk cId="2403253870" sldId="303"/>
        </pc:sldMkLst>
        <pc:spChg chg="mod">
          <ac:chgData name="Ken Fogel" userId="902fafca27bddd1d" providerId="LiveId" clId="{011F2AA2-5A14-45E0-95BC-CC8880900121}" dt="2024-08-29T18:08:57.510" v="1685" actId="20577"/>
          <ac:spMkLst>
            <pc:docMk/>
            <pc:sldMk cId="2403253870" sldId="303"/>
            <ac:spMk id="2" creationId="{8F3DBA29-12AF-6636-371F-89C977A53807}"/>
          </ac:spMkLst>
        </pc:spChg>
      </pc:sldChg>
      <pc:sldChg chg="addSp delSp modSp mod setBg">
        <pc:chgData name="Ken Fogel" userId="902fafca27bddd1d" providerId="LiveId" clId="{011F2AA2-5A14-45E0-95BC-CC8880900121}" dt="2024-08-29T15:24:18.527" v="1628" actId="255"/>
        <pc:sldMkLst>
          <pc:docMk/>
          <pc:sldMk cId="3267453276" sldId="304"/>
        </pc:sldMkLst>
        <pc:spChg chg="mod">
          <ac:chgData name="Ken Fogel" userId="902fafca27bddd1d" providerId="LiveId" clId="{011F2AA2-5A14-45E0-95BC-CC8880900121}" dt="2024-08-29T15:24:18.527" v="1628" actId="255"/>
          <ac:spMkLst>
            <pc:docMk/>
            <pc:sldMk cId="3267453276" sldId="304"/>
            <ac:spMk id="2" creationId="{A4A82151-5E0B-74C5-9EBD-6D42620A83EE}"/>
          </ac:spMkLst>
        </pc:spChg>
        <pc:spChg chg="mod">
          <ac:chgData name="Ken Fogel" userId="902fafca27bddd1d" providerId="LiveId" clId="{011F2AA2-5A14-45E0-95BC-CC8880900121}" dt="2024-08-29T15:22:46.290" v="1619" actId="14100"/>
          <ac:spMkLst>
            <pc:docMk/>
            <pc:sldMk cId="3267453276" sldId="304"/>
            <ac:spMk id="3" creationId="{B116DF08-83B7-F96A-1A68-BC575DBB9C5E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9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11" creationId="{01AF26B4-1569-483F-8223-4C515A87A527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19" creationId="{EA80DA9C-57E0-4991-B11A-51E132563976}"/>
          </ac:spMkLst>
        </pc:spChg>
        <pc:grpChg chg="add del">
          <ac:chgData name="Ken Fogel" userId="902fafca27bddd1d" providerId="LiveId" clId="{011F2AA2-5A14-45E0-95BC-CC8880900121}" dt="2024-08-27T21:16:56.498" v="1580" actId="26606"/>
          <ac:grpSpMkLst>
            <pc:docMk/>
            <pc:sldMk cId="3267453276" sldId="304"/>
            <ac:grpSpMk id="13" creationId="{1AC8529D-DF13-4349-856C-DA81451848A7}"/>
          </ac:grpSpMkLst>
        </pc:grpChg>
        <pc:picChg chg="add del">
          <ac:chgData name="Ken Fogel" userId="902fafca27bddd1d" providerId="LiveId" clId="{011F2AA2-5A14-45E0-95BC-CC8880900121}" dt="2024-08-27T21:16:56.498" v="1580" actId="26606"/>
          <ac:picMkLst>
            <pc:docMk/>
            <pc:sldMk cId="3267453276" sldId="304"/>
            <ac:picMk id="5" creationId="{BAEBC76F-B45A-A0FC-4ED2-905B8CCF7B14}"/>
          </ac:picMkLst>
        </pc:picChg>
      </pc:sldChg>
      <pc:sldChg chg="addSp delSp modSp mod">
        <pc:chgData name="Ken Fogel" userId="902fafca27bddd1d" providerId="LiveId" clId="{011F2AA2-5A14-45E0-95BC-CC8880900121}" dt="2024-08-29T15:24:04.030" v="1627" actId="255"/>
        <pc:sldMkLst>
          <pc:docMk/>
          <pc:sldMk cId="2506194144" sldId="305"/>
        </pc:sldMkLst>
        <pc:spChg chg="mod">
          <ac:chgData name="Ken Fogel" userId="902fafca27bddd1d" providerId="LiveId" clId="{011F2AA2-5A14-45E0-95BC-CC8880900121}" dt="2024-08-29T15:24:04.030" v="1627" actId="255"/>
          <ac:spMkLst>
            <pc:docMk/>
            <pc:sldMk cId="2506194144" sldId="305"/>
            <ac:spMk id="2" creationId="{3F2998E5-D307-24AB-6089-2A1EAF0C71B2}"/>
          </ac:spMkLst>
        </pc:spChg>
        <pc:spChg chg="del">
          <ac:chgData name="Ken Fogel" userId="902fafca27bddd1d" providerId="LiveId" clId="{011F2AA2-5A14-45E0-95BC-CC8880900121}" dt="2024-08-29T15:23:23.420" v="1621" actId="478"/>
          <ac:spMkLst>
            <pc:docMk/>
            <pc:sldMk cId="2506194144" sldId="305"/>
            <ac:spMk id="4" creationId="{67A16325-657B-C159-EE0C-7BB4AB403560}"/>
          </ac:spMkLst>
        </pc:spChg>
        <pc:spChg chg="del">
          <ac:chgData name="Ken Fogel" userId="902fafca27bddd1d" providerId="LiveId" clId="{011F2AA2-5A14-45E0-95BC-CC8880900121}" dt="2024-08-29T15:23:35.403" v="1623" actId="478"/>
          <ac:spMkLst>
            <pc:docMk/>
            <pc:sldMk cId="2506194144" sldId="305"/>
            <ac:spMk id="5" creationId="{EB04FD4F-F0BD-A534-8505-84186DA2322F}"/>
          </ac:spMkLst>
        </pc:spChg>
        <pc:spChg chg="add del mod">
          <ac:chgData name="Ken Fogel" userId="902fafca27bddd1d" providerId="LiveId" clId="{011F2AA2-5A14-45E0-95BC-CC8880900121}" dt="2024-08-29T15:23:30.443" v="1622" actId="478"/>
          <ac:spMkLst>
            <pc:docMk/>
            <pc:sldMk cId="2506194144" sldId="305"/>
            <ac:spMk id="6" creationId="{841E7C25-A0B1-E446-BC8A-5671D0B294A0}"/>
          </ac:spMkLst>
        </pc:spChg>
        <pc:spChg chg="add del mod">
          <ac:chgData name="Ken Fogel" userId="902fafca27bddd1d" providerId="LiveId" clId="{011F2AA2-5A14-45E0-95BC-CC8880900121}" dt="2024-08-29T15:23:38.171" v="1624" actId="478"/>
          <ac:spMkLst>
            <pc:docMk/>
            <pc:sldMk cId="2506194144" sldId="305"/>
            <ac:spMk id="8" creationId="{713820A7-2F5F-C697-55CE-748196217EE9}"/>
          </ac:spMkLst>
        </pc:spChg>
      </pc:sldChg>
      <pc:sldChg chg="addSp modSp mod setBg">
        <pc:chgData name="Ken Fogel" userId="902fafca27bddd1d" providerId="LiveId" clId="{011F2AA2-5A14-45E0-95BC-CC8880900121}" dt="2024-08-29T19:23:26.790" v="2119" actId="6549"/>
        <pc:sldMkLst>
          <pc:docMk/>
          <pc:sldMk cId="3295073683" sldId="308"/>
        </pc:sldMkLst>
        <pc:spChg chg="mod">
          <ac:chgData name="Ken Fogel" userId="902fafca27bddd1d" providerId="LiveId" clId="{011F2AA2-5A14-45E0-95BC-CC8880900121}" dt="2024-08-27T20:59:25.774" v="1208" actId="1076"/>
          <ac:spMkLst>
            <pc:docMk/>
            <pc:sldMk cId="3295073683" sldId="308"/>
            <ac:spMk id="2" creationId="{AEC96B79-3980-007B-BDC0-87DB97C16865}"/>
          </ac:spMkLst>
        </pc:spChg>
        <pc:spChg chg="mod">
          <ac:chgData name="Ken Fogel" userId="902fafca27bddd1d" providerId="LiveId" clId="{011F2AA2-5A14-45E0-95BC-CC8880900121}" dt="2024-08-29T19:23:26.790" v="2119" actId="6549"/>
          <ac:spMkLst>
            <pc:docMk/>
            <pc:sldMk cId="3295073683" sldId="308"/>
            <ac:spMk id="3" creationId="{25A44F21-AF58-07E0-506E-F396ACA32B5B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0:51:53.205" v="1159" actId="26606"/>
          <ac:grpSpMkLst>
            <pc:docMk/>
            <pc:sldMk cId="3295073683" sldId="308"/>
            <ac:grpSpMk id="13" creationId="{1AC8529D-DF13-4349-856C-DA81451848A7}"/>
          </ac:grpSpMkLst>
        </pc:grpChg>
        <pc:picChg chg="add mod">
          <ac:chgData name="Ken Fogel" userId="902fafca27bddd1d" providerId="LiveId" clId="{011F2AA2-5A14-45E0-95BC-CC8880900121}" dt="2024-08-27T21:01:24.432" v="1478" actId="29295"/>
          <ac:picMkLst>
            <pc:docMk/>
            <pc:sldMk cId="3295073683" sldId="308"/>
            <ac:picMk id="5" creationId="{40483F72-DB1B-D46B-2E79-8F15337DC9E5}"/>
          </ac:picMkLst>
        </pc:picChg>
      </pc:sldChg>
      <pc:sldChg chg="addSp modSp mod ord setBg">
        <pc:chgData name="Ken Fogel" userId="902fafca27bddd1d" providerId="LiveId" clId="{011F2AA2-5A14-45E0-95BC-CC8880900121}" dt="2024-08-29T18:18:55.862" v="2078"/>
        <pc:sldMkLst>
          <pc:docMk/>
          <pc:sldMk cId="2730170601" sldId="309"/>
        </pc:sldMkLst>
        <pc:spChg chg="mod">
          <ac:chgData name="Ken Fogel" userId="902fafca27bddd1d" providerId="LiveId" clId="{011F2AA2-5A14-45E0-95BC-CC8880900121}" dt="2024-08-27T21:19:12.402" v="1584" actId="255"/>
          <ac:spMkLst>
            <pc:docMk/>
            <pc:sldMk cId="2730170601" sldId="309"/>
            <ac:spMk id="2" creationId="{D758F09D-A18B-127A-ACDC-A42AF1FA3F86}"/>
          </ac:spMkLst>
        </pc:spChg>
        <pc:spChg chg="mod">
          <ac:chgData name="Ken Fogel" userId="902fafca27bddd1d" providerId="LiveId" clId="{011F2AA2-5A14-45E0-95BC-CC8880900121}" dt="2024-08-27T21:20:09.684" v="1605" actId="20577"/>
          <ac:spMkLst>
            <pc:docMk/>
            <pc:sldMk cId="2730170601" sldId="309"/>
            <ac:spMk id="3" creationId="{E76FC85C-7E42-40AB-E53A-535591529449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1:18:53.736" v="1583" actId="26606"/>
          <ac:grpSpMkLst>
            <pc:docMk/>
            <pc:sldMk cId="2730170601" sldId="309"/>
            <ac:grpSpMk id="13" creationId="{1AC8529D-DF13-4349-856C-DA81451848A7}"/>
          </ac:grpSpMkLst>
        </pc:grpChg>
        <pc:picChg chg="add">
          <ac:chgData name="Ken Fogel" userId="902fafca27bddd1d" providerId="LiveId" clId="{011F2AA2-5A14-45E0-95BC-CC8880900121}" dt="2024-08-27T21:18:53.736" v="1583" actId="26606"/>
          <ac:picMkLst>
            <pc:docMk/>
            <pc:sldMk cId="2730170601" sldId="309"/>
            <ac:picMk id="5" creationId="{BA1CE415-7567-D19A-DE85-8611C2AAB3FB}"/>
          </ac:picMkLst>
        </pc:picChg>
      </pc:sldChg>
      <pc:sldChg chg="modSp mod">
        <pc:chgData name="Ken Fogel" userId="902fafca27bddd1d" providerId="LiveId" clId="{011F2AA2-5A14-45E0-95BC-CC8880900121}" dt="2024-08-27T15:24:59.054" v="19"/>
        <pc:sldMkLst>
          <pc:docMk/>
          <pc:sldMk cId="4098053017" sldId="310"/>
        </pc:sldMkLst>
        <pc:spChg chg="mod">
          <ac:chgData name="Ken Fogel" userId="902fafca27bddd1d" providerId="LiveId" clId="{011F2AA2-5A14-45E0-95BC-CC8880900121}" dt="2024-08-27T15:24:39.921" v="16" actId="20577"/>
          <ac:spMkLst>
            <pc:docMk/>
            <pc:sldMk cId="4098053017" sldId="310"/>
            <ac:spMk id="2" creationId="{6549995B-F3EC-F124-3906-C4069C29C9F2}"/>
          </ac:spMkLst>
        </pc:spChg>
        <pc:spChg chg="mod">
          <ac:chgData name="Ken Fogel" userId="902fafca27bddd1d" providerId="LiveId" clId="{011F2AA2-5A14-45E0-95BC-CC8880900121}" dt="2024-08-27T15:24:59.054" v="19"/>
          <ac:spMkLst>
            <pc:docMk/>
            <pc:sldMk cId="4098053017" sldId="310"/>
            <ac:spMk id="3" creationId="{EC4BBD37-DBA6-3176-D574-D3E1C5017BF0}"/>
          </ac:spMkLst>
        </pc:spChg>
      </pc:sldChg>
      <pc:sldChg chg="addSp delSp modSp new mod">
        <pc:chgData name="Ken Fogel" userId="902fafca27bddd1d" providerId="LiveId" clId="{011F2AA2-5A14-45E0-95BC-CC8880900121}" dt="2024-08-27T21:18:06.307" v="1582" actId="26606"/>
        <pc:sldMkLst>
          <pc:docMk/>
          <pc:sldMk cId="2504785593" sldId="311"/>
        </pc:sldMkLst>
        <pc:spChg chg="mod">
          <ac:chgData name="Ken Fogel" userId="902fafca27bddd1d" providerId="LiveId" clId="{011F2AA2-5A14-45E0-95BC-CC8880900121}" dt="2024-08-27T20:25:01.987" v="568" actId="113"/>
          <ac:spMkLst>
            <pc:docMk/>
            <pc:sldMk cId="2504785593" sldId="311"/>
            <ac:spMk id="2" creationId="{30B9A21F-EAFF-91DA-C23A-D54B1776E537}"/>
          </ac:spMkLst>
        </pc:spChg>
        <pc:spChg chg="add del mod">
          <ac:chgData name="Ken Fogel" userId="902fafca27bddd1d" providerId="LiveId" clId="{011F2AA2-5A14-45E0-95BC-CC8880900121}" dt="2024-08-27T21:18:06.307" v="1582" actId="26606"/>
          <ac:spMkLst>
            <pc:docMk/>
            <pc:sldMk cId="2504785593" sldId="311"/>
            <ac:spMk id="3" creationId="{E902FB0D-476C-F59E-D2ED-143B9EC06CDE}"/>
          </ac:spMkLst>
        </pc:spChg>
        <pc:graphicFrameChg chg="add del">
          <ac:chgData name="Ken Fogel" userId="902fafca27bddd1d" providerId="LiveId" clId="{011F2AA2-5A14-45E0-95BC-CC8880900121}" dt="2024-08-27T21:18:06.307" v="1582" actId="26606"/>
          <ac:graphicFrameMkLst>
            <pc:docMk/>
            <pc:sldMk cId="2504785593" sldId="311"/>
            <ac:graphicFrameMk id="5" creationId="{C774B014-489C-D77E-D5AB-17CFE97D67BD}"/>
          </ac:graphicFrameMkLst>
        </pc:graphicFrameChg>
      </pc:sldChg>
      <pc:sldChg chg="modSp new mod">
        <pc:chgData name="Ken Fogel" userId="902fafca27bddd1d" providerId="LiveId" clId="{011F2AA2-5A14-45E0-95BC-CC8880900121}" dt="2024-08-27T20:44:48.379" v="1041" actId="948"/>
        <pc:sldMkLst>
          <pc:docMk/>
          <pc:sldMk cId="1814729343" sldId="312"/>
        </pc:sldMkLst>
        <pc:spChg chg="mod">
          <ac:chgData name="Ken Fogel" userId="902fafca27bddd1d" providerId="LiveId" clId="{011F2AA2-5A14-45E0-95BC-CC8880900121}" dt="2024-08-27T20:38:13.192" v="1013" actId="113"/>
          <ac:spMkLst>
            <pc:docMk/>
            <pc:sldMk cId="1814729343" sldId="312"/>
            <ac:spMk id="2" creationId="{74CBF0FB-7DF1-703C-F180-45A88ED846CB}"/>
          </ac:spMkLst>
        </pc:spChg>
        <pc:spChg chg="mod">
          <ac:chgData name="Ken Fogel" userId="902fafca27bddd1d" providerId="LiveId" clId="{011F2AA2-5A14-45E0-95BC-CC8880900121}" dt="2024-08-27T20:44:48.379" v="1041" actId="948"/>
          <ac:spMkLst>
            <pc:docMk/>
            <pc:sldMk cId="1814729343" sldId="312"/>
            <ac:spMk id="3" creationId="{71FAC5D7-5487-FC49-4B64-47DB8F98306D}"/>
          </ac:spMkLst>
        </pc:spChg>
      </pc:sldChg>
      <pc:sldChg chg="modSp new del mod">
        <pc:chgData name="Ken Fogel" userId="902fafca27bddd1d" providerId="LiveId" clId="{011F2AA2-5A14-45E0-95BC-CC8880900121}" dt="2024-08-27T20:48:27.088" v="1104" actId="2696"/>
        <pc:sldMkLst>
          <pc:docMk/>
          <pc:sldMk cId="1544513225" sldId="313"/>
        </pc:sldMkLst>
        <pc:spChg chg="mod">
          <ac:chgData name="Ken Fogel" userId="902fafca27bddd1d" providerId="LiveId" clId="{011F2AA2-5A14-45E0-95BC-CC8880900121}" dt="2024-08-27T20:39:41.634" v="1022"/>
          <ac:spMkLst>
            <pc:docMk/>
            <pc:sldMk cId="1544513225" sldId="313"/>
            <ac:spMk id="2" creationId="{78647374-656F-64CF-FB5F-39B11B327DF6}"/>
          </ac:spMkLst>
        </pc:spChg>
        <pc:spChg chg="mod">
          <ac:chgData name="Ken Fogel" userId="902fafca27bddd1d" providerId="LiveId" clId="{011F2AA2-5A14-45E0-95BC-CC8880900121}" dt="2024-08-27T20:39:30.418" v="1021"/>
          <ac:spMkLst>
            <pc:docMk/>
            <pc:sldMk cId="1544513225" sldId="313"/>
            <ac:spMk id="3" creationId="{ADE07801-31B0-E362-7686-06687C6EE5FB}"/>
          </ac:spMkLst>
        </pc:spChg>
      </pc:sldChg>
      <pc:sldChg chg="modSp add del mod">
        <pc:chgData name="Ken Fogel" userId="902fafca27bddd1d" providerId="LiveId" clId="{011F2AA2-5A14-45E0-95BC-CC8880900121}" dt="2024-08-27T20:45:41.549" v="1043" actId="2696"/>
        <pc:sldMkLst>
          <pc:docMk/>
          <pc:sldMk cId="1825031953" sldId="314"/>
        </pc:sldMkLst>
        <pc:spChg chg="mod">
          <ac:chgData name="Ken Fogel" userId="902fafca27bddd1d" providerId="LiveId" clId="{011F2AA2-5A14-45E0-95BC-CC8880900121}" dt="2024-08-27T20:40:46.007" v="1026" actId="21"/>
          <ac:spMkLst>
            <pc:docMk/>
            <pc:sldMk cId="1825031953" sldId="314"/>
            <ac:spMk id="3" creationId="{71FAC5D7-5487-FC49-4B64-47DB8F98306D}"/>
          </ac:spMkLst>
        </pc:spChg>
      </pc:sldChg>
      <pc:sldChg chg="modSp new mod">
        <pc:chgData name="Ken Fogel" userId="902fafca27bddd1d" providerId="LiveId" clId="{011F2AA2-5A14-45E0-95BC-CC8880900121}" dt="2024-08-27T20:48:11.943" v="1103" actId="255"/>
        <pc:sldMkLst>
          <pc:docMk/>
          <pc:sldMk cId="3096022123" sldId="315"/>
        </pc:sldMkLst>
        <pc:spChg chg="mod">
          <ac:chgData name="Ken Fogel" userId="902fafca27bddd1d" providerId="LiveId" clId="{011F2AA2-5A14-45E0-95BC-CC8880900121}" dt="2024-08-27T20:46:00.742" v="1044" actId="255"/>
          <ac:spMkLst>
            <pc:docMk/>
            <pc:sldMk cId="3096022123" sldId="315"/>
            <ac:spMk id="2" creationId="{04375BFD-E5BF-C3BF-CDCF-99DA1AECDE3E}"/>
          </ac:spMkLst>
        </pc:spChg>
        <pc:spChg chg="mod">
          <ac:chgData name="Ken Fogel" userId="902fafca27bddd1d" providerId="LiveId" clId="{011F2AA2-5A14-45E0-95BC-CC8880900121}" dt="2024-08-27T20:48:11.943" v="1103" actId="255"/>
          <ac:spMkLst>
            <pc:docMk/>
            <pc:sldMk cId="3096022123" sldId="315"/>
            <ac:spMk id="3" creationId="{DAEC389A-6312-EFB8-A631-61A6A9A64E1E}"/>
          </ac:spMkLst>
        </pc:spChg>
      </pc:sldChg>
      <pc:sldChg chg="addSp delSp modSp new del mod setBg">
        <pc:chgData name="Ken Fogel" userId="902fafca27bddd1d" providerId="LiveId" clId="{011F2AA2-5A14-45E0-95BC-CC8880900121}" dt="2024-08-29T15:08:55.864" v="1617" actId="2696"/>
        <pc:sldMkLst>
          <pc:docMk/>
          <pc:sldMk cId="1658219410" sldId="316"/>
        </pc:sldMkLst>
        <pc:spChg chg="mod">
          <ac:chgData name="Ken Fogel" userId="902fafca27bddd1d" providerId="LiveId" clId="{011F2AA2-5A14-45E0-95BC-CC8880900121}" dt="2024-08-27T21:09:41.993" v="1544" actId="255"/>
          <ac:spMkLst>
            <pc:docMk/>
            <pc:sldMk cId="1658219410" sldId="316"/>
            <ac:spMk id="2" creationId="{A995B3BE-DE52-4DBA-F62C-64046530CC86}"/>
          </ac:spMkLst>
        </pc:spChg>
        <pc:spChg chg="del mod">
          <ac:chgData name="Ken Fogel" userId="902fafca27bddd1d" providerId="LiveId" clId="{011F2AA2-5A14-45E0-95BC-CC8880900121}" dt="2024-08-27T21:05:52.749" v="1510" actId="26606"/>
          <ac:spMkLst>
            <pc:docMk/>
            <pc:sldMk cId="1658219410" sldId="316"/>
            <ac:spMk id="3" creationId="{2E0F834F-F5DB-F8C0-9376-C0E84073AABB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1:05:24.764" v="1509" actId="26606"/>
          <ac:grpSpMkLst>
            <pc:docMk/>
            <pc:sldMk cId="1658219410" sldId="316"/>
            <ac:grpSpMk id="13" creationId="{1AC8529D-DF13-4349-856C-DA81451848A7}"/>
          </ac:grpSpMkLst>
        </pc:grpChg>
        <pc:graphicFrameChg chg="add mod">
          <ac:chgData name="Ken Fogel" userId="902fafca27bddd1d" providerId="LiveId" clId="{011F2AA2-5A14-45E0-95BC-CC8880900121}" dt="2024-08-27T21:09:28.626" v="1543" actId="255"/>
          <ac:graphicFrameMkLst>
            <pc:docMk/>
            <pc:sldMk cId="1658219410" sldId="316"/>
            <ac:graphicFrameMk id="21" creationId="{D9C9E799-8BC9-586B-08DF-8F497ECE5FC6}"/>
          </ac:graphicFrameMkLst>
        </pc:graphicFrameChg>
        <pc:picChg chg="add">
          <ac:chgData name="Ken Fogel" userId="902fafca27bddd1d" providerId="LiveId" clId="{011F2AA2-5A14-45E0-95BC-CC8880900121}" dt="2024-08-27T21:05:24.764" v="1509" actId="26606"/>
          <ac:picMkLst>
            <pc:docMk/>
            <pc:sldMk cId="1658219410" sldId="316"/>
            <ac:picMk id="5" creationId="{23A3031F-4B46-F382-A63E-6A9D93E52620}"/>
          </ac:picMkLst>
        </pc:picChg>
      </pc:sldChg>
      <pc:sldChg chg="modSp new mod">
        <pc:chgData name="Ken Fogel" userId="902fafca27bddd1d" providerId="LiveId" clId="{011F2AA2-5A14-45E0-95BC-CC8880900121}" dt="2024-08-29T18:19:37.926" v="2079" actId="20577"/>
        <pc:sldMkLst>
          <pc:docMk/>
          <pc:sldMk cId="3367646204" sldId="316"/>
        </pc:sldMkLst>
        <pc:spChg chg="mod">
          <ac:chgData name="Ken Fogel" userId="902fafca27bddd1d" providerId="LiveId" clId="{011F2AA2-5A14-45E0-95BC-CC8880900121}" dt="2024-08-29T18:15:26.788" v="1961" actId="14100"/>
          <ac:spMkLst>
            <pc:docMk/>
            <pc:sldMk cId="3367646204" sldId="316"/>
            <ac:spMk id="2" creationId="{31625431-A702-3027-3A5B-6BA99DE2D0DA}"/>
          </ac:spMkLst>
        </pc:spChg>
        <pc:spChg chg="mod">
          <ac:chgData name="Ken Fogel" userId="902fafca27bddd1d" providerId="LiveId" clId="{011F2AA2-5A14-45E0-95BC-CC8880900121}" dt="2024-08-29T18:19:37.926" v="2079" actId="20577"/>
          <ac:spMkLst>
            <pc:docMk/>
            <pc:sldMk cId="3367646204" sldId="316"/>
            <ac:spMk id="3" creationId="{CDD2C60D-CD96-366C-7F1B-11EE8E3C678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FBD51-19A3-4812-9562-1A2EBC3B44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881536-A921-4D72-B4D5-0234770428DA}">
      <dgm:prSet/>
      <dgm:spPr/>
      <dgm:t>
        <a:bodyPr/>
        <a:lstStyle/>
        <a:p>
          <a:r>
            <a:rPr lang="en-US"/>
            <a:t>Record the time at the start</a:t>
          </a:r>
        </a:p>
      </dgm:t>
    </dgm:pt>
    <dgm:pt modelId="{9DBFC0D2-8ED6-4279-ACD3-DBD0CEBE99A5}" type="parTrans" cxnId="{C5F03A97-A908-4F5F-AD2B-63C0CB9B6DFB}">
      <dgm:prSet/>
      <dgm:spPr/>
      <dgm:t>
        <a:bodyPr/>
        <a:lstStyle/>
        <a:p>
          <a:endParaRPr lang="en-US"/>
        </a:p>
      </dgm:t>
    </dgm:pt>
    <dgm:pt modelId="{CC86ED86-D787-45F7-A95E-EA6E1497671D}" type="sibTrans" cxnId="{C5F03A97-A908-4F5F-AD2B-63C0CB9B6DFB}">
      <dgm:prSet/>
      <dgm:spPr/>
      <dgm:t>
        <a:bodyPr/>
        <a:lstStyle/>
        <a:p>
          <a:endParaRPr lang="en-US"/>
        </a:p>
      </dgm:t>
    </dgm:pt>
    <dgm:pt modelId="{B669674B-8D08-4EA8-9E97-7B1B9F46398C}">
      <dgm:prSet/>
      <dgm:spPr/>
      <dgm:t>
        <a:bodyPr/>
        <a:lstStyle/>
        <a:p>
          <a:r>
            <a:rPr lang="en-US"/>
            <a:t>Record the time at the end</a:t>
          </a:r>
        </a:p>
      </dgm:t>
    </dgm:pt>
    <dgm:pt modelId="{09217E89-054C-4E68-9D91-26CA97994065}" type="parTrans" cxnId="{0EA5E3A3-B19D-4CCE-BCBF-D1AADE1FD557}">
      <dgm:prSet/>
      <dgm:spPr/>
      <dgm:t>
        <a:bodyPr/>
        <a:lstStyle/>
        <a:p>
          <a:endParaRPr lang="en-US"/>
        </a:p>
      </dgm:t>
    </dgm:pt>
    <dgm:pt modelId="{3A4950B6-F1B7-43C7-9577-ECAEF8146DC3}" type="sibTrans" cxnId="{0EA5E3A3-B19D-4CCE-BCBF-D1AADE1FD557}">
      <dgm:prSet/>
      <dgm:spPr/>
      <dgm:t>
        <a:bodyPr/>
        <a:lstStyle/>
        <a:p>
          <a:endParaRPr lang="en-US"/>
        </a:p>
      </dgm:t>
    </dgm:pt>
    <dgm:pt modelId="{C0E08193-8794-4DC4-9CE5-DF98FD132E13}">
      <dgm:prSet/>
      <dgm:spPr/>
      <dgm:t>
        <a:bodyPr/>
        <a:lstStyle/>
        <a:p>
          <a:r>
            <a:rPr lang="en-US"/>
            <a:t>Subtract start from end</a:t>
          </a:r>
        </a:p>
      </dgm:t>
    </dgm:pt>
    <dgm:pt modelId="{6D9BEB55-8FFD-488F-8801-84D122F04352}" type="parTrans" cxnId="{303B5F31-967D-476B-B729-A4E8D986A64D}">
      <dgm:prSet/>
      <dgm:spPr/>
      <dgm:t>
        <a:bodyPr/>
        <a:lstStyle/>
        <a:p>
          <a:endParaRPr lang="en-US"/>
        </a:p>
      </dgm:t>
    </dgm:pt>
    <dgm:pt modelId="{BCE79B11-24CD-49E3-BC33-3ECB7985725A}" type="sibTrans" cxnId="{303B5F31-967D-476B-B729-A4E8D986A64D}">
      <dgm:prSet/>
      <dgm:spPr/>
      <dgm:t>
        <a:bodyPr/>
        <a:lstStyle/>
        <a:p>
          <a:endParaRPr lang="en-US"/>
        </a:p>
      </dgm:t>
    </dgm:pt>
    <dgm:pt modelId="{3A8B8033-0BFA-4C9C-A940-3F08AB2FA1A1}">
      <dgm:prSet/>
      <dgm:spPr/>
      <dgm:t>
        <a:bodyPr/>
        <a:lstStyle/>
        <a:p>
          <a:r>
            <a:rPr lang="en-US"/>
            <a:t>Voila, you have measured time</a:t>
          </a:r>
        </a:p>
      </dgm:t>
    </dgm:pt>
    <dgm:pt modelId="{3E67272C-0C92-430E-9C33-823288B62663}" type="parTrans" cxnId="{7CF11712-E1CF-42A8-A6EE-B332597AD761}">
      <dgm:prSet/>
      <dgm:spPr/>
      <dgm:t>
        <a:bodyPr/>
        <a:lstStyle/>
        <a:p>
          <a:endParaRPr lang="en-US"/>
        </a:p>
      </dgm:t>
    </dgm:pt>
    <dgm:pt modelId="{38636855-5472-414D-9D84-6E37944E9DD7}" type="sibTrans" cxnId="{7CF11712-E1CF-42A8-A6EE-B332597AD761}">
      <dgm:prSet/>
      <dgm:spPr/>
      <dgm:t>
        <a:bodyPr/>
        <a:lstStyle/>
        <a:p>
          <a:endParaRPr lang="en-US"/>
        </a:p>
      </dgm:t>
    </dgm:pt>
    <dgm:pt modelId="{91FB8AAC-5898-4936-976F-A3F4296C4B50}" type="pres">
      <dgm:prSet presAssocID="{E03FBD51-19A3-4812-9562-1A2EBC3B44A0}" presName="linear" presStyleCnt="0">
        <dgm:presLayoutVars>
          <dgm:animLvl val="lvl"/>
          <dgm:resizeHandles val="exact"/>
        </dgm:presLayoutVars>
      </dgm:prSet>
      <dgm:spPr/>
    </dgm:pt>
    <dgm:pt modelId="{C70AA94B-CF1A-42C5-96E3-E49D4203BBF9}" type="pres">
      <dgm:prSet presAssocID="{8B881536-A921-4D72-B4D5-0234770428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1CA3D3-0E05-4057-972D-F799B44FEEC9}" type="pres">
      <dgm:prSet presAssocID="{CC86ED86-D787-45F7-A95E-EA6E1497671D}" presName="spacer" presStyleCnt="0"/>
      <dgm:spPr/>
    </dgm:pt>
    <dgm:pt modelId="{FC81980C-5423-4156-96F6-CD80EAD4FDAD}" type="pres">
      <dgm:prSet presAssocID="{B669674B-8D08-4EA8-9E97-7B1B9F4639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EB865A-17CC-4603-8EFB-586595BA2B40}" type="pres">
      <dgm:prSet presAssocID="{3A4950B6-F1B7-43C7-9577-ECAEF8146DC3}" presName="spacer" presStyleCnt="0"/>
      <dgm:spPr/>
    </dgm:pt>
    <dgm:pt modelId="{30716C18-4E58-4F60-94B2-09BBDF07187A}" type="pres">
      <dgm:prSet presAssocID="{C0E08193-8794-4DC4-9CE5-DF98FD132E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F8734C-F766-4496-ADAE-23FBFA2E5327}" type="pres">
      <dgm:prSet presAssocID="{BCE79B11-24CD-49E3-BC33-3ECB7985725A}" presName="spacer" presStyleCnt="0"/>
      <dgm:spPr/>
    </dgm:pt>
    <dgm:pt modelId="{3AD54EAD-79DF-49ED-980B-38E7276F1FF8}" type="pres">
      <dgm:prSet presAssocID="{3A8B8033-0BFA-4C9C-A940-3F08AB2FA1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CF11712-E1CF-42A8-A6EE-B332597AD761}" srcId="{E03FBD51-19A3-4812-9562-1A2EBC3B44A0}" destId="{3A8B8033-0BFA-4C9C-A940-3F08AB2FA1A1}" srcOrd="3" destOrd="0" parTransId="{3E67272C-0C92-430E-9C33-823288B62663}" sibTransId="{38636855-5472-414D-9D84-6E37944E9DD7}"/>
    <dgm:cxn modelId="{56CAA52B-1F58-4C0F-A4A1-DB665560F48E}" type="presOf" srcId="{3A8B8033-0BFA-4C9C-A940-3F08AB2FA1A1}" destId="{3AD54EAD-79DF-49ED-980B-38E7276F1FF8}" srcOrd="0" destOrd="0" presId="urn:microsoft.com/office/officeart/2005/8/layout/vList2"/>
    <dgm:cxn modelId="{303B5F31-967D-476B-B729-A4E8D986A64D}" srcId="{E03FBD51-19A3-4812-9562-1A2EBC3B44A0}" destId="{C0E08193-8794-4DC4-9CE5-DF98FD132E13}" srcOrd="2" destOrd="0" parTransId="{6D9BEB55-8FFD-488F-8801-84D122F04352}" sibTransId="{BCE79B11-24CD-49E3-BC33-3ECB7985725A}"/>
    <dgm:cxn modelId="{EB9D074E-C181-4D9A-8309-1EA3631DD91B}" type="presOf" srcId="{B669674B-8D08-4EA8-9E97-7B1B9F46398C}" destId="{FC81980C-5423-4156-96F6-CD80EAD4FDAD}" srcOrd="0" destOrd="0" presId="urn:microsoft.com/office/officeart/2005/8/layout/vList2"/>
    <dgm:cxn modelId="{2EE7BF52-43A5-4225-BB27-544A6696D6F7}" type="presOf" srcId="{E03FBD51-19A3-4812-9562-1A2EBC3B44A0}" destId="{91FB8AAC-5898-4936-976F-A3F4296C4B50}" srcOrd="0" destOrd="0" presId="urn:microsoft.com/office/officeart/2005/8/layout/vList2"/>
    <dgm:cxn modelId="{C5F03A97-A908-4F5F-AD2B-63C0CB9B6DFB}" srcId="{E03FBD51-19A3-4812-9562-1A2EBC3B44A0}" destId="{8B881536-A921-4D72-B4D5-0234770428DA}" srcOrd="0" destOrd="0" parTransId="{9DBFC0D2-8ED6-4279-ACD3-DBD0CEBE99A5}" sibTransId="{CC86ED86-D787-45F7-A95E-EA6E1497671D}"/>
    <dgm:cxn modelId="{0EA5E3A3-B19D-4CCE-BCBF-D1AADE1FD557}" srcId="{E03FBD51-19A3-4812-9562-1A2EBC3B44A0}" destId="{B669674B-8D08-4EA8-9E97-7B1B9F46398C}" srcOrd="1" destOrd="0" parTransId="{09217E89-054C-4E68-9D91-26CA97994065}" sibTransId="{3A4950B6-F1B7-43C7-9577-ECAEF8146DC3}"/>
    <dgm:cxn modelId="{808798AB-6101-4196-A207-F29ED85DE329}" type="presOf" srcId="{C0E08193-8794-4DC4-9CE5-DF98FD132E13}" destId="{30716C18-4E58-4F60-94B2-09BBDF07187A}" srcOrd="0" destOrd="0" presId="urn:microsoft.com/office/officeart/2005/8/layout/vList2"/>
    <dgm:cxn modelId="{CE0B25ED-17FF-4A3E-B4A7-8DCD873D7E22}" type="presOf" srcId="{8B881536-A921-4D72-B4D5-0234770428DA}" destId="{C70AA94B-CF1A-42C5-96E3-E49D4203BBF9}" srcOrd="0" destOrd="0" presId="urn:microsoft.com/office/officeart/2005/8/layout/vList2"/>
    <dgm:cxn modelId="{C27CB670-A9EE-4FAF-B422-3D905D392A1D}" type="presParOf" srcId="{91FB8AAC-5898-4936-976F-A3F4296C4B50}" destId="{C70AA94B-CF1A-42C5-96E3-E49D4203BBF9}" srcOrd="0" destOrd="0" presId="urn:microsoft.com/office/officeart/2005/8/layout/vList2"/>
    <dgm:cxn modelId="{F3BB9139-70B6-4AF3-8504-40FD11450808}" type="presParOf" srcId="{91FB8AAC-5898-4936-976F-A3F4296C4B50}" destId="{171CA3D3-0E05-4057-972D-F799B44FEEC9}" srcOrd="1" destOrd="0" presId="urn:microsoft.com/office/officeart/2005/8/layout/vList2"/>
    <dgm:cxn modelId="{5914B2F5-CE86-4B46-9DE6-F35F0FA7023E}" type="presParOf" srcId="{91FB8AAC-5898-4936-976F-A3F4296C4B50}" destId="{FC81980C-5423-4156-96F6-CD80EAD4FDAD}" srcOrd="2" destOrd="0" presId="urn:microsoft.com/office/officeart/2005/8/layout/vList2"/>
    <dgm:cxn modelId="{3ED88FFE-15CE-4183-A0A7-B9D11CAABB10}" type="presParOf" srcId="{91FB8AAC-5898-4936-976F-A3F4296C4B50}" destId="{34EB865A-17CC-4603-8EFB-586595BA2B40}" srcOrd="3" destOrd="0" presId="urn:microsoft.com/office/officeart/2005/8/layout/vList2"/>
    <dgm:cxn modelId="{264A75C8-C1D2-4825-96B2-790F257E693F}" type="presParOf" srcId="{91FB8AAC-5898-4936-976F-A3F4296C4B50}" destId="{30716C18-4E58-4F60-94B2-09BBDF07187A}" srcOrd="4" destOrd="0" presId="urn:microsoft.com/office/officeart/2005/8/layout/vList2"/>
    <dgm:cxn modelId="{86878FDA-1E08-4661-8498-677AA3321DB3}" type="presParOf" srcId="{91FB8AAC-5898-4936-976F-A3F4296C4B50}" destId="{46F8734C-F766-4496-ADAE-23FBFA2E5327}" srcOrd="5" destOrd="0" presId="urn:microsoft.com/office/officeart/2005/8/layout/vList2"/>
    <dgm:cxn modelId="{29D2A7B8-AF40-4401-A8D9-34F68A11D746}" type="presParOf" srcId="{91FB8AAC-5898-4936-976F-A3F4296C4B50}" destId="{3AD54EAD-79DF-49ED-980B-38E7276F1FF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666CB2-4645-438B-B3C2-6EB5E3BFDB37}" type="doc">
      <dgm:prSet loTypeId="urn:microsoft.com/office/officeart/2005/8/layout/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5F1061-BF58-419A-83BF-6EA816407103}">
      <dgm:prSet custT="1"/>
      <dgm:spPr/>
      <dgm:t>
        <a:bodyPr/>
        <a:lstStyle/>
        <a:p>
          <a:r>
            <a:rPr lang="en-CA" sz="4000" dirty="0"/>
            <a:t>No return value/No arguments</a:t>
          </a:r>
        </a:p>
      </dgm:t>
    </dgm:pt>
    <dgm:pt modelId="{E852F304-EFFB-466B-BA81-3E6AC4151C16}" type="parTrans" cxnId="{631E4078-86CE-4BBF-B993-B62E791AFF47}">
      <dgm:prSet/>
      <dgm:spPr/>
      <dgm:t>
        <a:bodyPr/>
        <a:lstStyle/>
        <a:p>
          <a:endParaRPr lang="en-CA"/>
        </a:p>
      </dgm:t>
    </dgm:pt>
    <dgm:pt modelId="{485C39ED-A494-4756-AD1B-29B3B442AB5E}" type="sibTrans" cxnId="{631E4078-86CE-4BBF-B993-B62E791AFF47}">
      <dgm:prSet/>
      <dgm:spPr/>
      <dgm:t>
        <a:bodyPr/>
        <a:lstStyle/>
        <a:p>
          <a:endParaRPr lang="en-CA"/>
        </a:p>
      </dgm:t>
    </dgm:pt>
    <dgm:pt modelId="{EA6ED4B6-3022-48EA-954C-3CBC17B253FC}">
      <dgm:prSet custT="1"/>
      <dgm:spPr/>
      <dgm:t>
        <a:bodyPr/>
        <a:lstStyle/>
        <a:p>
          <a:r>
            <a:rPr lang="en-CA" sz="4000"/>
            <a:t>Only local variables</a:t>
          </a:r>
        </a:p>
      </dgm:t>
    </dgm:pt>
    <dgm:pt modelId="{6D52B8CF-227E-4E8C-BB46-47798B6DB603}" type="parTrans" cxnId="{9701C46A-9764-4E5C-8EFC-EB090E4AD76E}">
      <dgm:prSet/>
      <dgm:spPr/>
      <dgm:t>
        <a:bodyPr/>
        <a:lstStyle/>
        <a:p>
          <a:endParaRPr lang="en-CA"/>
        </a:p>
      </dgm:t>
    </dgm:pt>
    <dgm:pt modelId="{1376C5C5-7246-4CE5-AC9A-D1C81B3AA9A4}" type="sibTrans" cxnId="{9701C46A-9764-4E5C-8EFC-EB090E4AD76E}">
      <dgm:prSet/>
      <dgm:spPr/>
      <dgm:t>
        <a:bodyPr/>
        <a:lstStyle/>
        <a:p>
          <a:endParaRPr lang="en-CA"/>
        </a:p>
      </dgm:t>
    </dgm:pt>
    <dgm:pt modelId="{722D20F3-1220-438B-AC4C-60C1403362B3}">
      <dgm:prSet custT="1"/>
      <dgm:spPr/>
      <dgm:t>
        <a:bodyPr/>
        <a:lstStyle/>
        <a:p>
          <a:r>
            <a:rPr lang="en-CA" sz="4000"/>
            <a:t>Fields untouched</a:t>
          </a:r>
        </a:p>
      </dgm:t>
    </dgm:pt>
    <dgm:pt modelId="{DE57A15F-208F-43B5-9758-03C48E5880D2}" type="parTrans" cxnId="{70293378-3AB5-40C8-9AF0-39A2D081D182}">
      <dgm:prSet/>
      <dgm:spPr/>
      <dgm:t>
        <a:bodyPr/>
        <a:lstStyle/>
        <a:p>
          <a:endParaRPr lang="en-CA"/>
        </a:p>
      </dgm:t>
    </dgm:pt>
    <dgm:pt modelId="{57D157D4-24A2-4199-AD94-9CEDD437EA3A}" type="sibTrans" cxnId="{70293378-3AB5-40C8-9AF0-39A2D081D182}">
      <dgm:prSet/>
      <dgm:spPr/>
      <dgm:t>
        <a:bodyPr/>
        <a:lstStyle/>
        <a:p>
          <a:endParaRPr lang="en-CA"/>
        </a:p>
      </dgm:t>
    </dgm:pt>
    <dgm:pt modelId="{C2BE8F64-15B4-4E2A-A409-BE12FC847A58}">
      <dgm:prSet custT="1"/>
      <dgm:spPr/>
      <dgm:t>
        <a:bodyPr/>
        <a:lstStyle/>
        <a:p>
          <a:r>
            <a:rPr lang="en-US" sz="4000"/>
            <a:t>Results are always the same</a:t>
          </a:r>
          <a:endParaRPr lang="en-CA" sz="4000"/>
        </a:p>
      </dgm:t>
    </dgm:pt>
    <dgm:pt modelId="{C4077A50-9696-4324-B48C-78D6F16E4B32}" type="parTrans" cxnId="{9F19F611-0898-4AE2-A6CA-6F1E0F9B6D64}">
      <dgm:prSet/>
      <dgm:spPr/>
      <dgm:t>
        <a:bodyPr/>
        <a:lstStyle/>
        <a:p>
          <a:endParaRPr lang="en-CA"/>
        </a:p>
      </dgm:t>
    </dgm:pt>
    <dgm:pt modelId="{DDEF8CFA-89B0-429A-A186-E4D8806E05AE}" type="sibTrans" cxnId="{9F19F611-0898-4AE2-A6CA-6F1E0F9B6D64}">
      <dgm:prSet/>
      <dgm:spPr/>
      <dgm:t>
        <a:bodyPr/>
        <a:lstStyle/>
        <a:p>
          <a:endParaRPr lang="en-CA"/>
        </a:p>
      </dgm:t>
    </dgm:pt>
    <dgm:pt modelId="{E6FE246C-F5EB-4F79-A046-6175889B4CB3}">
      <dgm:prSet custT="1"/>
      <dgm:spPr/>
      <dgm:t>
        <a:bodyPr/>
        <a:lstStyle/>
        <a:p>
          <a:r>
            <a:rPr lang="en-US" sz="4000"/>
            <a:t>Compiler considers this code to be dead</a:t>
          </a:r>
          <a:endParaRPr lang="en-CA" sz="4000"/>
        </a:p>
      </dgm:t>
    </dgm:pt>
    <dgm:pt modelId="{62AE75E3-F6BD-4E52-9AA6-330B284EE955}" type="parTrans" cxnId="{DB4A4254-3AAA-4409-9EBF-FBA2722CDA62}">
      <dgm:prSet/>
      <dgm:spPr/>
      <dgm:t>
        <a:bodyPr/>
        <a:lstStyle/>
        <a:p>
          <a:endParaRPr lang="en-CA"/>
        </a:p>
      </dgm:t>
    </dgm:pt>
    <dgm:pt modelId="{E12599A7-B960-42C9-8869-D62F1ABA7206}" type="sibTrans" cxnId="{DB4A4254-3AAA-4409-9EBF-FBA2722CDA62}">
      <dgm:prSet/>
      <dgm:spPr/>
      <dgm:t>
        <a:bodyPr/>
        <a:lstStyle/>
        <a:p>
          <a:endParaRPr lang="en-CA"/>
        </a:p>
      </dgm:t>
    </dgm:pt>
    <dgm:pt modelId="{9226C765-464A-4CDC-AE67-7258DA1C44D0}" type="pres">
      <dgm:prSet presAssocID="{B2666CB2-4645-438B-B3C2-6EB5E3BFDB37}" presName="Name0" presStyleCnt="0">
        <dgm:presLayoutVars>
          <dgm:dir/>
          <dgm:animLvl val="lvl"/>
          <dgm:resizeHandles val="exact"/>
        </dgm:presLayoutVars>
      </dgm:prSet>
      <dgm:spPr/>
    </dgm:pt>
    <dgm:pt modelId="{1F4DFAD3-E4C1-4645-9BD3-5733DECC1F90}" type="pres">
      <dgm:prSet presAssocID="{E6FE246C-F5EB-4F79-A046-6175889B4CB3}" presName="boxAndChildren" presStyleCnt="0"/>
      <dgm:spPr/>
    </dgm:pt>
    <dgm:pt modelId="{E12DDDBC-20EF-4F3F-A4C3-611FF2B9D5A7}" type="pres">
      <dgm:prSet presAssocID="{E6FE246C-F5EB-4F79-A046-6175889B4CB3}" presName="parentTextBox" presStyleLbl="node1" presStyleIdx="0" presStyleCnt="5"/>
      <dgm:spPr/>
    </dgm:pt>
    <dgm:pt modelId="{885A2C84-9DE9-4152-B88B-263345CA5A08}" type="pres">
      <dgm:prSet presAssocID="{DDEF8CFA-89B0-429A-A186-E4D8806E05AE}" presName="sp" presStyleCnt="0"/>
      <dgm:spPr/>
    </dgm:pt>
    <dgm:pt modelId="{6E6349AE-B52E-4ACD-A790-7EDD42547F43}" type="pres">
      <dgm:prSet presAssocID="{C2BE8F64-15B4-4E2A-A409-BE12FC847A58}" presName="arrowAndChildren" presStyleCnt="0"/>
      <dgm:spPr/>
    </dgm:pt>
    <dgm:pt modelId="{B77C0410-45E1-4DB6-A864-B6DE1532B3DD}" type="pres">
      <dgm:prSet presAssocID="{C2BE8F64-15B4-4E2A-A409-BE12FC847A58}" presName="parentTextArrow" presStyleLbl="node1" presStyleIdx="1" presStyleCnt="5"/>
      <dgm:spPr/>
    </dgm:pt>
    <dgm:pt modelId="{F280C11C-55B3-4452-A533-2A9EF8258555}" type="pres">
      <dgm:prSet presAssocID="{57D157D4-24A2-4199-AD94-9CEDD437EA3A}" presName="sp" presStyleCnt="0"/>
      <dgm:spPr/>
    </dgm:pt>
    <dgm:pt modelId="{5C41D4E1-25CF-4F51-BBB6-9B6A143E79DD}" type="pres">
      <dgm:prSet presAssocID="{722D20F3-1220-438B-AC4C-60C1403362B3}" presName="arrowAndChildren" presStyleCnt="0"/>
      <dgm:spPr/>
    </dgm:pt>
    <dgm:pt modelId="{6328C806-6DFD-4645-8E72-79B79642966F}" type="pres">
      <dgm:prSet presAssocID="{722D20F3-1220-438B-AC4C-60C1403362B3}" presName="parentTextArrow" presStyleLbl="node1" presStyleIdx="2" presStyleCnt="5"/>
      <dgm:spPr/>
    </dgm:pt>
    <dgm:pt modelId="{DB49C961-4AB6-43A1-A0BF-2577E84F86CF}" type="pres">
      <dgm:prSet presAssocID="{1376C5C5-7246-4CE5-AC9A-D1C81B3AA9A4}" presName="sp" presStyleCnt="0"/>
      <dgm:spPr/>
    </dgm:pt>
    <dgm:pt modelId="{90B539C6-C392-47D6-A41E-4692ED5D4729}" type="pres">
      <dgm:prSet presAssocID="{EA6ED4B6-3022-48EA-954C-3CBC17B253FC}" presName="arrowAndChildren" presStyleCnt="0"/>
      <dgm:spPr/>
    </dgm:pt>
    <dgm:pt modelId="{6BBEB4C6-ED1A-49A5-9B80-3C46D4278FF1}" type="pres">
      <dgm:prSet presAssocID="{EA6ED4B6-3022-48EA-954C-3CBC17B253FC}" presName="parentTextArrow" presStyleLbl="node1" presStyleIdx="3" presStyleCnt="5" custLinFactNeighborY="1010"/>
      <dgm:spPr/>
    </dgm:pt>
    <dgm:pt modelId="{C8C82451-525D-4B14-AF6D-948A12E2EC11}" type="pres">
      <dgm:prSet presAssocID="{485C39ED-A494-4756-AD1B-29B3B442AB5E}" presName="sp" presStyleCnt="0"/>
      <dgm:spPr/>
    </dgm:pt>
    <dgm:pt modelId="{8FC08EE7-AF8C-477A-B7F3-D628D1FCA78D}" type="pres">
      <dgm:prSet presAssocID="{EC5F1061-BF58-419A-83BF-6EA816407103}" presName="arrowAndChildren" presStyleCnt="0"/>
      <dgm:spPr/>
    </dgm:pt>
    <dgm:pt modelId="{81762F90-0728-4CE6-9C32-D4D4FDAEE95C}" type="pres">
      <dgm:prSet presAssocID="{EC5F1061-BF58-419A-83BF-6EA816407103}" presName="parentTextArrow" presStyleLbl="node1" presStyleIdx="4" presStyleCnt="5"/>
      <dgm:spPr/>
    </dgm:pt>
  </dgm:ptLst>
  <dgm:cxnLst>
    <dgm:cxn modelId="{9F19F611-0898-4AE2-A6CA-6F1E0F9B6D64}" srcId="{B2666CB2-4645-438B-B3C2-6EB5E3BFDB37}" destId="{C2BE8F64-15B4-4E2A-A409-BE12FC847A58}" srcOrd="3" destOrd="0" parTransId="{C4077A50-9696-4324-B48C-78D6F16E4B32}" sibTransId="{DDEF8CFA-89B0-429A-A186-E4D8806E05AE}"/>
    <dgm:cxn modelId="{56D3F525-EC7E-42CC-97C4-6B20A7B9E174}" type="presOf" srcId="{E6FE246C-F5EB-4F79-A046-6175889B4CB3}" destId="{E12DDDBC-20EF-4F3F-A4C3-611FF2B9D5A7}" srcOrd="0" destOrd="0" presId="urn:microsoft.com/office/officeart/2005/8/layout/process4"/>
    <dgm:cxn modelId="{9701C46A-9764-4E5C-8EFC-EB090E4AD76E}" srcId="{B2666CB2-4645-438B-B3C2-6EB5E3BFDB37}" destId="{EA6ED4B6-3022-48EA-954C-3CBC17B253FC}" srcOrd="1" destOrd="0" parTransId="{6D52B8CF-227E-4E8C-BB46-47798B6DB603}" sibTransId="{1376C5C5-7246-4CE5-AC9A-D1C81B3AA9A4}"/>
    <dgm:cxn modelId="{DB4A4254-3AAA-4409-9EBF-FBA2722CDA62}" srcId="{B2666CB2-4645-438B-B3C2-6EB5E3BFDB37}" destId="{E6FE246C-F5EB-4F79-A046-6175889B4CB3}" srcOrd="4" destOrd="0" parTransId="{62AE75E3-F6BD-4E52-9AA6-330B284EE955}" sibTransId="{E12599A7-B960-42C9-8869-D62F1ABA7206}"/>
    <dgm:cxn modelId="{70293378-3AB5-40C8-9AF0-39A2D081D182}" srcId="{B2666CB2-4645-438B-B3C2-6EB5E3BFDB37}" destId="{722D20F3-1220-438B-AC4C-60C1403362B3}" srcOrd="2" destOrd="0" parTransId="{DE57A15F-208F-43B5-9758-03C48E5880D2}" sibTransId="{57D157D4-24A2-4199-AD94-9CEDD437EA3A}"/>
    <dgm:cxn modelId="{631E4078-86CE-4BBF-B993-B62E791AFF47}" srcId="{B2666CB2-4645-438B-B3C2-6EB5E3BFDB37}" destId="{EC5F1061-BF58-419A-83BF-6EA816407103}" srcOrd="0" destOrd="0" parTransId="{E852F304-EFFB-466B-BA81-3E6AC4151C16}" sibTransId="{485C39ED-A494-4756-AD1B-29B3B442AB5E}"/>
    <dgm:cxn modelId="{28489F8D-DF40-4536-BC98-FCFCAB470A97}" type="presOf" srcId="{722D20F3-1220-438B-AC4C-60C1403362B3}" destId="{6328C806-6DFD-4645-8E72-79B79642966F}" srcOrd="0" destOrd="0" presId="urn:microsoft.com/office/officeart/2005/8/layout/process4"/>
    <dgm:cxn modelId="{DE7B6C97-4E97-4E85-ACCA-99184FC53CC8}" type="presOf" srcId="{C2BE8F64-15B4-4E2A-A409-BE12FC847A58}" destId="{B77C0410-45E1-4DB6-A864-B6DE1532B3DD}" srcOrd="0" destOrd="0" presId="urn:microsoft.com/office/officeart/2005/8/layout/process4"/>
    <dgm:cxn modelId="{91373BB5-D781-4B5D-854D-F01748399B31}" type="presOf" srcId="{B2666CB2-4645-438B-B3C2-6EB5E3BFDB37}" destId="{9226C765-464A-4CDC-AE67-7258DA1C44D0}" srcOrd="0" destOrd="0" presId="urn:microsoft.com/office/officeart/2005/8/layout/process4"/>
    <dgm:cxn modelId="{E9D774EF-8CC3-4B7C-97B5-44257402A3CD}" type="presOf" srcId="{EA6ED4B6-3022-48EA-954C-3CBC17B253FC}" destId="{6BBEB4C6-ED1A-49A5-9B80-3C46D4278FF1}" srcOrd="0" destOrd="0" presId="urn:microsoft.com/office/officeart/2005/8/layout/process4"/>
    <dgm:cxn modelId="{76E200F8-5F74-455B-A640-266A730C307F}" type="presOf" srcId="{EC5F1061-BF58-419A-83BF-6EA816407103}" destId="{81762F90-0728-4CE6-9C32-D4D4FDAEE95C}" srcOrd="0" destOrd="0" presId="urn:microsoft.com/office/officeart/2005/8/layout/process4"/>
    <dgm:cxn modelId="{6B8EEC67-7B93-4A8A-B017-B55147FCDB96}" type="presParOf" srcId="{9226C765-464A-4CDC-AE67-7258DA1C44D0}" destId="{1F4DFAD3-E4C1-4645-9BD3-5733DECC1F90}" srcOrd="0" destOrd="0" presId="urn:microsoft.com/office/officeart/2005/8/layout/process4"/>
    <dgm:cxn modelId="{9B301547-5B01-4F15-BE39-DE0C5137AEAB}" type="presParOf" srcId="{1F4DFAD3-E4C1-4645-9BD3-5733DECC1F90}" destId="{E12DDDBC-20EF-4F3F-A4C3-611FF2B9D5A7}" srcOrd="0" destOrd="0" presId="urn:microsoft.com/office/officeart/2005/8/layout/process4"/>
    <dgm:cxn modelId="{830FD023-423F-4FAB-99ED-9BD3A9F3F5B6}" type="presParOf" srcId="{9226C765-464A-4CDC-AE67-7258DA1C44D0}" destId="{885A2C84-9DE9-4152-B88B-263345CA5A08}" srcOrd="1" destOrd="0" presId="urn:microsoft.com/office/officeart/2005/8/layout/process4"/>
    <dgm:cxn modelId="{D5F6F399-6B34-4941-AE41-B4746CCD1AB4}" type="presParOf" srcId="{9226C765-464A-4CDC-AE67-7258DA1C44D0}" destId="{6E6349AE-B52E-4ACD-A790-7EDD42547F43}" srcOrd="2" destOrd="0" presId="urn:microsoft.com/office/officeart/2005/8/layout/process4"/>
    <dgm:cxn modelId="{9E45A29B-9A11-4922-B91B-B52A3DDF6271}" type="presParOf" srcId="{6E6349AE-B52E-4ACD-A790-7EDD42547F43}" destId="{B77C0410-45E1-4DB6-A864-B6DE1532B3DD}" srcOrd="0" destOrd="0" presId="urn:microsoft.com/office/officeart/2005/8/layout/process4"/>
    <dgm:cxn modelId="{83BF4213-7826-4DFE-8699-52452B9E0CD2}" type="presParOf" srcId="{9226C765-464A-4CDC-AE67-7258DA1C44D0}" destId="{F280C11C-55B3-4452-A533-2A9EF8258555}" srcOrd="3" destOrd="0" presId="urn:microsoft.com/office/officeart/2005/8/layout/process4"/>
    <dgm:cxn modelId="{163FD0A6-9B55-42A3-AE75-87C7915CAF0D}" type="presParOf" srcId="{9226C765-464A-4CDC-AE67-7258DA1C44D0}" destId="{5C41D4E1-25CF-4F51-BBB6-9B6A143E79DD}" srcOrd="4" destOrd="0" presId="urn:microsoft.com/office/officeart/2005/8/layout/process4"/>
    <dgm:cxn modelId="{83D35FAD-5429-44AF-A1ED-B0ED17D5C185}" type="presParOf" srcId="{5C41D4E1-25CF-4F51-BBB6-9B6A143E79DD}" destId="{6328C806-6DFD-4645-8E72-79B79642966F}" srcOrd="0" destOrd="0" presId="urn:microsoft.com/office/officeart/2005/8/layout/process4"/>
    <dgm:cxn modelId="{9401CB60-6D14-4F35-A235-90F415EC0DFF}" type="presParOf" srcId="{9226C765-464A-4CDC-AE67-7258DA1C44D0}" destId="{DB49C961-4AB6-43A1-A0BF-2577E84F86CF}" srcOrd="5" destOrd="0" presId="urn:microsoft.com/office/officeart/2005/8/layout/process4"/>
    <dgm:cxn modelId="{EE4CB22F-1E7A-4975-84D3-CC43A30D14C1}" type="presParOf" srcId="{9226C765-464A-4CDC-AE67-7258DA1C44D0}" destId="{90B539C6-C392-47D6-A41E-4692ED5D4729}" srcOrd="6" destOrd="0" presId="urn:microsoft.com/office/officeart/2005/8/layout/process4"/>
    <dgm:cxn modelId="{4AEBA420-7368-4C76-A6FB-2E71A345F026}" type="presParOf" srcId="{90B539C6-C392-47D6-A41E-4692ED5D4729}" destId="{6BBEB4C6-ED1A-49A5-9B80-3C46D4278FF1}" srcOrd="0" destOrd="0" presId="urn:microsoft.com/office/officeart/2005/8/layout/process4"/>
    <dgm:cxn modelId="{381F564E-A5DF-4FF4-8134-F3526200E8F9}" type="presParOf" srcId="{9226C765-464A-4CDC-AE67-7258DA1C44D0}" destId="{C8C82451-525D-4B14-AF6D-948A12E2EC11}" srcOrd="7" destOrd="0" presId="urn:microsoft.com/office/officeart/2005/8/layout/process4"/>
    <dgm:cxn modelId="{932F013C-61EA-44FF-8AE9-02A92E9DCFA0}" type="presParOf" srcId="{9226C765-464A-4CDC-AE67-7258DA1C44D0}" destId="{8FC08EE7-AF8C-477A-B7F3-D628D1FCA78D}" srcOrd="8" destOrd="0" presId="urn:microsoft.com/office/officeart/2005/8/layout/process4"/>
    <dgm:cxn modelId="{D57D61FA-8A2C-4DA7-8C23-1D224E6FD076}" type="presParOf" srcId="{8FC08EE7-AF8C-477A-B7F3-D628D1FCA78D}" destId="{81762F90-0728-4CE6-9C32-D4D4FDAEE95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411732-D06F-446B-863F-1DCB15F0C77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AE4C81-F638-4787-80F0-169734426574}">
      <dgm:prSet/>
      <dgm:spPr/>
      <dgm:t>
        <a:bodyPr/>
        <a:lstStyle/>
        <a:p>
          <a:r>
            <a:rPr lang="en-US"/>
            <a:t>Expressions whose calculation returns a constant value</a:t>
          </a:r>
        </a:p>
      </dgm:t>
    </dgm:pt>
    <dgm:pt modelId="{F71F6641-C36F-4053-B94D-51A7464C5EB4}" type="parTrans" cxnId="{7D1D752C-0419-487F-A299-0061E27D84FA}">
      <dgm:prSet/>
      <dgm:spPr/>
      <dgm:t>
        <a:bodyPr/>
        <a:lstStyle/>
        <a:p>
          <a:endParaRPr lang="en-US"/>
        </a:p>
      </dgm:t>
    </dgm:pt>
    <dgm:pt modelId="{EDD00E9B-7189-43CD-9705-2233E3B70A81}" type="sibTrans" cxnId="{7D1D752C-0419-487F-A299-0061E27D84FA}">
      <dgm:prSet/>
      <dgm:spPr/>
      <dgm:t>
        <a:bodyPr/>
        <a:lstStyle/>
        <a:p>
          <a:endParaRPr lang="en-US"/>
        </a:p>
      </dgm:t>
    </dgm:pt>
    <dgm:pt modelId="{0C2A7C0A-EEBD-4BE8-B1E5-58C06CC0873B}">
      <dgm:prSet/>
      <dgm:spPr/>
      <dgm:t>
        <a:bodyPr/>
        <a:lstStyle/>
        <a:p>
          <a:r>
            <a:rPr lang="en-US"/>
            <a:t>These can be calculated during the compilation phase</a:t>
          </a:r>
        </a:p>
      </dgm:t>
    </dgm:pt>
    <dgm:pt modelId="{637638DB-F78B-4472-BA60-A6EFFFCD30C6}" type="parTrans" cxnId="{417D69B8-3193-4D7B-B9C3-F39C20210D7E}">
      <dgm:prSet/>
      <dgm:spPr/>
      <dgm:t>
        <a:bodyPr/>
        <a:lstStyle/>
        <a:p>
          <a:endParaRPr lang="en-US"/>
        </a:p>
      </dgm:t>
    </dgm:pt>
    <dgm:pt modelId="{DEA8CC9D-C744-4AA5-B9B2-92E33ECF754A}" type="sibTrans" cxnId="{417D69B8-3193-4D7B-B9C3-F39C20210D7E}">
      <dgm:prSet/>
      <dgm:spPr/>
      <dgm:t>
        <a:bodyPr/>
        <a:lstStyle/>
        <a:p>
          <a:endParaRPr lang="en-US"/>
        </a:p>
      </dgm:t>
    </dgm:pt>
    <dgm:pt modelId="{7B65DFA6-A9FA-410A-8342-58BDA885760C}">
      <dgm:prSet/>
      <dgm:spPr/>
      <dgm:t>
        <a:bodyPr/>
        <a:lstStyle/>
        <a:p>
          <a:r>
            <a:rPr lang="en-US" dirty="0"/>
            <a:t>The result can take the place of the call to the calculation</a:t>
          </a:r>
        </a:p>
      </dgm:t>
    </dgm:pt>
    <dgm:pt modelId="{5E42353C-1D18-42D3-96A7-6934CED3ACB6}" type="parTrans" cxnId="{90445949-BA14-4AF3-9618-36302B3C24F2}">
      <dgm:prSet/>
      <dgm:spPr/>
      <dgm:t>
        <a:bodyPr/>
        <a:lstStyle/>
        <a:p>
          <a:endParaRPr lang="en-US"/>
        </a:p>
      </dgm:t>
    </dgm:pt>
    <dgm:pt modelId="{47D8FF63-37D7-43CE-BF43-064CD5BDC37A}" type="sibTrans" cxnId="{90445949-BA14-4AF3-9618-36302B3C24F2}">
      <dgm:prSet/>
      <dgm:spPr/>
      <dgm:t>
        <a:bodyPr/>
        <a:lstStyle/>
        <a:p>
          <a:endParaRPr lang="en-US"/>
        </a:p>
      </dgm:t>
    </dgm:pt>
    <dgm:pt modelId="{AFD1FA37-F7EC-4406-8904-F288E4AAA612}" type="pres">
      <dgm:prSet presAssocID="{E2411732-D06F-446B-863F-1DCB15F0C773}" presName="linear" presStyleCnt="0">
        <dgm:presLayoutVars>
          <dgm:animLvl val="lvl"/>
          <dgm:resizeHandles val="exact"/>
        </dgm:presLayoutVars>
      </dgm:prSet>
      <dgm:spPr/>
    </dgm:pt>
    <dgm:pt modelId="{45E1AA0D-C6FB-405F-A992-62906A09AD01}" type="pres">
      <dgm:prSet presAssocID="{75AE4C81-F638-4787-80F0-1697344265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19E4B2-DAB7-4AE6-9049-83691F0D3852}" type="pres">
      <dgm:prSet presAssocID="{EDD00E9B-7189-43CD-9705-2233E3B70A81}" presName="spacer" presStyleCnt="0"/>
      <dgm:spPr/>
    </dgm:pt>
    <dgm:pt modelId="{63458201-913A-4D6F-905E-C7BD0052DD95}" type="pres">
      <dgm:prSet presAssocID="{0C2A7C0A-EEBD-4BE8-B1E5-58C06CC087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05C3A7-2C84-46DA-83D1-DE7EC886586B}" type="pres">
      <dgm:prSet presAssocID="{DEA8CC9D-C744-4AA5-B9B2-92E33ECF754A}" presName="spacer" presStyleCnt="0"/>
      <dgm:spPr/>
    </dgm:pt>
    <dgm:pt modelId="{601DE2D9-D9A8-46D2-941B-381A5E087278}" type="pres">
      <dgm:prSet presAssocID="{7B65DFA6-A9FA-410A-8342-58BDA885760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D1D752C-0419-487F-A299-0061E27D84FA}" srcId="{E2411732-D06F-446B-863F-1DCB15F0C773}" destId="{75AE4C81-F638-4787-80F0-169734426574}" srcOrd="0" destOrd="0" parTransId="{F71F6641-C36F-4053-B94D-51A7464C5EB4}" sibTransId="{EDD00E9B-7189-43CD-9705-2233E3B70A81}"/>
    <dgm:cxn modelId="{CEEDB53A-9E11-474E-9189-401718587C00}" type="presOf" srcId="{0C2A7C0A-EEBD-4BE8-B1E5-58C06CC0873B}" destId="{63458201-913A-4D6F-905E-C7BD0052DD95}" srcOrd="0" destOrd="0" presId="urn:microsoft.com/office/officeart/2005/8/layout/vList2"/>
    <dgm:cxn modelId="{F4932963-D949-4B44-9CE1-A3594C2D1438}" type="presOf" srcId="{75AE4C81-F638-4787-80F0-169734426574}" destId="{45E1AA0D-C6FB-405F-A992-62906A09AD01}" srcOrd="0" destOrd="0" presId="urn:microsoft.com/office/officeart/2005/8/layout/vList2"/>
    <dgm:cxn modelId="{90445949-BA14-4AF3-9618-36302B3C24F2}" srcId="{E2411732-D06F-446B-863F-1DCB15F0C773}" destId="{7B65DFA6-A9FA-410A-8342-58BDA885760C}" srcOrd="2" destOrd="0" parTransId="{5E42353C-1D18-42D3-96A7-6934CED3ACB6}" sibTransId="{47D8FF63-37D7-43CE-BF43-064CD5BDC37A}"/>
    <dgm:cxn modelId="{417D69B8-3193-4D7B-B9C3-F39C20210D7E}" srcId="{E2411732-D06F-446B-863F-1DCB15F0C773}" destId="{0C2A7C0A-EEBD-4BE8-B1E5-58C06CC0873B}" srcOrd="1" destOrd="0" parTransId="{637638DB-F78B-4472-BA60-A6EFFFCD30C6}" sibTransId="{DEA8CC9D-C744-4AA5-B9B2-92E33ECF754A}"/>
    <dgm:cxn modelId="{BBCAD1C2-D5DA-4DB9-9DFF-C44E6DFC916C}" type="presOf" srcId="{E2411732-D06F-446B-863F-1DCB15F0C773}" destId="{AFD1FA37-F7EC-4406-8904-F288E4AAA612}" srcOrd="0" destOrd="0" presId="urn:microsoft.com/office/officeart/2005/8/layout/vList2"/>
    <dgm:cxn modelId="{393CF1FA-F6CF-44B2-ADEF-06566DC0042A}" type="presOf" srcId="{7B65DFA6-A9FA-410A-8342-58BDA885760C}" destId="{601DE2D9-D9A8-46D2-941B-381A5E087278}" srcOrd="0" destOrd="0" presId="urn:microsoft.com/office/officeart/2005/8/layout/vList2"/>
    <dgm:cxn modelId="{BD62C9EA-A8A8-4C31-8422-00ADB7E9EF13}" type="presParOf" srcId="{AFD1FA37-F7EC-4406-8904-F288E4AAA612}" destId="{45E1AA0D-C6FB-405F-A992-62906A09AD01}" srcOrd="0" destOrd="0" presId="urn:microsoft.com/office/officeart/2005/8/layout/vList2"/>
    <dgm:cxn modelId="{17B23657-8281-4A61-A04D-50DEB3C4B808}" type="presParOf" srcId="{AFD1FA37-F7EC-4406-8904-F288E4AAA612}" destId="{4C19E4B2-DAB7-4AE6-9049-83691F0D3852}" srcOrd="1" destOrd="0" presId="urn:microsoft.com/office/officeart/2005/8/layout/vList2"/>
    <dgm:cxn modelId="{815533B4-7921-4170-8565-F4944BF48648}" type="presParOf" srcId="{AFD1FA37-F7EC-4406-8904-F288E4AAA612}" destId="{63458201-913A-4D6F-905E-C7BD0052DD95}" srcOrd="2" destOrd="0" presId="urn:microsoft.com/office/officeart/2005/8/layout/vList2"/>
    <dgm:cxn modelId="{9F44B496-AB75-4CE8-B906-5AE7BBC5B75F}" type="presParOf" srcId="{AFD1FA37-F7EC-4406-8904-F288E4AAA612}" destId="{0305C3A7-2C84-46DA-83D1-DE7EC886586B}" srcOrd="3" destOrd="0" presId="urn:microsoft.com/office/officeart/2005/8/layout/vList2"/>
    <dgm:cxn modelId="{045F7C3F-7DFE-4DCC-AF0E-211B94A38333}" type="presParOf" srcId="{AFD1FA37-F7EC-4406-8904-F288E4AAA612}" destId="{601DE2D9-D9A8-46D2-941B-381A5E08727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AA94B-CF1A-42C5-96E3-E49D4203BBF9}">
      <dsp:nvSpPr>
        <dsp:cNvPr id="0" name=""/>
        <dsp:cNvSpPr/>
      </dsp:nvSpPr>
      <dsp:spPr>
        <a:xfrm>
          <a:off x="0" y="1086207"/>
          <a:ext cx="6172199" cy="823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Record the time at the start</a:t>
          </a:r>
        </a:p>
      </dsp:txBody>
      <dsp:txXfrm>
        <a:off x="40209" y="1126416"/>
        <a:ext cx="6091781" cy="743262"/>
      </dsp:txXfrm>
    </dsp:sp>
    <dsp:sp modelId="{FC81980C-5423-4156-96F6-CD80EAD4FDAD}">
      <dsp:nvSpPr>
        <dsp:cNvPr id="0" name=""/>
        <dsp:cNvSpPr/>
      </dsp:nvSpPr>
      <dsp:spPr>
        <a:xfrm>
          <a:off x="0" y="2002047"/>
          <a:ext cx="6172199" cy="823680"/>
        </a:xfrm>
        <a:prstGeom prst="roundRect">
          <a:avLst/>
        </a:prstGeom>
        <a:solidFill>
          <a:schemeClr val="accent5">
            <a:hueOff val="497619"/>
            <a:satOff val="154"/>
            <a:lumOff val="-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Record the time at the end</a:t>
          </a:r>
        </a:p>
      </dsp:txBody>
      <dsp:txXfrm>
        <a:off x="40209" y="2042256"/>
        <a:ext cx="6091781" cy="743262"/>
      </dsp:txXfrm>
    </dsp:sp>
    <dsp:sp modelId="{30716C18-4E58-4F60-94B2-09BBDF07187A}">
      <dsp:nvSpPr>
        <dsp:cNvPr id="0" name=""/>
        <dsp:cNvSpPr/>
      </dsp:nvSpPr>
      <dsp:spPr>
        <a:xfrm>
          <a:off x="0" y="2917887"/>
          <a:ext cx="6172199" cy="823680"/>
        </a:xfrm>
        <a:prstGeom prst="roundRect">
          <a:avLst/>
        </a:prstGeom>
        <a:solidFill>
          <a:schemeClr val="accent5">
            <a:hueOff val="995237"/>
            <a:satOff val="309"/>
            <a:lumOff val="-57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Subtract start from end</a:t>
          </a:r>
        </a:p>
      </dsp:txBody>
      <dsp:txXfrm>
        <a:off x="40209" y="2958096"/>
        <a:ext cx="6091781" cy="743262"/>
      </dsp:txXfrm>
    </dsp:sp>
    <dsp:sp modelId="{3AD54EAD-79DF-49ED-980B-38E7276F1FF8}">
      <dsp:nvSpPr>
        <dsp:cNvPr id="0" name=""/>
        <dsp:cNvSpPr/>
      </dsp:nvSpPr>
      <dsp:spPr>
        <a:xfrm>
          <a:off x="0" y="3833727"/>
          <a:ext cx="6172199" cy="823680"/>
        </a:xfrm>
        <a:prstGeom prst="roundRect">
          <a:avLst/>
        </a:prstGeom>
        <a:solidFill>
          <a:schemeClr val="accent5">
            <a:hueOff val="1492856"/>
            <a:satOff val="463"/>
            <a:lumOff val="-8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Voila, you have measured time</a:t>
          </a:r>
        </a:p>
      </dsp:txBody>
      <dsp:txXfrm>
        <a:off x="40209" y="3873936"/>
        <a:ext cx="6091781" cy="743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DDDBC-20EF-4F3F-A4C3-611FF2B9D5A7}">
      <dsp:nvSpPr>
        <dsp:cNvPr id="0" name=""/>
        <dsp:cNvSpPr/>
      </dsp:nvSpPr>
      <dsp:spPr>
        <a:xfrm>
          <a:off x="0" y="3736288"/>
          <a:ext cx="10515600" cy="612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Compiler considers this code to be dead</a:t>
          </a:r>
          <a:endParaRPr lang="en-CA" sz="4000" kern="1200"/>
        </a:p>
      </dsp:txBody>
      <dsp:txXfrm>
        <a:off x="0" y="3736288"/>
        <a:ext cx="10515600" cy="612969"/>
      </dsp:txXfrm>
    </dsp:sp>
    <dsp:sp modelId="{B77C0410-45E1-4DB6-A864-B6DE1532B3DD}">
      <dsp:nvSpPr>
        <dsp:cNvPr id="0" name=""/>
        <dsp:cNvSpPr/>
      </dsp:nvSpPr>
      <dsp:spPr>
        <a:xfrm rot="10800000">
          <a:off x="0" y="2802736"/>
          <a:ext cx="10515600" cy="94274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Results are always the same</a:t>
          </a:r>
          <a:endParaRPr lang="en-CA" sz="4000" kern="1200"/>
        </a:p>
      </dsp:txBody>
      <dsp:txXfrm rot="10800000">
        <a:off x="0" y="2802736"/>
        <a:ext cx="10515600" cy="612568"/>
      </dsp:txXfrm>
    </dsp:sp>
    <dsp:sp modelId="{6328C806-6DFD-4645-8E72-79B79642966F}">
      <dsp:nvSpPr>
        <dsp:cNvPr id="0" name=""/>
        <dsp:cNvSpPr/>
      </dsp:nvSpPr>
      <dsp:spPr>
        <a:xfrm rot="10800000">
          <a:off x="0" y="1869184"/>
          <a:ext cx="10515600" cy="94274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Fields untouched</a:t>
          </a:r>
        </a:p>
      </dsp:txBody>
      <dsp:txXfrm rot="10800000">
        <a:off x="0" y="1869184"/>
        <a:ext cx="10515600" cy="612568"/>
      </dsp:txXfrm>
    </dsp:sp>
    <dsp:sp modelId="{6BBEB4C6-ED1A-49A5-9B80-3C46D4278FF1}">
      <dsp:nvSpPr>
        <dsp:cNvPr id="0" name=""/>
        <dsp:cNvSpPr/>
      </dsp:nvSpPr>
      <dsp:spPr>
        <a:xfrm rot="10800000">
          <a:off x="0" y="945153"/>
          <a:ext cx="10515600" cy="942746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Only local variables</a:t>
          </a:r>
        </a:p>
      </dsp:txBody>
      <dsp:txXfrm rot="10800000">
        <a:off x="0" y="945153"/>
        <a:ext cx="10515600" cy="612568"/>
      </dsp:txXfrm>
    </dsp:sp>
    <dsp:sp modelId="{81762F90-0728-4CE6-9C32-D4D4FDAEE95C}">
      <dsp:nvSpPr>
        <dsp:cNvPr id="0" name=""/>
        <dsp:cNvSpPr/>
      </dsp:nvSpPr>
      <dsp:spPr>
        <a:xfrm rot="10800000">
          <a:off x="0" y="2080"/>
          <a:ext cx="10515600" cy="942746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/>
            <a:t>No return value/No arguments</a:t>
          </a:r>
        </a:p>
      </dsp:txBody>
      <dsp:txXfrm rot="10800000">
        <a:off x="0" y="2080"/>
        <a:ext cx="10515600" cy="612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1AA0D-C6FB-405F-A992-62906A09AD01}">
      <dsp:nvSpPr>
        <dsp:cNvPr id="0" name=""/>
        <dsp:cNvSpPr/>
      </dsp:nvSpPr>
      <dsp:spPr>
        <a:xfrm>
          <a:off x="0" y="400046"/>
          <a:ext cx="7846605" cy="1731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Expressions whose calculation returns a constant value</a:t>
          </a:r>
        </a:p>
      </dsp:txBody>
      <dsp:txXfrm>
        <a:off x="84530" y="484576"/>
        <a:ext cx="7677545" cy="1562540"/>
      </dsp:txXfrm>
    </dsp:sp>
    <dsp:sp modelId="{63458201-913A-4D6F-905E-C7BD0052DD95}">
      <dsp:nvSpPr>
        <dsp:cNvPr id="0" name=""/>
        <dsp:cNvSpPr/>
      </dsp:nvSpPr>
      <dsp:spPr>
        <a:xfrm>
          <a:off x="0" y="2246846"/>
          <a:ext cx="7846605" cy="1731600"/>
        </a:xfrm>
        <a:prstGeom prst="roundRect">
          <a:avLst/>
        </a:prstGeom>
        <a:solidFill>
          <a:schemeClr val="accent2">
            <a:hueOff val="1500000"/>
            <a:satOff val="4297"/>
            <a:lumOff val="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These can be calculated during the compilation phase</a:t>
          </a:r>
        </a:p>
      </dsp:txBody>
      <dsp:txXfrm>
        <a:off x="84530" y="2331376"/>
        <a:ext cx="7677545" cy="1562540"/>
      </dsp:txXfrm>
    </dsp:sp>
    <dsp:sp modelId="{601DE2D9-D9A8-46D2-941B-381A5E087278}">
      <dsp:nvSpPr>
        <dsp:cNvPr id="0" name=""/>
        <dsp:cNvSpPr/>
      </dsp:nvSpPr>
      <dsp:spPr>
        <a:xfrm>
          <a:off x="0" y="4093647"/>
          <a:ext cx="7846605" cy="1731600"/>
        </a:xfrm>
        <a:prstGeom prst="roundRect">
          <a:avLst/>
        </a:prstGeom>
        <a:solidFill>
          <a:schemeClr val="accent2">
            <a:hueOff val="3000000"/>
            <a:satOff val="8594"/>
            <a:lumOff val="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The result can take the place of the call to the calculation</a:t>
          </a:r>
        </a:p>
      </dsp:txBody>
      <dsp:txXfrm>
        <a:off x="84530" y="4178177"/>
        <a:ext cx="7677545" cy="156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43688-356A-414E-ADA9-B0FD2D279C04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A1447-1354-4B57-9DF1-B5147A72B5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21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B2D8A-4070-4F52-B3E8-7AEB273CA038}" type="slidenum">
              <a:rPr lang="en-CA" smtClean="0">
                <a:solidFill>
                  <a:prstClr val="black"/>
                </a:solidFill>
              </a:rPr>
              <a:pPr/>
              <a:t>6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3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A1447-1354-4B57-9DF1-B5147A72B5B6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36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8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8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1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1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5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3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4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9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9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3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doc.io/doc/org.openjdk.jmh/jmh-core/latest/index.html" TargetMode="External"/><Relationship Id="rId2" Type="http://schemas.openxmlformats.org/officeDocument/2006/relationships/hyperlink" Target="https://github.com/openjdk/jmh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-performance.info/jmh/" TargetMode="External"/><Relationship Id="rId3" Type="http://schemas.openxmlformats.org/officeDocument/2006/relationships/hyperlink" Target="https://javadevcentral.com/measuring-execution-time-the-wrong-way" TargetMode="External"/><Relationship Id="rId7" Type="http://schemas.openxmlformats.org/officeDocument/2006/relationships/hyperlink" Target="https://jenkov.com/tutorials/java-performance/jmh.html" TargetMode="External"/><Relationship Id="rId2" Type="http://schemas.openxmlformats.org/officeDocument/2006/relationships/hyperlink" Target="https://www.baeldung.com/java-microbenchmark-har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yrkio.com/2024/06/27/an-introduction-to-benchmarks/" TargetMode="External"/><Relationship Id="rId5" Type="http://schemas.openxmlformats.org/officeDocument/2006/relationships/hyperlink" Target="https://javadevcentral.com/jmh-benchmark-with-examples" TargetMode="External"/><Relationship Id="rId10" Type="http://schemas.openxmlformats.org/officeDocument/2006/relationships/hyperlink" Target="https://www.javaadvent.com/2019/12/measuring-time-from-java-to-kernel-and-back.html" TargetMode="External"/><Relationship Id="rId4" Type="http://schemas.openxmlformats.org/officeDocument/2006/relationships/hyperlink" Target="https://javadevcentral.com/naive-benchmarking-framework-in-java" TargetMode="External"/><Relationship Id="rId9" Type="http://schemas.openxmlformats.org/officeDocument/2006/relationships/hyperlink" Target="https://javadoc.io/doc/org.openjdk.jmh/jmh-core/latest/index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niprof/CollectionsPerformanceV4.1" TargetMode="External"/><Relationship Id="rId2" Type="http://schemas.openxmlformats.org/officeDocument/2006/relationships/hyperlink" Target="https://github.com/omniprof/collectionsperformance_v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penjdk/jmh" TargetMode="External"/><Relationship Id="rId4" Type="http://schemas.openxmlformats.org/officeDocument/2006/relationships/hyperlink" Target="https://github.com/omniprof/StringConcatenation_JM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8" y="-19456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23549-C88D-143C-EDE7-993F2CCC2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080" y="569593"/>
            <a:ext cx="5262318" cy="3469007"/>
          </a:xfrm>
        </p:spPr>
        <p:txBody>
          <a:bodyPr anchor="b">
            <a:normAutofit/>
          </a:bodyPr>
          <a:lstStyle/>
          <a:p>
            <a:pPr algn="l"/>
            <a:r>
              <a:rPr lang="en-US" sz="4600" dirty="0"/>
              <a:t>I Just Discovered the Java Microbenchmark Harness* and You Should To</a:t>
            </a:r>
            <a:endParaRPr lang="en-CA" sz="4600" dirty="0"/>
          </a:p>
        </p:txBody>
      </p:sp>
      <p:sp useBgFill="1">
        <p:nvSpPr>
          <p:cNvPr id="13" name="Graphic 10">
            <a:extLst>
              <a:ext uri="{FF2B5EF4-FFF2-40B4-BE49-F238E27FC236}">
                <a16:creationId xmlns:a16="http://schemas.microsoft.com/office/drawing/2014/main" id="{704F7EEF-CBB8-414E-AEB9-E8DFC3689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766717" y="5348577"/>
            <a:ext cx="1174169" cy="117416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2CA7C088-CD39-49F8-BB37-5E16EFFF4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267771" y="5421922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2306E-AFA8-8C3B-92C4-7BFD2B7C5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080" y="4191000"/>
            <a:ext cx="5262318" cy="2117724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Ken Fogel</a:t>
            </a:r>
          </a:p>
          <a:p>
            <a:pPr algn="l"/>
            <a:endParaRPr lang="en-US" sz="2200" dirty="0"/>
          </a:p>
          <a:p>
            <a:pPr algn="l"/>
            <a:r>
              <a:rPr lang="en-US" sz="2200" i="1"/>
              <a:t>* </a:t>
            </a:r>
            <a:r>
              <a:rPr lang="en-US" sz="2200" i="1" dirty="0"/>
              <a:t>JMH has been around </a:t>
            </a:r>
            <a:r>
              <a:rPr lang="en-US" sz="2200" i="1"/>
              <a:t>since 2013</a:t>
            </a:r>
            <a:r>
              <a:rPr lang="en-US" sz="2200" i="1" dirty="0"/>
              <a:t>.</a:t>
            </a:r>
            <a:endParaRPr lang="en-CA" sz="2200" i="1" dirty="0"/>
          </a:p>
        </p:txBody>
      </p:sp>
      <p:pic>
        <p:nvPicPr>
          <p:cNvPr id="4" name="Picture 3" descr="Two coloured ropes tied to a carabiner">
            <a:extLst>
              <a:ext uri="{FF2B5EF4-FFF2-40B4-BE49-F238E27FC236}">
                <a16:creationId xmlns:a16="http://schemas.microsoft.com/office/drawing/2014/main" id="{22D9C0A4-16D7-1362-76C8-874B463D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83" r="26160" b="-2"/>
          <a:stretch/>
        </p:blipFill>
        <p:spPr>
          <a:xfrm>
            <a:off x="7935" y="1"/>
            <a:ext cx="6088065" cy="6858000"/>
          </a:xfrm>
          <a:prstGeom prst="rect">
            <a:avLst/>
          </a:prstGeom>
        </p:spPr>
      </p:pic>
      <p:sp useBgFill="1">
        <p:nvSpPr>
          <p:cNvPr id="17" name="Oval 16">
            <a:extLst>
              <a:ext uri="{FF2B5EF4-FFF2-40B4-BE49-F238E27FC236}">
                <a16:creationId xmlns:a16="http://schemas.microsoft.com/office/drawing/2014/main" id="{528C5F7D-50EC-4C32-B535-6E2B9D1FC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901638" y="457200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basketball on a bench">
            <a:extLst>
              <a:ext uri="{FF2B5EF4-FFF2-40B4-BE49-F238E27FC236}">
                <a16:creationId xmlns:a16="http://schemas.microsoft.com/office/drawing/2014/main" id="{40483F72-DB1B-D46B-2E79-8F15337DC9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00"/>
                    </a14:imgEffect>
                    <a14:imgEffect>
                      <a14:brightnessContrast contrast="-50000"/>
                    </a14:imgEffect>
                  </a14:imgLayer>
                </a14:imgProps>
              </a:ext>
            </a:extLst>
          </a:blip>
          <a:srcRect t="15710" r="-1" b="-1"/>
          <a:stretch/>
        </p:blipFill>
        <p:spPr>
          <a:xfrm>
            <a:off x="-7797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96B79-3980-007B-BDC0-87DB97C1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4072"/>
            <a:ext cx="10531448" cy="861912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No warmup</a:t>
            </a:r>
            <a:endParaRPr lang="en-CA" sz="54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4F21-AF58-07E0-506E-F396ACA32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8" y="1428039"/>
            <a:ext cx="10096837" cy="2401011"/>
          </a:xfrm>
        </p:spPr>
        <p:txBody>
          <a:bodyPr anchor="t">
            <a:no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The JVM initializes internal structures over time</a:t>
            </a:r>
          </a:p>
          <a:p>
            <a:pPr algn="ctr"/>
            <a:r>
              <a:rPr lang="en-US" sz="4800" dirty="0">
                <a:solidFill>
                  <a:srgbClr val="FFFFFF"/>
                </a:solidFill>
              </a:rPr>
              <a:t>This is why repeatedly asking for a benchmark changes the results</a:t>
            </a:r>
            <a:endParaRPr lang="en-CA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7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A6685E16-3415-F4C5-66A6-0917355E5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39" r="-1" b="13105"/>
          <a:stretch/>
        </p:blipFill>
        <p:spPr>
          <a:xfrm>
            <a:off x="-513446" y="1"/>
            <a:ext cx="132476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C7A8F-E330-38D5-85EE-725BD4BD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Dead code</a:t>
            </a:r>
            <a:endParaRPr lang="en-CA" sz="72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32AB822A-4630-6AED-0710-5C9228CA1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1588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778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57834-1253-2A54-1AA6-C1418585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3276599" cy="5743616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Constant folding</a:t>
            </a:r>
            <a:endParaRPr lang="en-CA" sz="48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0F1402-11C5-4156-920F-A1D996B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1823" y="446104"/>
            <a:ext cx="2354299" cy="1482372"/>
            <a:chOff x="471823" y="446104"/>
            <a:chExt cx="2354299" cy="1482372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F59333A0-91D0-40E7-ABE0-4CD6A0A4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81053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E1168C41-55F2-4E50-AAC9-1069DFDE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3382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806188BB-B55A-499F-A6F1-4CF1F0887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71823" y="446104"/>
              <a:ext cx="762000" cy="762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259AD7C-32F9-FC1D-5063-717C2C500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947051"/>
              </p:ext>
            </p:extLst>
          </p:nvPr>
        </p:nvGraphicFramePr>
        <p:xfrm>
          <a:off x="4038600" y="304800"/>
          <a:ext cx="7846605" cy="622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77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F895D8-B493-4B20-6CB5-B25C1DC0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189"/>
            <a:ext cx="4419601" cy="1043001"/>
          </a:xfrm>
        </p:spPr>
        <p:txBody>
          <a:bodyPr anchor="b">
            <a:noAutofit/>
          </a:bodyPr>
          <a:lstStyle/>
          <a:p>
            <a:r>
              <a:rPr lang="en-US" sz="7200" b="1" dirty="0"/>
              <a:t>Loops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4F3D-34FA-0869-0B8E-F50692FD9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8813"/>
            <a:ext cx="5900738" cy="4371992"/>
          </a:xfrm>
        </p:spPr>
        <p:txBody>
          <a:bodyPr anchor="t">
            <a:noAutofit/>
          </a:bodyPr>
          <a:lstStyle/>
          <a:p>
            <a:r>
              <a:rPr lang="en-US" sz="4400" dirty="0"/>
              <a:t>Loop unrolling replicates the loop body multiple times</a:t>
            </a:r>
          </a:p>
          <a:p>
            <a:r>
              <a:rPr lang="en-US" sz="4400" dirty="0"/>
              <a:t>Reduces the Loop control structure overhead</a:t>
            </a:r>
            <a:endParaRPr lang="en-CA" sz="4400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4F28FDD2-866C-42AA-7435-A8B6D1105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9110" y="575423"/>
            <a:ext cx="5749177" cy="57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7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573C-8555-BE06-2A50-A0828A2B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0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The solution: </a:t>
            </a:r>
            <a:endParaRPr lang="en-CA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AD92-8223-799C-D344-12CD8811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b="1" dirty="0"/>
              <a:t>Java Microbenchmark Harness</a:t>
            </a:r>
            <a:endParaRPr lang="en-CA" sz="7200" b="1" dirty="0"/>
          </a:p>
        </p:txBody>
      </p:sp>
    </p:spTree>
    <p:extLst>
      <p:ext uri="{BB962C8B-B14F-4D97-AF65-F5344CB8AC3E}">
        <p14:creationId xmlns:p14="http://schemas.microsoft.com/office/powerpoint/2010/main" val="14283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horse wearing a leather harness&#10;&#10;Description automatically generated">
            <a:extLst>
              <a:ext uri="{FF2B5EF4-FFF2-40B4-BE49-F238E27FC236}">
                <a16:creationId xmlns:a16="http://schemas.microsoft.com/office/drawing/2014/main" id="{C4DAF183-8AA9-0C94-77F8-28EB9A51B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999" y="-1"/>
            <a:ext cx="6858001" cy="685800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01C3A8-47AC-A398-4C9B-5DA2DAB68D96}"/>
              </a:ext>
            </a:extLst>
          </p:cNvPr>
          <p:cNvSpPr txBox="1"/>
          <p:nvPr/>
        </p:nvSpPr>
        <p:spPr>
          <a:xfrm>
            <a:off x="9604352" y="5871079"/>
            <a:ext cx="258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generated by Dall-E 3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06901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BA29-12AF-6636-371F-89C977A5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preparation: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B773-B2DB-058A-E88E-420D811A2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Clone the JMH repo from</a:t>
            </a:r>
          </a:p>
          <a:p>
            <a:pPr marL="0" indent="0">
              <a:buNone/>
            </a:pPr>
            <a:r>
              <a:rPr lang="en-US" sz="4000" b="1" dirty="0"/>
              <a:t> 	</a:t>
            </a:r>
            <a:r>
              <a:rPr lang="en-US" sz="4000" b="1" dirty="0">
                <a:hlinkClick r:id="rId2"/>
              </a:rPr>
              <a:t>https://github.com/openjdk/jmh</a:t>
            </a:r>
            <a:endParaRPr lang="en-US" sz="4000" b="1" dirty="0"/>
          </a:p>
          <a:p>
            <a:pPr marL="0" indent="0">
              <a:buNone/>
            </a:pPr>
            <a:endParaRPr lang="en-US" sz="4000" b="1" dirty="0"/>
          </a:p>
          <a:p>
            <a:r>
              <a:rPr lang="en-US" sz="4000" b="1" dirty="0"/>
              <a:t>Bookmark in your browser the Java  Docs at </a:t>
            </a:r>
          </a:p>
          <a:p>
            <a:pPr marL="893763" indent="0">
              <a:buNone/>
            </a:pPr>
            <a:r>
              <a:rPr lang="en-US" sz="4000" b="1" dirty="0">
                <a:hlinkClick r:id="rId3"/>
              </a:rPr>
              <a:t>https://javadoc.io/doc/org.openjdk.jmh/jmh-core/latest/index.html</a:t>
            </a:r>
            <a:endParaRPr lang="en-US" sz="4000" b="1" dirty="0"/>
          </a:p>
          <a:p>
            <a:endParaRPr lang="en-US" dirty="0"/>
          </a:p>
          <a:p>
            <a:pPr marL="0" indent="0">
              <a:buNone/>
              <a:tabLst>
                <a:tab pos="1250950" algn="l"/>
              </a:tabLst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325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2151-5E0B-74C5-9EBD-6D42620A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2399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Create a project from the Maven JMH archetype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DF08-83B7-F96A-1A68-BC575DBB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48505"/>
            <a:ext cx="12191999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* In the Windows Console replace \ with ^.  DO NOT USE PowerShell.</a:t>
            </a:r>
          </a:p>
        </p:txBody>
      </p:sp>
    </p:spTree>
    <p:extLst>
      <p:ext uri="{BB962C8B-B14F-4D97-AF65-F5344CB8AC3E}">
        <p14:creationId xmlns:p14="http://schemas.microsoft.com/office/powerpoint/2010/main" val="3267453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A21F-EAFF-91DA-C23A-D54B1776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A JMH Project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FB0D-476C-F59E-D2ED-143B9EC0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Update the pom.xml file with the version of Java you will use.</a:t>
            </a:r>
          </a:p>
          <a:p>
            <a:pPr>
              <a:lnSpc>
                <a:spcPct val="150000"/>
              </a:lnSpc>
            </a:pPr>
            <a:r>
              <a:rPr lang="en-US" sz="5400" dirty="0"/>
              <a:t>Optionally, update the version numbers of the plugins</a:t>
            </a:r>
          </a:p>
        </p:txBody>
      </p:sp>
    </p:spTree>
    <p:extLst>
      <p:ext uri="{BB962C8B-B14F-4D97-AF65-F5344CB8AC3E}">
        <p14:creationId xmlns:p14="http://schemas.microsoft.com/office/powerpoint/2010/main" val="2504785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F0FB-7DF1-703C-F180-45A88ED8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How the Harness will work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C5D7-5487-FC49-4B64-47DB8F983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</a:pPr>
            <a:r>
              <a:rPr lang="en-US" sz="5400" dirty="0"/>
              <a:t>No need for a main method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Create one or more classes with methods annotated with @Benchmark</a:t>
            </a:r>
          </a:p>
        </p:txBody>
      </p:sp>
    </p:spTree>
    <p:extLst>
      <p:ext uri="{BB962C8B-B14F-4D97-AF65-F5344CB8AC3E}">
        <p14:creationId xmlns:p14="http://schemas.microsoft.com/office/powerpoint/2010/main" val="181472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2063-425D-3A3E-C532-EA9DBA28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Gratuitous Plug</a:t>
            </a:r>
            <a:endParaRPr lang="en-CA" b="1" dirty="0"/>
          </a:p>
        </p:txBody>
      </p:sp>
      <p:pic>
        <p:nvPicPr>
          <p:cNvPr id="9" name="Content Placeholder 8" descr="A book cover with a black background&#10;&#10;Description automatically generated">
            <a:extLst>
              <a:ext uri="{FF2B5EF4-FFF2-40B4-BE49-F238E27FC236}">
                <a16:creationId xmlns:a16="http://schemas.microsoft.com/office/drawing/2014/main" id="{6828C684-9EC3-46AA-579E-80D8DA71D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4" y="365125"/>
            <a:ext cx="4734698" cy="593860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ED0D82-5DF0-96D8-8948-15751B2D53B4}"/>
              </a:ext>
            </a:extLst>
          </p:cNvPr>
          <p:cNvSpPr txBox="1"/>
          <p:nvPr/>
        </p:nvSpPr>
        <p:spPr>
          <a:xfrm>
            <a:off x="260088" y="1375902"/>
            <a:ext cx="63221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I wrote a book!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A book for those with experience with other languages who now need Java skills. 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A quick refresher if you have been away from Java for a while.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Buy all your Python, C#, &amp; other non-Java friends a copy.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393171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5BFD-E5BF-C3BF-CDCF-99DA1AEC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How the Harness will work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389A-6312-EFB8-A631-61A6A9A6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5400" dirty="0"/>
              <a:t>When run, the harness identifies all the benchmark methods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5400" dirty="0"/>
              <a:t>The method’s code is used to generate the actual tests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09602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98E5-D307-24AB-6089-2A1EAF0C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71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Let’s benchmark something simple:</a:t>
            </a:r>
            <a:br>
              <a:rPr lang="en-US" sz="6000" b="1" dirty="0"/>
            </a:br>
            <a:r>
              <a:rPr lang="en-US" sz="6000" b="1" dirty="0"/>
              <a:t>String Concatenation vs StringBuilder</a:t>
            </a:r>
            <a:endParaRPr lang="en-CA" sz="6000" b="1" dirty="0"/>
          </a:p>
        </p:txBody>
      </p:sp>
    </p:spTree>
    <p:extLst>
      <p:ext uri="{BB962C8B-B14F-4D97-AF65-F5344CB8AC3E}">
        <p14:creationId xmlns:p14="http://schemas.microsoft.com/office/powerpoint/2010/main" val="2506194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2208-7136-B115-A192-4F8FB1FB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the class for the JMH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9718-F833-3210-3102-F693B66B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59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4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@BenchmarkMode(Mode.AverageTime)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@OutputTimeUnit(TimeUnit.NANOSECONDS)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public class </a:t>
            </a:r>
            <a:r>
              <a:rPr lang="en-CA" sz="4000" b="1" dirty="0" err="1">
                <a:latin typeface="Consolas" panose="020B0609020204030204" pitchFamily="49" charset="0"/>
              </a:rPr>
              <a:t>MyBenchmark</a:t>
            </a:r>
            <a:r>
              <a:rPr lang="en-CA" sz="4000" b="1" dirty="0">
                <a:latin typeface="Consolas" panose="020B0609020204030204" pitchFamily="49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2620169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C9A7-2237-326D-9433-DCE1D472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the code for the JMH</a:t>
            </a:r>
            <a:endParaRPr lang="en-CA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A2540A-082A-8C86-E7AA-EBFD34B00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5634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@Benchmark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@Fork(value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@Measurement(iterations = 10, time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@Warmup(iterations = 5, time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public String </a:t>
            </a:r>
            <a:r>
              <a:rPr lang="en-CA" sz="4000" b="1" dirty="0" err="1">
                <a:latin typeface="Consolas" panose="020B0609020204030204" pitchFamily="49" charset="0"/>
              </a:rPr>
              <a:t>stringConcat</a:t>
            </a:r>
            <a:r>
              <a:rPr lang="en-CA" sz="4000" b="1" dirty="0">
                <a:latin typeface="Consolas" panose="020B0609020204030204" pitchFamily="49" charset="0"/>
              </a:rPr>
              <a:t>() {</a:t>
            </a:r>
          </a:p>
        </p:txBody>
      </p:sp>
    </p:spTree>
    <p:extLst>
      <p:ext uri="{BB962C8B-B14F-4D97-AF65-F5344CB8AC3E}">
        <p14:creationId xmlns:p14="http://schemas.microsoft.com/office/powerpoint/2010/main" val="33703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Guitars on a guitar stand">
            <a:extLst>
              <a:ext uri="{FF2B5EF4-FFF2-40B4-BE49-F238E27FC236}">
                <a16:creationId xmlns:a16="http://schemas.microsoft.com/office/drawing/2014/main" id="{BA1CE415-7567-D19A-DE85-8611C2AA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31" r="-1" b="7778"/>
          <a:stretch/>
        </p:blipFill>
        <p:spPr>
          <a:xfrm>
            <a:off x="-7797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8F09D-A18B-127A-ACDC-A42AF1FA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en-US" sz="7200" b="1" dirty="0">
                <a:solidFill>
                  <a:srgbClr val="FFFFFF"/>
                </a:solidFill>
              </a:rPr>
              <a:t>Collections Performance V 6.0</a:t>
            </a:r>
            <a:endParaRPr lang="en-CA" sz="72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C85C-7E42-40AB-E53A-53559152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3779043"/>
            <a:ext cx="11258550" cy="234556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FFFF"/>
                </a:solidFill>
              </a:rPr>
              <a:t>Let us look at the </a:t>
            </a:r>
            <a:r>
              <a:rPr lang="en-US" sz="5400">
                <a:solidFill>
                  <a:srgbClr val="FFFFFF"/>
                </a:solidFill>
              </a:rPr>
              <a:t>rewrite of the </a:t>
            </a:r>
            <a:r>
              <a:rPr lang="en-US" sz="5400" dirty="0">
                <a:solidFill>
                  <a:srgbClr val="FFFFFF"/>
                </a:solidFill>
              </a:rPr>
              <a:t>4.1 tests for the JMH.</a:t>
            </a:r>
          </a:p>
          <a:p>
            <a:pPr algn="ctr"/>
            <a:endParaRPr lang="en-CA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70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5431-A702-3027-3A5B-6BA99DE2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5125"/>
            <a:ext cx="11763375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Collections Performance 6.0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C60D-CD96-366C-7F1B-11EE8E3C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project features two versions of testing.</a:t>
            </a:r>
          </a:p>
          <a:p>
            <a:r>
              <a:rPr lang="en-US" sz="3600" dirty="0"/>
              <a:t>First is a re-write of the original test code that displays its result in a table.</a:t>
            </a:r>
          </a:p>
          <a:p>
            <a:r>
              <a:rPr lang="en-US" sz="3600" dirty="0"/>
              <a:t> Second uses the JMH.</a:t>
            </a:r>
          </a:p>
          <a:p>
            <a:r>
              <a:rPr lang="en-US" sz="3600" dirty="0"/>
              <a:t>Operations being tested are the same as 4.1.</a:t>
            </a:r>
          </a:p>
          <a:p>
            <a:r>
              <a:rPr lang="en-US" sz="3600" dirty="0"/>
              <a:t>What has changed is the removal of the loops and the use of state objects.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367646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4B0B-235A-FEB8-72E8-7023002A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89BA-203E-308A-9CA4-7621D4CC2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7125"/>
          </a:xfrm>
        </p:spPr>
        <p:txBody>
          <a:bodyPr>
            <a:normAutofit fontScale="85000" lnSpcReduction="10000"/>
          </a:bodyPr>
          <a:lstStyle/>
          <a:p>
            <a:r>
              <a:rPr lang="en-CA" dirty="0">
                <a:hlinkClick r:id="rId2"/>
              </a:rPr>
              <a:t>https://www.geeksforgeeks.org/analysis-algorithms-big-o-analysis/</a:t>
            </a:r>
          </a:p>
          <a:p>
            <a:r>
              <a:rPr lang="en-CA" dirty="0">
                <a:hlinkClick r:id="rId2"/>
              </a:rPr>
              <a:t>https://www.baeldung.com/java-microbenchmark-harness</a:t>
            </a:r>
            <a:endParaRPr lang="en-CA" dirty="0"/>
          </a:p>
          <a:p>
            <a:r>
              <a:rPr lang="en-CA" dirty="0">
                <a:hlinkClick r:id="rId3"/>
              </a:rPr>
              <a:t>https://javadevcentral.com/measuring-execution-time-the-wrong-way</a:t>
            </a:r>
            <a:endParaRPr lang="en-CA" dirty="0"/>
          </a:p>
          <a:p>
            <a:r>
              <a:rPr lang="en-CA" dirty="0">
                <a:hlinkClick r:id="rId4"/>
              </a:rPr>
              <a:t>https://javadevcentral.com/naive-benchmarking-framework-in-java</a:t>
            </a:r>
            <a:endParaRPr lang="en-CA" dirty="0"/>
          </a:p>
          <a:p>
            <a:r>
              <a:rPr lang="en-CA" dirty="0">
                <a:hlinkClick r:id="rId5"/>
              </a:rPr>
              <a:t>https://javadevcentral.com/jmh-benchmark-with-examples</a:t>
            </a:r>
            <a:endParaRPr lang="en-CA" dirty="0"/>
          </a:p>
          <a:p>
            <a:r>
              <a:rPr lang="en-CA" dirty="0">
                <a:hlinkClick r:id="rId6"/>
              </a:rPr>
              <a:t>https://blog.nyrkio.com/2024/06/27/an-introduction-to-benchmarks/</a:t>
            </a:r>
            <a:endParaRPr lang="en-CA" dirty="0"/>
          </a:p>
          <a:p>
            <a:r>
              <a:rPr lang="en-CA" dirty="0">
                <a:hlinkClick r:id="rId7"/>
              </a:rPr>
              <a:t>https://jenkov.com/tutorials/java-performance/jmh.html</a:t>
            </a:r>
            <a:endParaRPr lang="en-CA" dirty="0"/>
          </a:p>
          <a:p>
            <a:r>
              <a:rPr lang="en-CA" dirty="0">
                <a:hlinkClick r:id="rId8"/>
              </a:rPr>
              <a:t>https://java-performance.info/jmh/</a:t>
            </a:r>
            <a:endParaRPr lang="en-CA" dirty="0"/>
          </a:p>
          <a:p>
            <a:r>
              <a:rPr lang="en-CA" dirty="0">
                <a:hlinkClick r:id="rId9"/>
              </a:rPr>
              <a:t>https://javadoc.io/doc/org.openjdk.jmh/jmh-core/latest/index.html</a:t>
            </a:r>
            <a:endParaRPr lang="en-CA" dirty="0"/>
          </a:p>
          <a:p>
            <a:r>
              <a:rPr lang="en-CA" dirty="0">
                <a:hlinkClick r:id="rId10"/>
              </a:rPr>
              <a:t>https://www.javaadvent.com/2019/12/measuring-time-from-java-to-kernel-and-back.html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9323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995B-F3EC-F124-3906-C4069C29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BD37-DBA6-3176-D574-D3E1C501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https://github.com/omniprof/collectionsperformance_v6</a:t>
            </a:r>
            <a:endParaRPr lang="en-CA" dirty="0"/>
          </a:p>
          <a:p>
            <a:r>
              <a:rPr lang="en-CA" dirty="0">
                <a:hlinkClick r:id="rId3"/>
              </a:rPr>
              <a:t>https://github.com/omniprof/CollectionsPerformanceV4.1</a:t>
            </a:r>
            <a:endParaRPr lang="en-CA" dirty="0"/>
          </a:p>
          <a:p>
            <a:r>
              <a:rPr lang="en-CA">
                <a:hlinkClick r:id="rId4"/>
              </a:rPr>
              <a:t>https</a:t>
            </a:r>
            <a:r>
              <a:rPr lang="en-CA" dirty="0">
                <a:hlinkClick r:id="rId4"/>
              </a:rPr>
              <a:t>://github.com/omniprof/StringConcatenation_JMH</a:t>
            </a:r>
            <a:endParaRPr lang="en-CA" dirty="0"/>
          </a:p>
          <a:p>
            <a:r>
              <a:rPr lang="en-CA" dirty="0">
                <a:hlinkClick r:id="rId5"/>
              </a:rPr>
              <a:t>https://github.com/openjdk/jmh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805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42A3-10BD-22AD-A439-7555F714E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443"/>
            <a:ext cx="10515600" cy="57595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b="1" dirty="0"/>
              <a:t>When I taught </a:t>
            </a:r>
          </a:p>
          <a:p>
            <a:pPr marL="0" indent="0" algn="ctr">
              <a:buNone/>
            </a:pPr>
            <a:r>
              <a:rPr lang="en-US" sz="8000" b="1" dirty="0"/>
              <a:t>Java Collections</a:t>
            </a:r>
          </a:p>
          <a:p>
            <a:pPr marL="0" indent="0" algn="ctr">
              <a:buNone/>
            </a:pPr>
            <a:r>
              <a:rPr lang="en-US" sz="8000" b="1" dirty="0"/>
              <a:t>. . .</a:t>
            </a:r>
            <a:endParaRPr lang="en-CA" sz="8000" b="1" dirty="0"/>
          </a:p>
        </p:txBody>
      </p:sp>
    </p:spTree>
    <p:extLst>
      <p:ext uri="{BB962C8B-B14F-4D97-AF65-F5344CB8AC3E}">
        <p14:creationId xmlns:p14="http://schemas.microsoft.com/office/powerpoint/2010/main" val="229944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61" y="365125"/>
            <a:ext cx="11744738" cy="1325563"/>
          </a:xfrm>
        </p:spPr>
        <p:txBody>
          <a:bodyPr anchor="ctr">
            <a:noAutofit/>
          </a:bodyPr>
          <a:lstStyle/>
          <a:p>
            <a:r>
              <a:rPr lang="en-CA" sz="5000" b="1" dirty="0"/>
              <a:t>Sequential Collections 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45859"/>
              </p:ext>
            </p:extLst>
          </p:nvPr>
        </p:nvGraphicFramePr>
        <p:xfrm>
          <a:off x="1676399" y="1524000"/>
          <a:ext cx="8588478" cy="4897120"/>
        </p:xfrm>
        <a:graphic>
          <a:graphicData uri="http://schemas.openxmlformats.org/drawingml/2006/table">
            <a:tbl>
              <a:tblPr/>
              <a:tblGrid>
                <a:gridCol w="1693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7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ArrayList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ArrayDeque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LinkedList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O(1)/O(n)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addFirst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addLast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contains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1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A" sz="5400" b="1" dirty="0"/>
              <a:t>Map Collections 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7810"/>
              </p:ext>
            </p:extLst>
          </p:nvPr>
        </p:nvGraphicFramePr>
        <p:xfrm>
          <a:off x="1123055" y="1981200"/>
          <a:ext cx="9622680" cy="3060700"/>
        </p:xfrm>
        <a:graphic>
          <a:graphicData uri="http://schemas.openxmlformats.org/drawingml/2006/table">
            <a:tbl>
              <a:tblPr/>
              <a:tblGrid>
                <a:gridCol w="196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5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6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HashMap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TreeMap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contains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90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A" sz="5400" b="1" dirty="0"/>
              <a:t>Size Matters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19861"/>
              </p:ext>
            </p:extLst>
          </p:nvPr>
        </p:nvGraphicFramePr>
        <p:xfrm>
          <a:off x="0" y="1441152"/>
          <a:ext cx="12192001" cy="3962398"/>
        </p:xfrm>
        <a:graphic>
          <a:graphicData uri="http://schemas.openxmlformats.org/drawingml/2006/table">
            <a:tbl>
              <a:tblPr/>
              <a:tblGrid>
                <a:gridCol w="15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0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9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04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constant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logarithmic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linear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quadratic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cubic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4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O(1)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O(log 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 log 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</a:t>
                      </a:r>
                      <a:r>
                        <a:rPr lang="en-CA" sz="2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</a:t>
                      </a:r>
                      <a:r>
                        <a:rPr lang="en-CA" sz="2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512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256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4,096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10,240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1,073,741,824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20,971,520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****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********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59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 descr="Time compass on hand">
            <a:extLst>
              <a:ext uri="{FF2B5EF4-FFF2-40B4-BE49-F238E27FC236}">
                <a16:creationId xmlns:a16="http://schemas.microsoft.com/office/drawing/2014/main" id="{A56B7D2A-C8B0-1607-D870-BC014A88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1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2D890-41BB-D70F-D994-D7933E3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0" y="728905"/>
            <a:ext cx="456799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measure performance inaccurately.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85EED-6CBC-8D5B-D1EC-7C2EABE45B77}"/>
              </a:ext>
            </a:extLst>
          </p:cNvPr>
          <p:cNvSpPr txBox="1"/>
          <p:nvPr/>
        </p:nvSpPr>
        <p:spPr>
          <a:xfrm>
            <a:off x="537410" y="4086225"/>
            <a:ext cx="2828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Rule #1: Do not use a compass.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8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11CD-CCE7-A86B-36C2-37F5DADC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/>
              <a:t>The basic algorithm</a:t>
            </a:r>
            <a:endParaRPr lang="en-CA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D6F74E8-E0A9-CD32-435A-241FB8AF7F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47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8A50-2D2F-6978-93E7-70BC3DF2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225978"/>
            <a:ext cx="10376451" cy="807692"/>
          </a:xfrm>
        </p:spPr>
        <p:txBody>
          <a:bodyPr>
            <a:noAutofit/>
          </a:bodyPr>
          <a:lstStyle/>
          <a:p>
            <a:r>
              <a:rPr lang="en-US" sz="5400" b="1" dirty="0"/>
              <a:t>Let us look at my first version</a:t>
            </a:r>
            <a:endParaRPr lang="en-CA" sz="5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28E2A-826F-D63F-1A2B-04FA4BC7D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920" y="1490870"/>
            <a:ext cx="7301229" cy="5367129"/>
          </a:xfrm>
        </p:spPr>
      </p:pic>
    </p:spTree>
    <p:extLst>
      <p:ext uri="{BB962C8B-B14F-4D97-AF65-F5344CB8AC3E}">
        <p14:creationId xmlns:p14="http://schemas.microsoft.com/office/powerpoint/2010/main" val="361039490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RegularSeed_2SEEDS">
      <a:dk1>
        <a:srgbClr val="000000"/>
      </a:dk1>
      <a:lt1>
        <a:srgbClr val="FFFFFF"/>
      </a:lt1>
      <a:dk2>
        <a:srgbClr val="243541"/>
      </a:dk2>
      <a:lt2>
        <a:srgbClr val="E8E5E2"/>
      </a:lt2>
      <a:accent1>
        <a:srgbClr val="2284CA"/>
      </a:accent1>
      <a:accent2>
        <a:srgbClr val="2AB3B3"/>
      </a:accent2>
      <a:accent3>
        <a:srgbClr val="3450DC"/>
      </a:accent3>
      <a:accent4>
        <a:srgbClr val="CA222B"/>
      </a:accent4>
      <a:accent5>
        <a:srgbClr val="DC7134"/>
      </a:accent5>
      <a:accent6>
        <a:srgbClr val="C39F21"/>
      </a:accent6>
      <a:hlink>
        <a:srgbClr val="B9713D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6230</TotalTime>
  <Words>906</Words>
  <Application>Microsoft Office PowerPoint</Application>
  <PresentationFormat>Widescreen</PresentationFormat>
  <Paragraphs>210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Aptos</vt:lpstr>
      <vt:lpstr>Arial</vt:lpstr>
      <vt:lpstr>Calibri</vt:lpstr>
      <vt:lpstr>Consolas</vt:lpstr>
      <vt:lpstr>Courier New</vt:lpstr>
      <vt:lpstr>Open sans</vt:lpstr>
      <vt:lpstr>Segoe UI</vt:lpstr>
      <vt:lpstr>Verdana</vt:lpstr>
      <vt:lpstr>MinimalXOVTI</vt:lpstr>
      <vt:lpstr>I Just Discovered the Java Microbenchmark Harness* and You Should To</vt:lpstr>
      <vt:lpstr>Gratuitous Plug</vt:lpstr>
      <vt:lpstr>PowerPoint Presentation</vt:lpstr>
      <vt:lpstr>Sequential Collections Performance</vt:lpstr>
      <vt:lpstr>Map Collections Performance</vt:lpstr>
      <vt:lpstr>Size Matters</vt:lpstr>
      <vt:lpstr>How to measure performance inaccurately. </vt:lpstr>
      <vt:lpstr>The basic algorithm</vt:lpstr>
      <vt:lpstr>Let us look at my first version</vt:lpstr>
      <vt:lpstr>No warmup</vt:lpstr>
      <vt:lpstr>Dead code</vt:lpstr>
      <vt:lpstr>Constant folding</vt:lpstr>
      <vt:lpstr>Loops</vt:lpstr>
      <vt:lpstr>The solution: </vt:lpstr>
      <vt:lpstr>PowerPoint Presentation</vt:lpstr>
      <vt:lpstr>In preparation:</vt:lpstr>
      <vt:lpstr>Create a project from the Maven JMH archetype</vt:lpstr>
      <vt:lpstr>A JMH Project</vt:lpstr>
      <vt:lpstr>How the Harness will work</vt:lpstr>
      <vt:lpstr>How the Harness will work</vt:lpstr>
      <vt:lpstr>Let’s benchmark something simple: String Concatenation vs StringBuilder</vt:lpstr>
      <vt:lpstr>Configure the class for the JMH</vt:lpstr>
      <vt:lpstr>Configure the code for the JMH</vt:lpstr>
      <vt:lpstr>Collections Performance V 6.0</vt:lpstr>
      <vt:lpstr>Collections Performance 6.0</vt:lpstr>
      <vt:lpstr>Bibliography</vt:lpstr>
      <vt:lpstr>GitHub repos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JMH Benchmarks</dc:title>
  <dc:creator>Ken Fogel</dc:creator>
  <cp:keywords>JavaZone</cp:keywords>
  <cp:lastModifiedBy>Ken Fogel</cp:lastModifiedBy>
  <cp:revision>13</cp:revision>
  <dcterms:created xsi:type="dcterms:W3CDTF">2024-08-03T17:44:37Z</dcterms:created>
  <dcterms:modified xsi:type="dcterms:W3CDTF">2024-09-04T11:57:17Z</dcterms:modified>
</cp:coreProperties>
</file>