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298" r:id="rId11"/>
    <p:sldId id="308" r:id="rId12"/>
    <p:sldId id="299" r:id="rId13"/>
    <p:sldId id="300" r:id="rId14"/>
    <p:sldId id="301" r:id="rId15"/>
    <p:sldId id="318" r:id="rId16"/>
    <p:sldId id="302" r:id="rId17"/>
    <p:sldId id="297" r:id="rId18"/>
    <p:sldId id="291" r:id="rId19"/>
    <p:sldId id="303" r:id="rId20"/>
    <p:sldId id="304" r:id="rId21"/>
    <p:sldId id="311" r:id="rId22"/>
    <p:sldId id="312" r:id="rId23"/>
    <p:sldId id="315" r:id="rId24"/>
    <p:sldId id="306" r:id="rId25"/>
    <p:sldId id="307" r:id="rId26"/>
    <p:sldId id="305" r:id="rId27"/>
    <p:sldId id="309" r:id="rId28"/>
    <p:sldId id="316" r:id="rId29"/>
    <p:sldId id="317" r:id="rId30"/>
    <p:sldId id="259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doc.io/doc/org.openjdk.jmh/jmh-core/latest/index.html" TargetMode="External"/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github.com/openjdk/jmh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niprof/JMH_TestBed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978-90E9-EC3C-2BAD-BCFE8BD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9"/>
            <a:ext cx="10515600" cy="34968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5400" b="1" dirty="0"/>
              <a:t>What have I ignored.</a:t>
            </a:r>
            <a:br>
              <a:rPr lang="en-US" sz="5400" b="1" dirty="0"/>
            </a:br>
            <a:r>
              <a:rPr lang="en-US" sz="5400" b="1" dirty="0"/>
              <a:t>What have I done wrong?*</a:t>
            </a:r>
            <a:br>
              <a:rPr lang="en-US" sz="5400" b="1" dirty="0"/>
            </a:br>
            <a:r>
              <a:rPr lang="en-US" sz="3200" b="1" dirty="0"/>
              <a:t>* actually, quite a long list</a:t>
            </a:r>
            <a:endParaRPr lang="en-C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617D1-9DA7-91C8-975D-0EDBA74B000C}"/>
              </a:ext>
            </a:extLst>
          </p:cNvPr>
          <p:cNvSpPr txBox="1"/>
          <p:nvPr/>
        </p:nvSpPr>
        <p:spPr>
          <a:xfrm>
            <a:off x="838200" y="4088524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Audience Participation: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From these results what do you think I have done wrong.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6B91-899A-8A23-2D63-A22EB12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651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Brief Code Review of Collections Performance 4.1</a:t>
            </a:r>
          </a:p>
        </p:txBody>
      </p:sp>
    </p:spTree>
    <p:extLst>
      <p:ext uri="{BB962C8B-B14F-4D97-AF65-F5344CB8AC3E}">
        <p14:creationId xmlns:p14="http://schemas.microsoft.com/office/powerpoint/2010/main" val="105219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F24-7091-CFDB-8678-8FE43193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Java Microbenchmark Harness (JMH)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5757-EF9E-6A0F-2C3C-E98668A8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JMH is a Java harness for building, running, and analyzing nano/micro/milli/macro benchmarks written in Java and other languages targeting the JVM.*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*from https://github.com/openjdk/jmh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44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  <a:p>
            <a:r>
              <a:rPr lang="en-CA" sz="3600" dirty="0"/>
              <a:t>The next slides show references and repos of other code used today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r>
              <a:rPr lang="en-CA" dirty="0">
                <a:hlinkClick r:id="rId6"/>
              </a:rPr>
              <a:t>https://github.com/omniprof/JMH_TestBed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7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8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1058</Words>
  <Application>Microsoft Office PowerPoint</Application>
  <PresentationFormat>Widescreen</PresentationFormat>
  <Paragraphs>224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What have I ignored. What have I done wrong?* * actually, quite a long list</vt:lpstr>
      <vt:lpstr>No warmup</vt:lpstr>
      <vt:lpstr>Dead code</vt:lpstr>
      <vt:lpstr>Constant folding</vt:lpstr>
      <vt:lpstr>Loops</vt:lpstr>
      <vt:lpstr>Brief Code Review of Collections Performance 4.1</vt:lpstr>
      <vt:lpstr>The solution: </vt:lpstr>
      <vt:lpstr>PowerPoint Presentation</vt:lpstr>
      <vt:lpstr>Java Microbenchmark Harness (JMH)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Configure the code for the JMH</vt:lpstr>
      <vt:lpstr>Configure the class for the JMH</vt:lpstr>
      <vt:lpstr>Let’s benchmark something simple: String Concatenation vs StringBuilder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18</cp:revision>
  <dcterms:created xsi:type="dcterms:W3CDTF">2024-08-03T17:44:37Z</dcterms:created>
  <dcterms:modified xsi:type="dcterms:W3CDTF">2024-09-04T21:32:19Z</dcterms:modified>
</cp:coreProperties>
</file>