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298" r:id="rId11"/>
    <p:sldId id="308" r:id="rId12"/>
    <p:sldId id="299" r:id="rId13"/>
    <p:sldId id="300" r:id="rId14"/>
    <p:sldId id="301" r:id="rId15"/>
    <p:sldId id="318" r:id="rId16"/>
    <p:sldId id="302" r:id="rId17"/>
    <p:sldId id="297" r:id="rId18"/>
    <p:sldId id="291" r:id="rId19"/>
    <p:sldId id="303" r:id="rId20"/>
    <p:sldId id="304" r:id="rId21"/>
    <p:sldId id="311" r:id="rId22"/>
    <p:sldId id="312" r:id="rId23"/>
    <p:sldId id="315" r:id="rId24"/>
    <p:sldId id="306" r:id="rId25"/>
    <p:sldId id="307" r:id="rId26"/>
    <p:sldId id="305" r:id="rId27"/>
    <p:sldId id="319" r:id="rId28"/>
    <p:sldId id="309" r:id="rId29"/>
    <p:sldId id="316" r:id="rId30"/>
    <p:sldId id="317" r:id="rId31"/>
    <p:sldId id="25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60" d="100"/>
          <a:sy n="60" d="100"/>
        </p:scale>
        <p:origin x="836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8"/>
            <a:ext cx="10515600" cy="572518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method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5, time = 10)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10)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65B-658A-8886-FD73-98B8572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b="1" dirty="0"/>
              <a:t>Reduce JVM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C33D-A910-615C-D329-EDFE7D1C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Create and use a State class/object</a:t>
            </a:r>
          </a:p>
          <a:p>
            <a:endParaRPr lang="en-CA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2223-E9DD-76BD-6445-275A34CD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Use a Blackhole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A08EB-4466-B7E5-BF67-A9D05029A301}"/>
              </a:ext>
            </a:extLst>
          </p:cNvPr>
          <p:cNvSpPr txBox="1"/>
          <p:nvPr/>
        </p:nvSpPr>
        <p:spPr>
          <a:xfrm>
            <a:off x="451624" y="4728116"/>
            <a:ext cx="1144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Let’s look at how we deal with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597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The big change is that every tested operation is a unique method.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1052</Words>
  <Application>Microsoft Office PowerPoint</Application>
  <PresentationFormat>Widescreen</PresentationFormat>
  <Paragraphs>225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No warmup</vt:lpstr>
      <vt:lpstr>Dead code</vt:lpstr>
      <vt:lpstr>Constant folding</vt:lpstr>
      <vt:lpstr>Loops</vt:lpstr>
      <vt:lpstr>Brief Code Review of Collections Performance 4.1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Configure the method for the JMH</vt:lpstr>
      <vt:lpstr>Configure the class for the JMH</vt:lpstr>
      <vt:lpstr>Let’s benchmark something simple: String Concatenation vs StringBuilder</vt:lpstr>
      <vt:lpstr>Reduce JVM Optimizations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21</cp:revision>
  <dcterms:created xsi:type="dcterms:W3CDTF">2024-08-03T17:44:37Z</dcterms:created>
  <dcterms:modified xsi:type="dcterms:W3CDTF">2024-09-05T11:31:01Z</dcterms:modified>
</cp:coreProperties>
</file>