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9"/>
  </p:notesMasterIdLst>
  <p:sldIdLst>
    <p:sldId id="259" r:id="rId5"/>
    <p:sldId id="690" r:id="rId6"/>
    <p:sldId id="306" r:id="rId7"/>
    <p:sldId id="319" r:id="rId8"/>
    <p:sldId id="320" r:id="rId9"/>
    <p:sldId id="693" r:id="rId10"/>
    <p:sldId id="321" r:id="rId11"/>
    <p:sldId id="322" r:id="rId12"/>
    <p:sldId id="304" r:id="rId13"/>
    <p:sldId id="318" r:id="rId14"/>
    <p:sldId id="682" r:id="rId15"/>
    <p:sldId id="694" r:id="rId16"/>
    <p:sldId id="696" r:id="rId17"/>
    <p:sldId id="697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ti brandts" initials="sb" lastIdx="15" clrIdx="0">
    <p:extLst>
      <p:ext uri="{19B8F6BF-5375-455C-9EA6-DF929625EA0E}">
        <p15:presenceInfo xmlns:p15="http://schemas.microsoft.com/office/powerpoint/2012/main" userId="206e818ac80e80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6841"/>
    <a:srgbClr val="00A6D6"/>
    <a:srgbClr val="01B8C9"/>
    <a:srgbClr val="0076C2"/>
    <a:srgbClr val="6CC24A"/>
    <a:srgbClr val="0066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0F0"/>
          </a:solidFill>
        </a:fill>
      </a:tcStyle>
    </a:wholeTbl>
    <a:band2H>
      <a:tcTxStyle/>
      <a:tcStyle>
        <a:tcBdr/>
        <a:fill>
          <a:solidFill>
            <a:srgbClr val="E6F0F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4CE"/>
          </a:solidFill>
        </a:fill>
      </a:tcStyle>
    </a:wholeTbl>
    <a:band2H>
      <a:tcTxStyle/>
      <a:tcStyle>
        <a:tcBdr/>
        <a:fill>
          <a:solidFill>
            <a:srgbClr val="FBEB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9CCCC"/>
          </a:solidFill>
        </a:fill>
      </a:tcStyle>
    </a:wholeTbl>
    <a:band2H>
      <a:tcTxStyle/>
      <a:tcStyle>
        <a:tcBdr/>
        <a:fill>
          <a:solidFill>
            <a:srgbClr val="F4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79"/>
    <p:restoredTop sz="90884"/>
  </p:normalViewPr>
  <p:slideViewPr>
    <p:cSldViewPr snapToGrid="0" snapToObjects="1">
      <p:cViewPr varScale="1">
        <p:scale>
          <a:sx n="116" d="100"/>
          <a:sy n="116" d="100"/>
        </p:scale>
        <p:origin x="1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" name="Shape 31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44" name="Shape 31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  <a:p>
            <a:endParaRPr lang="en-US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82786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42917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Source: LinkedIn Sep-21</a:t>
            </a:r>
          </a:p>
        </p:txBody>
      </p:sp>
    </p:spTree>
    <p:extLst>
      <p:ext uri="{BB962C8B-B14F-4D97-AF65-F5344CB8AC3E}">
        <p14:creationId xmlns:p14="http://schemas.microsoft.com/office/powerpoint/2010/main" val="215298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Source: LinkedIn Sep-21</a:t>
            </a:r>
          </a:p>
        </p:txBody>
      </p:sp>
    </p:spTree>
    <p:extLst>
      <p:ext uri="{BB962C8B-B14F-4D97-AF65-F5344CB8AC3E}">
        <p14:creationId xmlns:p14="http://schemas.microsoft.com/office/powerpoint/2010/main" val="1155529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32846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38458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Instructie"/>
          <p:cNvGrpSpPr/>
          <p:nvPr/>
        </p:nvGrpSpPr>
        <p:grpSpPr>
          <a:xfrm>
            <a:off x="-7462" y="7107104"/>
            <a:ext cx="3391307" cy="1765091"/>
            <a:chOff x="0" y="0"/>
            <a:chExt cx="3391306" cy="1765089"/>
          </a:xfrm>
        </p:grpSpPr>
        <p:sp>
          <p:nvSpPr>
            <p:cNvPr id="84" name="Rechthoek 15"/>
            <p:cNvSpPr/>
            <p:nvPr/>
          </p:nvSpPr>
          <p:spPr>
            <a:xfrm>
              <a:off x="0" y="0"/>
              <a:ext cx="3391307" cy="1679907"/>
            </a:xfrm>
            <a:prstGeom prst="rect">
              <a:avLst/>
            </a:prstGeom>
            <a:solidFill>
              <a:srgbClr val="F2F2F2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defRPr sz="1400" b="1" cap="all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grpSp>
          <p:nvGrpSpPr>
            <p:cNvPr id="103" name="Instructie"/>
            <p:cNvGrpSpPr/>
            <p:nvPr/>
          </p:nvGrpSpPr>
          <p:grpSpPr>
            <a:xfrm>
              <a:off x="98270" y="12607"/>
              <a:ext cx="3194766" cy="1752483"/>
              <a:chOff x="0" y="0"/>
              <a:chExt cx="3194765" cy="1752482"/>
            </a:xfrm>
          </p:grpSpPr>
          <p:grpSp>
            <p:nvGrpSpPr>
              <p:cNvPr id="87" name="Rechthoek 17"/>
              <p:cNvGrpSpPr/>
              <p:nvPr/>
            </p:nvGrpSpPr>
            <p:grpSpPr>
              <a:xfrm>
                <a:off x="0" y="0"/>
                <a:ext cx="3194766" cy="431900"/>
                <a:chOff x="0" y="0"/>
                <a:chExt cx="3194764" cy="431899"/>
              </a:xfrm>
            </p:grpSpPr>
            <p:sp>
              <p:nvSpPr>
                <p:cNvPr id="85" name="Rectangle"/>
                <p:cNvSpPr/>
                <p:nvPr/>
              </p:nvSpPr>
              <p:spPr>
                <a:xfrm>
                  <a:off x="0" y="89949"/>
                  <a:ext cx="3194765" cy="252002"/>
                </a:xfrm>
                <a:prstGeom prst="rect">
                  <a:avLst/>
                </a:prstGeom>
                <a:solidFill>
                  <a:srgbClr val="211F2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6" name="Voettekst wijzigen"/>
                <p:cNvSpPr txBox="1"/>
                <p:nvPr/>
              </p:nvSpPr>
              <p:spPr>
                <a:xfrm>
                  <a:off x="0" y="0"/>
                  <a:ext cx="3194765" cy="4319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107999" tIns="107999" rIns="107999" bIns="107999" numCol="1" anchor="ctr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600"/>
                    </a:spcBef>
                    <a:defRPr sz="1400" b="1" cap="all">
                      <a:solidFill>
                        <a:srgbClr val="FFFFFF"/>
                      </a:solidFill>
                      <a:latin typeface="+mj-lt"/>
                      <a:ea typeface="+mj-ea"/>
                      <a:cs typeface="+mj-cs"/>
                      <a:sym typeface="Calibri"/>
                    </a:defRPr>
                  </a:lvl1pPr>
                </a:lstStyle>
                <a:p>
                  <a:r>
                    <a:t>Voettekst wijzigen</a:t>
                  </a:r>
                </a:p>
              </p:txBody>
            </p:sp>
          </p:grpSp>
          <p:grpSp>
            <p:nvGrpSpPr>
              <p:cNvPr id="90" name="Ovaal 18"/>
              <p:cNvGrpSpPr/>
              <p:nvPr/>
            </p:nvGrpSpPr>
            <p:grpSpPr>
              <a:xfrm>
                <a:off x="0" y="485877"/>
                <a:ext cx="260915" cy="269241"/>
                <a:chOff x="0" y="0"/>
                <a:chExt cx="260914" cy="269240"/>
              </a:xfrm>
            </p:grpSpPr>
            <p:sp>
              <p:nvSpPr>
                <p:cNvPr id="88" name="Oval"/>
                <p:cNvSpPr/>
                <p:nvPr/>
              </p:nvSpPr>
              <p:spPr>
                <a:xfrm>
                  <a:off x="0" y="4778"/>
                  <a:ext cx="260915" cy="259685"/>
                </a:xfrm>
                <a:prstGeom prst="ellipse">
                  <a:avLst/>
                </a:prstGeom>
                <a:solidFill>
                  <a:srgbClr val="211F2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9" name="1"/>
                <p:cNvSpPr txBox="1"/>
                <p:nvPr/>
              </p:nvSpPr>
              <p:spPr>
                <a:xfrm>
                  <a:off x="83930" y="0"/>
                  <a:ext cx="93055" cy="2692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200" b="1">
                      <a:solidFill>
                        <a:srgbClr val="FFFFFF"/>
                      </a:solidFill>
                      <a:latin typeface="+mj-lt"/>
                      <a:ea typeface="+mj-ea"/>
                      <a:cs typeface="+mj-cs"/>
                      <a:sym typeface="Calibri"/>
                    </a:defRPr>
                  </a:lvl1pPr>
                </a:lstStyle>
                <a:p>
                  <a:r>
                    <a:t>1</a:t>
                  </a:r>
                </a:p>
              </p:txBody>
            </p:sp>
          </p:grpSp>
          <p:sp>
            <p:nvSpPr>
              <p:cNvPr id="91" name="Rechthoek 19"/>
              <p:cNvSpPr txBox="1"/>
              <p:nvPr/>
            </p:nvSpPr>
            <p:spPr>
              <a:xfrm>
                <a:off x="365682" y="490655"/>
                <a:ext cx="1946733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>
                  <a:defRPr sz="1100">
                    <a:solidFill>
                      <a:srgbClr val="211F26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  <a:r>
                  <a:t>Ga naar de tab </a:t>
                </a:r>
                <a:r>
                  <a:rPr b="1"/>
                  <a:t>‘Invoegen’ </a:t>
                </a:r>
                <a:r>
                  <a:t>en klik op </a:t>
                </a:r>
                <a:r>
                  <a:rPr b="1"/>
                  <a:t>‘Kop- en voettekst’</a:t>
                </a:r>
                <a:r>
                  <a:t>.</a:t>
                </a:r>
              </a:p>
            </p:txBody>
          </p:sp>
          <p:grpSp>
            <p:nvGrpSpPr>
              <p:cNvPr id="94" name="Ovaal 20"/>
              <p:cNvGrpSpPr/>
              <p:nvPr/>
            </p:nvGrpSpPr>
            <p:grpSpPr>
              <a:xfrm>
                <a:off x="0" y="922202"/>
                <a:ext cx="260915" cy="269241"/>
                <a:chOff x="0" y="0"/>
                <a:chExt cx="260914" cy="269240"/>
              </a:xfrm>
            </p:grpSpPr>
            <p:sp>
              <p:nvSpPr>
                <p:cNvPr id="92" name="Oval"/>
                <p:cNvSpPr/>
                <p:nvPr/>
              </p:nvSpPr>
              <p:spPr>
                <a:xfrm>
                  <a:off x="0" y="4778"/>
                  <a:ext cx="260915" cy="259685"/>
                </a:xfrm>
                <a:prstGeom prst="ellipse">
                  <a:avLst/>
                </a:prstGeom>
                <a:solidFill>
                  <a:srgbClr val="211F2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3" name="2"/>
                <p:cNvSpPr txBox="1"/>
                <p:nvPr/>
              </p:nvSpPr>
              <p:spPr>
                <a:xfrm>
                  <a:off x="83930" y="0"/>
                  <a:ext cx="93055" cy="2692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200" b="1">
                      <a:solidFill>
                        <a:srgbClr val="FFFFFF"/>
                      </a:solidFill>
                      <a:latin typeface="+mj-lt"/>
                      <a:ea typeface="+mj-ea"/>
                      <a:cs typeface="+mj-cs"/>
                      <a:sym typeface="Calibri"/>
                    </a:defRPr>
                  </a:lvl1pPr>
                </a:lstStyle>
                <a:p>
                  <a:r>
                    <a:t>2</a:t>
                  </a:r>
                </a:p>
              </p:txBody>
            </p:sp>
          </p:grpSp>
          <p:sp>
            <p:nvSpPr>
              <p:cNvPr id="95" name="Rechthoek 21"/>
              <p:cNvSpPr txBox="1"/>
              <p:nvPr/>
            </p:nvSpPr>
            <p:spPr>
              <a:xfrm>
                <a:off x="365680" y="926982"/>
                <a:ext cx="2254193" cy="825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>
                  <a:defRPr sz="1100">
                    <a:solidFill>
                      <a:srgbClr val="211F26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  <a:r>
                  <a:t>Typ de gewenste voettekst in, in het aangegeven tekstkader. Klik vervolgens op </a:t>
                </a:r>
                <a:r>
                  <a:rPr b="1"/>
                  <a:t>‘Overal toepassen’ </a:t>
                </a:r>
                <a:r>
                  <a:t>om de gegevens op  elke slide toe te passen.</a:t>
                </a:r>
              </a:p>
            </p:txBody>
          </p:sp>
          <p:grpSp>
            <p:nvGrpSpPr>
              <p:cNvPr id="102" name="Groep 22"/>
              <p:cNvGrpSpPr/>
              <p:nvPr/>
            </p:nvGrpSpPr>
            <p:grpSpPr>
              <a:xfrm>
                <a:off x="2513632" y="470171"/>
                <a:ext cx="681134" cy="696748"/>
                <a:chOff x="0" y="0"/>
                <a:chExt cx="681132" cy="696747"/>
              </a:xfrm>
            </p:grpSpPr>
            <p:grpSp>
              <p:nvGrpSpPr>
                <p:cNvPr id="100" name="Groep 23"/>
                <p:cNvGrpSpPr/>
                <p:nvPr/>
              </p:nvGrpSpPr>
              <p:grpSpPr>
                <a:xfrm>
                  <a:off x="197031" y="0"/>
                  <a:ext cx="287071" cy="379108"/>
                  <a:chOff x="0" y="0"/>
                  <a:chExt cx="287070" cy="379106"/>
                </a:xfrm>
              </p:grpSpPr>
              <p:sp>
                <p:nvSpPr>
                  <p:cNvPr id="96" name="Rechthoek met één afgeknipte en afgeronde hoek 47"/>
                  <p:cNvSpPr/>
                  <p:nvPr/>
                </p:nvSpPr>
                <p:spPr>
                  <a:xfrm>
                    <a:off x="0" y="0"/>
                    <a:ext cx="287071" cy="37910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14309" y="0"/>
                        </a:lnTo>
                        <a:lnTo>
                          <a:pt x="21600" y="5521"/>
                        </a:lnTo>
                        <a:lnTo>
                          <a:pt x="216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solidFill>
                      <a:srgbClr val="A6A6A6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211F26"/>
                        </a:solidFill>
                        <a:latin typeface="+mj-lt"/>
                        <a:ea typeface="+mj-ea"/>
                        <a:cs typeface="+mj-cs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97" name="Rechthoekige driehoek 26"/>
                  <p:cNvSpPr/>
                  <p:nvPr/>
                </p:nvSpPr>
                <p:spPr>
                  <a:xfrm>
                    <a:off x="193422" y="3245"/>
                    <a:ext cx="91910" cy="9375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solidFill>
                      <a:srgbClr val="A6A6A6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211F26"/>
                        </a:solidFill>
                        <a:latin typeface="+mj-lt"/>
                        <a:ea typeface="+mj-ea"/>
                        <a:cs typeface="+mj-cs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98" name="Rechthoek 27"/>
                  <p:cNvSpPr/>
                  <p:nvPr/>
                </p:nvSpPr>
                <p:spPr>
                  <a:xfrm>
                    <a:off x="32888" y="26437"/>
                    <a:ext cx="125594" cy="70566"/>
                  </a:xfrm>
                  <a:prstGeom prst="rect">
                    <a:avLst/>
                  </a:prstGeom>
                  <a:solidFill>
                    <a:srgbClr val="EDC87E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211F26"/>
                        </a:solidFill>
                        <a:latin typeface="+mj-lt"/>
                        <a:ea typeface="+mj-ea"/>
                        <a:cs typeface="+mj-cs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99" name="Rechthoek 28"/>
                  <p:cNvSpPr/>
                  <p:nvPr/>
                </p:nvSpPr>
                <p:spPr>
                  <a:xfrm>
                    <a:off x="26912" y="298017"/>
                    <a:ext cx="233246" cy="61407"/>
                  </a:xfrm>
                  <a:prstGeom prst="rect">
                    <a:avLst/>
                  </a:prstGeom>
                  <a:solidFill>
                    <a:srgbClr val="EDC87E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211F26"/>
                        </a:solidFill>
                        <a:latin typeface="+mj-lt"/>
                        <a:ea typeface="+mj-ea"/>
                        <a:cs typeface="+mj-cs"/>
                        <a:sym typeface="Calibri"/>
                      </a:defRPr>
                    </a:pPr>
                    <a:endParaRPr/>
                  </a:p>
                </p:txBody>
              </p:sp>
            </p:grpSp>
            <p:sp>
              <p:nvSpPr>
                <p:cNvPr id="101" name="Rechthoek 24"/>
                <p:cNvSpPr txBox="1"/>
                <p:nvPr/>
              </p:nvSpPr>
              <p:spPr>
                <a:xfrm>
                  <a:off x="0" y="417347"/>
                  <a:ext cx="681133" cy="279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sz="900">
                      <a:solidFill>
                        <a:srgbClr val="211F26"/>
                      </a:solidFill>
                      <a:latin typeface="+mj-lt"/>
                      <a:ea typeface="+mj-ea"/>
                      <a:cs typeface="+mj-cs"/>
                      <a:sym typeface="Calibri"/>
                    </a:defRPr>
                  </a:lvl1pPr>
                </a:lstStyle>
                <a:p>
                  <a:r>
                    <a:t>Koptekst en voettekst</a:t>
                  </a:r>
                </a:p>
              </p:txBody>
            </p:sp>
          </p:grpSp>
        </p:grpSp>
      </p:grpSp>
      <p:grpSp>
        <p:nvGrpSpPr>
          <p:cNvPr id="126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118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9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0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1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2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27" name="Rechthoek 6"/>
          <p:cNvSpPr/>
          <p:nvPr/>
        </p:nvSpPr>
        <p:spPr>
          <a:xfrm>
            <a:off x="-10751" y="0"/>
            <a:ext cx="12202752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Plaats hier de titel van de presentatie, max. 2 regels"/>
          <p:cNvSpPr txBox="1">
            <a:spLocks noGrp="1"/>
          </p:cNvSpPr>
          <p:nvPr>
            <p:ph type="title" hasCustomPrompt="1"/>
          </p:nvPr>
        </p:nvSpPr>
        <p:spPr>
          <a:xfrm>
            <a:off x="2153412" y="3879851"/>
            <a:ext cx="9358257" cy="16210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800">
                <a:solidFill>
                  <a:srgbClr val="FFFFFF"/>
                </a:solidFill>
              </a:defRPr>
            </a:lvl1pPr>
          </a:lstStyle>
          <a:p>
            <a:r>
              <a:t>Plaats hier de titel van de presentatie, max. 2 regels</a:t>
            </a:r>
          </a:p>
        </p:txBody>
      </p:sp>
      <p:sp>
        <p:nvSpPr>
          <p:cNvPr id="129" name="Tekstvak 4"/>
          <p:cNvSpPr txBox="1"/>
          <p:nvPr/>
        </p:nvSpPr>
        <p:spPr>
          <a:xfrm>
            <a:off x="34969" y="-662297"/>
            <a:ext cx="121005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Titelpagina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782466" y="5664394"/>
            <a:ext cx="3729204" cy="2484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ClrTx/>
              <a:buSzTx/>
              <a:buNone/>
              <a:defRPr b="1">
                <a:solidFill>
                  <a:srgbClr val="FFFFFF"/>
                </a:solidFill>
              </a:defRPr>
            </a:lvl1pPr>
            <a:lvl2pPr marL="0" indent="457200" algn="r">
              <a:buClrTx/>
              <a:buSzTx/>
              <a:buNone/>
              <a:defRPr b="1">
                <a:solidFill>
                  <a:srgbClr val="FFFFFF"/>
                </a:solidFill>
              </a:defRPr>
            </a:lvl2pPr>
            <a:lvl3pPr indent="914400" algn="r">
              <a:buClrTx/>
              <a:buFontTx/>
              <a:defRPr b="1">
                <a:solidFill>
                  <a:srgbClr val="FFFFFF"/>
                </a:solidFill>
              </a:defRPr>
            </a:lvl3pPr>
            <a:lvl4pPr indent="1371600" algn="r">
              <a:buClrTx/>
              <a:buFontTx/>
              <a:defRPr b="1">
                <a:solidFill>
                  <a:srgbClr val="FFFFFF"/>
                </a:solidFill>
              </a:defRPr>
            </a:lvl4pPr>
            <a:lvl5pPr marL="0" indent="1828800" algn="r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5pPr>
          </a:lstStyle>
          <a:p>
            <a:r>
              <a:t>Naam van de spreker of datum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grpSp>
        <p:nvGrpSpPr>
          <p:cNvPr id="143" name="Groep 70"/>
          <p:cNvGrpSpPr/>
          <p:nvPr/>
        </p:nvGrpSpPr>
        <p:grpSpPr>
          <a:xfrm>
            <a:off x="-7461" y="-1785441"/>
            <a:ext cx="2591201" cy="1583829"/>
            <a:chOff x="0" y="0"/>
            <a:chExt cx="2591200" cy="1583828"/>
          </a:xfrm>
        </p:grpSpPr>
        <p:sp>
          <p:nvSpPr>
            <p:cNvPr id="131" name="Rechthoek 71"/>
            <p:cNvSpPr/>
            <p:nvPr/>
          </p:nvSpPr>
          <p:spPr>
            <a:xfrm>
              <a:off x="0" y="-1"/>
              <a:ext cx="2591201" cy="1583830"/>
            </a:xfrm>
            <a:prstGeom prst="rect">
              <a:avLst/>
            </a:prstGeom>
            <a:solidFill>
              <a:srgbClr val="F2F2F2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defRPr sz="1400" b="1" cap="all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grpSp>
          <p:nvGrpSpPr>
            <p:cNvPr id="134" name="Rechthoek 72"/>
            <p:cNvGrpSpPr/>
            <p:nvPr/>
          </p:nvGrpSpPr>
          <p:grpSpPr>
            <a:xfrm>
              <a:off x="98270" y="102557"/>
              <a:ext cx="2412001" cy="252001"/>
              <a:chOff x="0" y="0"/>
              <a:chExt cx="2412000" cy="252000"/>
            </a:xfrm>
          </p:grpSpPr>
          <p:sp>
            <p:nvSpPr>
              <p:cNvPr id="132" name="Rectangle"/>
              <p:cNvSpPr/>
              <p:nvPr/>
            </p:nvSpPr>
            <p:spPr>
              <a:xfrm>
                <a:off x="-1" y="-1"/>
                <a:ext cx="2412002" cy="252002"/>
              </a:xfrm>
              <a:prstGeom prst="rect">
                <a:avLst/>
              </a:prstGeom>
              <a:solidFill>
                <a:srgbClr val="211F2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3" name="Kleuren aanpassen (vlam)"/>
              <p:cNvSpPr txBox="1"/>
              <p:nvPr/>
            </p:nvSpPr>
            <p:spPr>
              <a:xfrm>
                <a:off x="107999" y="18050"/>
                <a:ext cx="2304002" cy="215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600"/>
                  </a:spcBef>
                  <a:defRPr sz="1400" b="1" cap="all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r>
                  <a:t>Kleuren aanpassen (vlam)</a:t>
                </a:r>
              </a:p>
            </p:txBody>
          </p:sp>
        </p:grpSp>
        <p:grpSp>
          <p:nvGrpSpPr>
            <p:cNvPr id="137" name="Ovaal 73"/>
            <p:cNvGrpSpPr/>
            <p:nvPr/>
          </p:nvGrpSpPr>
          <p:grpSpPr>
            <a:xfrm>
              <a:off x="98269" y="498484"/>
              <a:ext cx="260915" cy="269241"/>
              <a:chOff x="0" y="0"/>
              <a:chExt cx="260914" cy="269240"/>
            </a:xfrm>
          </p:grpSpPr>
          <p:sp>
            <p:nvSpPr>
              <p:cNvPr id="135" name="Oval"/>
              <p:cNvSpPr/>
              <p:nvPr/>
            </p:nvSpPr>
            <p:spPr>
              <a:xfrm>
                <a:off x="0" y="4778"/>
                <a:ext cx="260915" cy="259685"/>
              </a:xfrm>
              <a:prstGeom prst="ellipse">
                <a:avLst/>
              </a:prstGeom>
              <a:solidFill>
                <a:srgbClr val="211F2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6" name="1"/>
              <p:cNvSpPr txBox="1"/>
              <p:nvPr/>
            </p:nvSpPr>
            <p:spPr>
              <a:xfrm>
                <a:off x="83930" y="0"/>
                <a:ext cx="93055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 b="1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sp>
          <p:nvSpPr>
            <p:cNvPr id="138" name="Rechthoek 74"/>
            <p:cNvSpPr txBox="1"/>
            <p:nvPr/>
          </p:nvSpPr>
          <p:spPr>
            <a:xfrm>
              <a:off x="463951" y="503263"/>
              <a:ext cx="2067635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defRPr sz="1100">
                  <a:solidFill>
                    <a:srgbClr val="211F26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Selecteer de vlam. Klik rechter-muisknop en kies </a:t>
              </a:r>
              <a:r>
                <a:rPr b="1"/>
                <a:t>‘Opvulling’</a:t>
              </a:r>
              <a:r>
                <a:t>. </a:t>
              </a:r>
            </a:p>
          </p:txBody>
        </p:sp>
        <p:grpSp>
          <p:nvGrpSpPr>
            <p:cNvPr id="141" name="Ovaal 75"/>
            <p:cNvGrpSpPr/>
            <p:nvPr/>
          </p:nvGrpSpPr>
          <p:grpSpPr>
            <a:xfrm>
              <a:off x="98269" y="934809"/>
              <a:ext cx="260915" cy="269241"/>
              <a:chOff x="0" y="0"/>
              <a:chExt cx="260914" cy="269240"/>
            </a:xfrm>
          </p:grpSpPr>
          <p:sp>
            <p:nvSpPr>
              <p:cNvPr id="139" name="Oval"/>
              <p:cNvSpPr/>
              <p:nvPr/>
            </p:nvSpPr>
            <p:spPr>
              <a:xfrm>
                <a:off x="0" y="4778"/>
                <a:ext cx="260915" cy="259685"/>
              </a:xfrm>
              <a:prstGeom prst="ellipse">
                <a:avLst/>
              </a:prstGeom>
              <a:solidFill>
                <a:srgbClr val="211F2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0" name="2"/>
              <p:cNvSpPr txBox="1"/>
              <p:nvPr/>
            </p:nvSpPr>
            <p:spPr>
              <a:xfrm>
                <a:off x="83930" y="0"/>
                <a:ext cx="93055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 b="1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r>
                  <a:t>2</a:t>
                </a:r>
              </a:p>
            </p:txBody>
          </p:sp>
        </p:grpSp>
        <p:sp>
          <p:nvSpPr>
            <p:cNvPr id="142" name="Rechthoek 76"/>
            <p:cNvSpPr txBox="1"/>
            <p:nvPr/>
          </p:nvSpPr>
          <p:spPr>
            <a:xfrm>
              <a:off x="463951" y="939589"/>
              <a:ext cx="2067635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defRPr sz="1100">
                  <a:solidFill>
                    <a:srgbClr val="211F26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Kies een van de themakleuren of klik op </a:t>
              </a:r>
              <a:r>
                <a:rPr b="1"/>
                <a:t>‘Pipet’</a:t>
              </a:r>
              <a:r>
                <a:t> en kies een van de kleuren die hiernaast staan. </a:t>
              </a:r>
            </a:p>
          </p:txBody>
        </p:sp>
      </p:grpSp>
      <p:sp>
        <p:nvSpPr>
          <p:cNvPr id="144" name="Tijdelijke aanduiding voor tekst 49"/>
          <p:cNvSpPr>
            <a:spLocks noGrp="1"/>
          </p:cNvSpPr>
          <p:nvPr>
            <p:ph type="body" idx="21" hasCustomPrompt="1"/>
          </p:nvPr>
        </p:nvSpPr>
        <p:spPr>
          <a:xfrm>
            <a:off x="-10752" y="0"/>
            <a:ext cx="12202753" cy="6858000"/>
          </a:xfrm>
          <a:prstGeom prst="rect">
            <a:avLst/>
          </a:prstGeom>
          <a:solidFill>
            <a:srgbClr val="6CC24A"/>
          </a:solidFill>
        </p:spPr>
        <p:txBody>
          <a:bodyPr>
            <a:normAutofit/>
          </a:bodyPr>
          <a:lstStyle>
            <a:lvl1pPr marL="0" indent="0">
              <a:buClrTx/>
              <a:buSzTx/>
              <a:buNone/>
            </a:lvl1pPr>
          </a:lstStyle>
          <a:p>
            <a:r>
              <a:rPr dirty="0"/>
              <a:t>  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74BC95E6-BF1F-D84A-B37A-58DB48FB02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800" y="5846400"/>
            <a:ext cx="1461599" cy="103308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51D01A7-9B51-3F36-558F-510026FC33B5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A90B3B25-5E1F-DC09-CD90-7EA292508AEA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60BDFFB1-E77A-5049-B68F-B34DA6777F9C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845A73F2-2B53-8393-F725-F60D294F65B1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C8E42691-DB76-90A3-3992-5B869A7CD6DF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EAA5A69A-96C2-D59F-9903-0586FC391306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DF4556A6-0F57-2BA1-44B0-9A8A7B887B20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D799ADCF-38DA-48A3-290D-C750EE50069B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E5EC34D3-87D0-5D67-6C97-8C74E462A131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D9CEEA8F-4E50-915E-299F-F660A9ACBDB4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6FEF195B-D8FD-95E7-2145-ADD1976310DC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24CCB2AC-9FFD-81E7-A8C1-4D2FE5AD159E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36E85718-84F7-90AD-392D-4ADB4B571BB1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F72CC0AE-9D7B-DDBF-400B-00CDA5BF528A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kst (W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Instructie"/>
          <p:cNvGrpSpPr/>
          <p:nvPr/>
        </p:nvGrpSpPr>
        <p:grpSpPr>
          <a:xfrm>
            <a:off x="-7462" y="7107104"/>
            <a:ext cx="3391307" cy="1765091"/>
            <a:chOff x="0" y="0"/>
            <a:chExt cx="3391306" cy="1765089"/>
          </a:xfrm>
        </p:grpSpPr>
        <p:sp>
          <p:nvSpPr>
            <p:cNvPr id="650" name="Rechthoek 15"/>
            <p:cNvSpPr/>
            <p:nvPr/>
          </p:nvSpPr>
          <p:spPr>
            <a:xfrm>
              <a:off x="0" y="0"/>
              <a:ext cx="3391307" cy="1679907"/>
            </a:xfrm>
            <a:prstGeom prst="rect">
              <a:avLst/>
            </a:prstGeom>
            <a:solidFill>
              <a:srgbClr val="F2F2F2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defRPr sz="1400" b="1" cap="all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grpSp>
          <p:nvGrpSpPr>
            <p:cNvPr id="669" name="Instructie"/>
            <p:cNvGrpSpPr/>
            <p:nvPr/>
          </p:nvGrpSpPr>
          <p:grpSpPr>
            <a:xfrm>
              <a:off x="98270" y="12607"/>
              <a:ext cx="3194766" cy="1752483"/>
              <a:chOff x="0" y="0"/>
              <a:chExt cx="3194765" cy="1752482"/>
            </a:xfrm>
          </p:grpSpPr>
          <p:grpSp>
            <p:nvGrpSpPr>
              <p:cNvPr id="653" name="Rechthoek 17"/>
              <p:cNvGrpSpPr/>
              <p:nvPr/>
            </p:nvGrpSpPr>
            <p:grpSpPr>
              <a:xfrm>
                <a:off x="0" y="0"/>
                <a:ext cx="3194766" cy="431900"/>
                <a:chOff x="0" y="0"/>
                <a:chExt cx="3194764" cy="431899"/>
              </a:xfrm>
            </p:grpSpPr>
            <p:sp>
              <p:nvSpPr>
                <p:cNvPr id="651" name="Rectangle"/>
                <p:cNvSpPr/>
                <p:nvPr/>
              </p:nvSpPr>
              <p:spPr>
                <a:xfrm>
                  <a:off x="0" y="89949"/>
                  <a:ext cx="3194765" cy="252002"/>
                </a:xfrm>
                <a:prstGeom prst="rect">
                  <a:avLst/>
                </a:prstGeom>
                <a:solidFill>
                  <a:srgbClr val="211F2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52" name="Voettekst wijzigen"/>
                <p:cNvSpPr txBox="1"/>
                <p:nvPr/>
              </p:nvSpPr>
              <p:spPr>
                <a:xfrm>
                  <a:off x="0" y="0"/>
                  <a:ext cx="3194765" cy="4319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107999" tIns="107999" rIns="107999" bIns="107999" numCol="1" anchor="ctr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600"/>
                    </a:spcBef>
                    <a:defRPr sz="1400" b="1" cap="all">
                      <a:solidFill>
                        <a:srgbClr val="FFFFFF"/>
                      </a:solidFill>
                      <a:latin typeface="+mj-lt"/>
                      <a:ea typeface="+mj-ea"/>
                      <a:cs typeface="+mj-cs"/>
                      <a:sym typeface="Calibri"/>
                    </a:defRPr>
                  </a:lvl1pPr>
                </a:lstStyle>
                <a:p>
                  <a:r>
                    <a:t>Voettekst wijzigen</a:t>
                  </a:r>
                </a:p>
              </p:txBody>
            </p:sp>
          </p:grpSp>
          <p:grpSp>
            <p:nvGrpSpPr>
              <p:cNvPr id="656" name="Ovaal 18"/>
              <p:cNvGrpSpPr/>
              <p:nvPr/>
            </p:nvGrpSpPr>
            <p:grpSpPr>
              <a:xfrm>
                <a:off x="0" y="485877"/>
                <a:ext cx="260915" cy="269241"/>
                <a:chOff x="0" y="0"/>
                <a:chExt cx="260914" cy="269240"/>
              </a:xfrm>
            </p:grpSpPr>
            <p:sp>
              <p:nvSpPr>
                <p:cNvPr id="654" name="Oval"/>
                <p:cNvSpPr/>
                <p:nvPr/>
              </p:nvSpPr>
              <p:spPr>
                <a:xfrm>
                  <a:off x="0" y="4778"/>
                  <a:ext cx="260915" cy="259685"/>
                </a:xfrm>
                <a:prstGeom prst="ellipse">
                  <a:avLst/>
                </a:prstGeom>
                <a:solidFill>
                  <a:srgbClr val="211F2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55" name="1"/>
                <p:cNvSpPr txBox="1"/>
                <p:nvPr/>
              </p:nvSpPr>
              <p:spPr>
                <a:xfrm>
                  <a:off x="83930" y="0"/>
                  <a:ext cx="93055" cy="2692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200" b="1">
                      <a:solidFill>
                        <a:srgbClr val="FFFFFF"/>
                      </a:solidFill>
                      <a:latin typeface="+mj-lt"/>
                      <a:ea typeface="+mj-ea"/>
                      <a:cs typeface="+mj-cs"/>
                      <a:sym typeface="Calibri"/>
                    </a:defRPr>
                  </a:lvl1pPr>
                </a:lstStyle>
                <a:p>
                  <a:r>
                    <a:t>1</a:t>
                  </a:r>
                </a:p>
              </p:txBody>
            </p:sp>
          </p:grpSp>
          <p:sp>
            <p:nvSpPr>
              <p:cNvPr id="657" name="Rechthoek 19"/>
              <p:cNvSpPr txBox="1"/>
              <p:nvPr/>
            </p:nvSpPr>
            <p:spPr>
              <a:xfrm>
                <a:off x="365682" y="490655"/>
                <a:ext cx="1946733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>
                  <a:defRPr sz="1100">
                    <a:solidFill>
                      <a:srgbClr val="211F26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  <a:r>
                  <a:t>Ga naar de tab </a:t>
                </a:r>
                <a:r>
                  <a:rPr b="1"/>
                  <a:t>‘Invoegen’ </a:t>
                </a:r>
                <a:r>
                  <a:t>en klik op </a:t>
                </a:r>
                <a:r>
                  <a:rPr b="1"/>
                  <a:t>‘Kop- en voettekst’</a:t>
                </a:r>
                <a:r>
                  <a:t>.</a:t>
                </a:r>
              </a:p>
            </p:txBody>
          </p:sp>
          <p:grpSp>
            <p:nvGrpSpPr>
              <p:cNvPr id="660" name="Ovaal 20"/>
              <p:cNvGrpSpPr/>
              <p:nvPr/>
            </p:nvGrpSpPr>
            <p:grpSpPr>
              <a:xfrm>
                <a:off x="0" y="922202"/>
                <a:ext cx="260915" cy="269241"/>
                <a:chOff x="0" y="0"/>
                <a:chExt cx="260914" cy="269240"/>
              </a:xfrm>
            </p:grpSpPr>
            <p:sp>
              <p:nvSpPr>
                <p:cNvPr id="658" name="Oval"/>
                <p:cNvSpPr/>
                <p:nvPr/>
              </p:nvSpPr>
              <p:spPr>
                <a:xfrm>
                  <a:off x="0" y="4778"/>
                  <a:ext cx="260915" cy="259685"/>
                </a:xfrm>
                <a:prstGeom prst="ellipse">
                  <a:avLst/>
                </a:prstGeom>
                <a:solidFill>
                  <a:srgbClr val="211F2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59" name="2"/>
                <p:cNvSpPr txBox="1"/>
                <p:nvPr/>
              </p:nvSpPr>
              <p:spPr>
                <a:xfrm>
                  <a:off x="83930" y="0"/>
                  <a:ext cx="93055" cy="2692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200" b="1">
                      <a:solidFill>
                        <a:srgbClr val="FFFFFF"/>
                      </a:solidFill>
                      <a:latin typeface="+mj-lt"/>
                      <a:ea typeface="+mj-ea"/>
                      <a:cs typeface="+mj-cs"/>
                      <a:sym typeface="Calibri"/>
                    </a:defRPr>
                  </a:lvl1pPr>
                </a:lstStyle>
                <a:p>
                  <a:r>
                    <a:t>2</a:t>
                  </a:r>
                </a:p>
              </p:txBody>
            </p:sp>
          </p:grpSp>
          <p:sp>
            <p:nvSpPr>
              <p:cNvPr id="661" name="Rechthoek 21"/>
              <p:cNvSpPr txBox="1"/>
              <p:nvPr/>
            </p:nvSpPr>
            <p:spPr>
              <a:xfrm>
                <a:off x="365680" y="926982"/>
                <a:ext cx="2254193" cy="825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>
                  <a:defRPr sz="1100">
                    <a:solidFill>
                      <a:srgbClr val="211F26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  <a:r>
                  <a:t>Typ de gewenste voettekst in, in het aangegeven tekstkader. Klik vervolgens op </a:t>
                </a:r>
                <a:r>
                  <a:rPr b="1"/>
                  <a:t>‘Overal toepassen’ </a:t>
                </a:r>
                <a:r>
                  <a:t>om de gegevens op  elke slide toe te passen.</a:t>
                </a:r>
              </a:p>
            </p:txBody>
          </p:sp>
          <p:grpSp>
            <p:nvGrpSpPr>
              <p:cNvPr id="668" name="Groep 22"/>
              <p:cNvGrpSpPr/>
              <p:nvPr/>
            </p:nvGrpSpPr>
            <p:grpSpPr>
              <a:xfrm>
                <a:off x="2513632" y="470171"/>
                <a:ext cx="681134" cy="696748"/>
                <a:chOff x="0" y="0"/>
                <a:chExt cx="681132" cy="696747"/>
              </a:xfrm>
            </p:grpSpPr>
            <p:grpSp>
              <p:nvGrpSpPr>
                <p:cNvPr id="666" name="Groep 23"/>
                <p:cNvGrpSpPr/>
                <p:nvPr/>
              </p:nvGrpSpPr>
              <p:grpSpPr>
                <a:xfrm>
                  <a:off x="197031" y="0"/>
                  <a:ext cx="287071" cy="379108"/>
                  <a:chOff x="0" y="0"/>
                  <a:chExt cx="287070" cy="379106"/>
                </a:xfrm>
              </p:grpSpPr>
              <p:sp>
                <p:nvSpPr>
                  <p:cNvPr id="662" name="Rechthoek met één afgeknipte en afgeronde hoek 47"/>
                  <p:cNvSpPr/>
                  <p:nvPr/>
                </p:nvSpPr>
                <p:spPr>
                  <a:xfrm>
                    <a:off x="0" y="0"/>
                    <a:ext cx="287071" cy="37910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14309" y="0"/>
                        </a:lnTo>
                        <a:lnTo>
                          <a:pt x="21600" y="5521"/>
                        </a:lnTo>
                        <a:lnTo>
                          <a:pt x="216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solidFill>
                      <a:srgbClr val="A6A6A6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211F26"/>
                        </a:solidFill>
                        <a:latin typeface="+mj-lt"/>
                        <a:ea typeface="+mj-ea"/>
                        <a:cs typeface="+mj-cs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663" name="Rechthoekige driehoek 26"/>
                  <p:cNvSpPr/>
                  <p:nvPr/>
                </p:nvSpPr>
                <p:spPr>
                  <a:xfrm>
                    <a:off x="193422" y="3245"/>
                    <a:ext cx="91910" cy="9375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solidFill>
                      <a:srgbClr val="A6A6A6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211F26"/>
                        </a:solidFill>
                        <a:latin typeface="+mj-lt"/>
                        <a:ea typeface="+mj-ea"/>
                        <a:cs typeface="+mj-cs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664" name="Rechthoek 27"/>
                  <p:cNvSpPr/>
                  <p:nvPr/>
                </p:nvSpPr>
                <p:spPr>
                  <a:xfrm>
                    <a:off x="32888" y="26437"/>
                    <a:ext cx="125594" cy="70566"/>
                  </a:xfrm>
                  <a:prstGeom prst="rect">
                    <a:avLst/>
                  </a:prstGeom>
                  <a:solidFill>
                    <a:srgbClr val="EDC87E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211F26"/>
                        </a:solidFill>
                        <a:latin typeface="+mj-lt"/>
                        <a:ea typeface="+mj-ea"/>
                        <a:cs typeface="+mj-cs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665" name="Rechthoek 28"/>
                  <p:cNvSpPr/>
                  <p:nvPr/>
                </p:nvSpPr>
                <p:spPr>
                  <a:xfrm>
                    <a:off x="26912" y="298017"/>
                    <a:ext cx="233246" cy="61407"/>
                  </a:xfrm>
                  <a:prstGeom prst="rect">
                    <a:avLst/>
                  </a:prstGeom>
                  <a:solidFill>
                    <a:srgbClr val="EDC87E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211F26"/>
                        </a:solidFill>
                        <a:latin typeface="+mj-lt"/>
                        <a:ea typeface="+mj-ea"/>
                        <a:cs typeface="+mj-cs"/>
                        <a:sym typeface="Calibri"/>
                      </a:defRPr>
                    </a:pPr>
                    <a:endParaRPr/>
                  </a:p>
                </p:txBody>
              </p:sp>
            </p:grpSp>
            <p:sp>
              <p:nvSpPr>
                <p:cNvPr id="667" name="Rechthoek 24"/>
                <p:cNvSpPr txBox="1"/>
                <p:nvPr/>
              </p:nvSpPr>
              <p:spPr>
                <a:xfrm>
                  <a:off x="0" y="417347"/>
                  <a:ext cx="681133" cy="279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sz="900">
                      <a:solidFill>
                        <a:srgbClr val="211F26"/>
                      </a:solidFill>
                      <a:latin typeface="+mj-lt"/>
                      <a:ea typeface="+mj-ea"/>
                      <a:cs typeface="+mj-cs"/>
                      <a:sym typeface="Calibri"/>
                    </a:defRPr>
                  </a:lvl1pPr>
                </a:lstStyle>
                <a:p>
                  <a:r>
                    <a:t>Koptekst en voettekst</a:t>
                  </a:r>
                </a:p>
              </p:txBody>
            </p:sp>
          </p:grpSp>
        </p:grpSp>
      </p:grpSp>
      <p:grpSp>
        <p:nvGrpSpPr>
          <p:cNvPr id="692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684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5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6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7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8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9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90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91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9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98498" y="718513"/>
            <a:ext cx="10798176" cy="52298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ClrTx/>
              <a:buSzTx/>
              <a:buNone/>
              <a:defRPr sz="4400"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  <a:lvl2pPr marL="0" indent="0" algn="ctr">
              <a:buClrTx/>
              <a:buSzTx/>
              <a:buNone/>
              <a:defRPr sz="4400"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2pPr>
            <a:lvl3pPr algn="ctr">
              <a:buClrTx/>
              <a:buFontTx/>
              <a:defRPr sz="4400"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3pPr>
            <a:lvl4pPr algn="ctr">
              <a:buClrTx/>
              <a:buFontTx/>
              <a:defRPr sz="4400"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4pPr>
            <a:lvl5pPr marL="0" indent="0" algn="ctr">
              <a:buClrTx/>
              <a:buSzTx/>
              <a:buFontTx/>
              <a:buNone/>
              <a:defRPr sz="4400"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5pPr>
          </a:lstStyle>
          <a:p>
            <a:r>
              <a:t>Quote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1C9D42-7B11-A9BA-264A-1B9429415515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EC3238AE-A583-FC47-3F91-A9DAD4DE4496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E497621F-2FB0-1A99-531C-55DEDE545255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DC69EF8F-70F9-4307-B419-6920BBFC817D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0CF7421E-279D-9E9E-9F41-F7C167FC4EFC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898D5C01-9935-7498-E625-10C4214CC065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7A4C89EE-3A84-7C1A-7295-7B3D5FD580A4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09D40957-929B-D17F-B96C-DCF33304A6C8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379D4E04-4007-592C-9D44-8595BC68239F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10FC8ACA-45C0-6269-F53B-F38314847AF7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743223F3-BB16-B490-A8E3-0F5E2A4401C7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69998C69-F04E-73A7-CB0A-8E4EBAE2D576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906F22A1-CCEE-B311-668D-8199E311C460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B928096A-5D59-3EAB-8CCB-FC9EFF9D87A8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kst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5" name="Instructie"/>
          <p:cNvGrpSpPr/>
          <p:nvPr/>
        </p:nvGrpSpPr>
        <p:grpSpPr>
          <a:xfrm>
            <a:off x="-7462" y="7107104"/>
            <a:ext cx="3391307" cy="1765091"/>
            <a:chOff x="0" y="0"/>
            <a:chExt cx="3391306" cy="1765089"/>
          </a:xfrm>
        </p:grpSpPr>
        <p:sp>
          <p:nvSpPr>
            <p:cNvPr id="2055" name="Rechthoek 15"/>
            <p:cNvSpPr/>
            <p:nvPr/>
          </p:nvSpPr>
          <p:spPr>
            <a:xfrm>
              <a:off x="0" y="0"/>
              <a:ext cx="3391307" cy="1679907"/>
            </a:xfrm>
            <a:prstGeom prst="rect">
              <a:avLst/>
            </a:prstGeom>
            <a:solidFill>
              <a:srgbClr val="F2F2F2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defRPr sz="1400" b="1" cap="all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grpSp>
          <p:nvGrpSpPr>
            <p:cNvPr id="2074" name="Instructie"/>
            <p:cNvGrpSpPr/>
            <p:nvPr/>
          </p:nvGrpSpPr>
          <p:grpSpPr>
            <a:xfrm>
              <a:off x="98270" y="12607"/>
              <a:ext cx="3194766" cy="1752483"/>
              <a:chOff x="0" y="0"/>
              <a:chExt cx="3194765" cy="1752482"/>
            </a:xfrm>
          </p:grpSpPr>
          <p:grpSp>
            <p:nvGrpSpPr>
              <p:cNvPr id="2058" name="Rechthoek 17"/>
              <p:cNvGrpSpPr/>
              <p:nvPr/>
            </p:nvGrpSpPr>
            <p:grpSpPr>
              <a:xfrm>
                <a:off x="0" y="0"/>
                <a:ext cx="3194766" cy="431900"/>
                <a:chOff x="0" y="0"/>
                <a:chExt cx="3194764" cy="431899"/>
              </a:xfrm>
            </p:grpSpPr>
            <p:sp>
              <p:nvSpPr>
                <p:cNvPr id="2056" name="Rectangle"/>
                <p:cNvSpPr/>
                <p:nvPr/>
              </p:nvSpPr>
              <p:spPr>
                <a:xfrm>
                  <a:off x="0" y="89949"/>
                  <a:ext cx="3194765" cy="252002"/>
                </a:xfrm>
                <a:prstGeom prst="rect">
                  <a:avLst/>
                </a:prstGeom>
                <a:solidFill>
                  <a:srgbClr val="211F2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057" name="Voettekst wijzigen"/>
                <p:cNvSpPr txBox="1"/>
                <p:nvPr/>
              </p:nvSpPr>
              <p:spPr>
                <a:xfrm>
                  <a:off x="0" y="0"/>
                  <a:ext cx="3194765" cy="4319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107999" tIns="107999" rIns="107999" bIns="107999" numCol="1" anchor="ctr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600"/>
                    </a:spcBef>
                    <a:defRPr sz="1400" b="1" cap="all">
                      <a:solidFill>
                        <a:srgbClr val="FFFFFF"/>
                      </a:solidFill>
                      <a:latin typeface="+mj-lt"/>
                      <a:ea typeface="+mj-ea"/>
                      <a:cs typeface="+mj-cs"/>
                      <a:sym typeface="Calibri"/>
                    </a:defRPr>
                  </a:lvl1pPr>
                </a:lstStyle>
                <a:p>
                  <a:r>
                    <a:t>Voettekst wijzigen</a:t>
                  </a:r>
                </a:p>
              </p:txBody>
            </p:sp>
          </p:grpSp>
          <p:grpSp>
            <p:nvGrpSpPr>
              <p:cNvPr id="2061" name="Ovaal 18"/>
              <p:cNvGrpSpPr/>
              <p:nvPr/>
            </p:nvGrpSpPr>
            <p:grpSpPr>
              <a:xfrm>
                <a:off x="0" y="485877"/>
                <a:ext cx="260915" cy="269241"/>
                <a:chOff x="0" y="0"/>
                <a:chExt cx="260914" cy="269240"/>
              </a:xfrm>
            </p:grpSpPr>
            <p:sp>
              <p:nvSpPr>
                <p:cNvPr id="2059" name="Oval"/>
                <p:cNvSpPr/>
                <p:nvPr/>
              </p:nvSpPr>
              <p:spPr>
                <a:xfrm>
                  <a:off x="0" y="4778"/>
                  <a:ext cx="260915" cy="259685"/>
                </a:xfrm>
                <a:prstGeom prst="ellipse">
                  <a:avLst/>
                </a:prstGeom>
                <a:solidFill>
                  <a:srgbClr val="211F2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060" name="1"/>
                <p:cNvSpPr txBox="1"/>
                <p:nvPr/>
              </p:nvSpPr>
              <p:spPr>
                <a:xfrm>
                  <a:off x="83930" y="0"/>
                  <a:ext cx="93055" cy="2692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200" b="1">
                      <a:solidFill>
                        <a:srgbClr val="FFFFFF"/>
                      </a:solidFill>
                      <a:latin typeface="+mj-lt"/>
                      <a:ea typeface="+mj-ea"/>
                      <a:cs typeface="+mj-cs"/>
                      <a:sym typeface="Calibri"/>
                    </a:defRPr>
                  </a:lvl1pPr>
                </a:lstStyle>
                <a:p>
                  <a:r>
                    <a:t>1</a:t>
                  </a:r>
                </a:p>
              </p:txBody>
            </p:sp>
          </p:grpSp>
          <p:sp>
            <p:nvSpPr>
              <p:cNvPr id="2062" name="Rechthoek 19"/>
              <p:cNvSpPr txBox="1"/>
              <p:nvPr/>
            </p:nvSpPr>
            <p:spPr>
              <a:xfrm>
                <a:off x="365682" y="490655"/>
                <a:ext cx="1946733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>
                  <a:defRPr sz="1100">
                    <a:solidFill>
                      <a:srgbClr val="211F26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  <a:r>
                  <a:t>Ga naar de tab </a:t>
                </a:r>
                <a:r>
                  <a:rPr b="1"/>
                  <a:t>‘Invoegen’ </a:t>
                </a:r>
                <a:r>
                  <a:t>en klik op </a:t>
                </a:r>
                <a:r>
                  <a:rPr b="1"/>
                  <a:t>‘Kop- en voettekst’</a:t>
                </a:r>
                <a:r>
                  <a:t>.</a:t>
                </a:r>
              </a:p>
            </p:txBody>
          </p:sp>
          <p:grpSp>
            <p:nvGrpSpPr>
              <p:cNvPr id="2065" name="Ovaal 20"/>
              <p:cNvGrpSpPr/>
              <p:nvPr/>
            </p:nvGrpSpPr>
            <p:grpSpPr>
              <a:xfrm>
                <a:off x="0" y="922202"/>
                <a:ext cx="260915" cy="269241"/>
                <a:chOff x="0" y="0"/>
                <a:chExt cx="260914" cy="269240"/>
              </a:xfrm>
            </p:grpSpPr>
            <p:sp>
              <p:nvSpPr>
                <p:cNvPr id="2063" name="Oval"/>
                <p:cNvSpPr/>
                <p:nvPr/>
              </p:nvSpPr>
              <p:spPr>
                <a:xfrm>
                  <a:off x="0" y="4778"/>
                  <a:ext cx="260915" cy="259685"/>
                </a:xfrm>
                <a:prstGeom prst="ellipse">
                  <a:avLst/>
                </a:prstGeom>
                <a:solidFill>
                  <a:srgbClr val="211F2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064" name="2"/>
                <p:cNvSpPr txBox="1"/>
                <p:nvPr/>
              </p:nvSpPr>
              <p:spPr>
                <a:xfrm>
                  <a:off x="83930" y="0"/>
                  <a:ext cx="93055" cy="2692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200" b="1">
                      <a:solidFill>
                        <a:srgbClr val="FFFFFF"/>
                      </a:solidFill>
                      <a:latin typeface="+mj-lt"/>
                      <a:ea typeface="+mj-ea"/>
                      <a:cs typeface="+mj-cs"/>
                      <a:sym typeface="Calibri"/>
                    </a:defRPr>
                  </a:lvl1pPr>
                </a:lstStyle>
                <a:p>
                  <a:r>
                    <a:t>2</a:t>
                  </a:r>
                </a:p>
              </p:txBody>
            </p:sp>
          </p:grpSp>
          <p:sp>
            <p:nvSpPr>
              <p:cNvPr id="2066" name="Rechthoek 21"/>
              <p:cNvSpPr txBox="1"/>
              <p:nvPr/>
            </p:nvSpPr>
            <p:spPr>
              <a:xfrm>
                <a:off x="365680" y="926982"/>
                <a:ext cx="2254193" cy="825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>
                  <a:defRPr sz="1100">
                    <a:solidFill>
                      <a:srgbClr val="211F26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  <a:r>
                  <a:t>Typ de gewenste voettekst in, in het aangegeven tekstkader. Klik vervolgens op </a:t>
                </a:r>
                <a:r>
                  <a:rPr b="1"/>
                  <a:t>‘Overal toepassen’ </a:t>
                </a:r>
                <a:r>
                  <a:t>om de gegevens op  elke slide toe te passen.</a:t>
                </a:r>
              </a:p>
            </p:txBody>
          </p:sp>
          <p:grpSp>
            <p:nvGrpSpPr>
              <p:cNvPr id="2073" name="Groep 22"/>
              <p:cNvGrpSpPr/>
              <p:nvPr/>
            </p:nvGrpSpPr>
            <p:grpSpPr>
              <a:xfrm>
                <a:off x="2513632" y="470171"/>
                <a:ext cx="681134" cy="696748"/>
                <a:chOff x="0" y="0"/>
                <a:chExt cx="681132" cy="696747"/>
              </a:xfrm>
            </p:grpSpPr>
            <p:grpSp>
              <p:nvGrpSpPr>
                <p:cNvPr id="2071" name="Groep 23"/>
                <p:cNvGrpSpPr/>
                <p:nvPr/>
              </p:nvGrpSpPr>
              <p:grpSpPr>
                <a:xfrm>
                  <a:off x="197031" y="0"/>
                  <a:ext cx="287071" cy="379108"/>
                  <a:chOff x="0" y="0"/>
                  <a:chExt cx="287070" cy="379106"/>
                </a:xfrm>
              </p:grpSpPr>
              <p:sp>
                <p:nvSpPr>
                  <p:cNvPr id="2067" name="Rechthoek met één afgeknipte en afgeronde hoek 47"/>
                  <p:cNvSpPr/>
                  <p:nvPr/>
                </p:nvSpPr>
                <p:spPr>
                  <a:xfrm>
                    <a:off x="0" y="0"/>
                    <a:ext cx="287071" cy="37910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14309" y="0"/>
                        </a:lnTo>
                        <a:lnTo>
                          <a:pt x="21600" y="5521"/>
                        </a:lnTo>
                        <a:lnTo>
                          <a:pt x="216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solidFill>
                      <a:srgbClr val="A6A6A6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211F26"/>
                        </a:solidFill>
                        <a:latin typeface="+mj-lt"/>
                        <a:ea typeface="+mj-ea"/>
                        <a:cs typeface="+mj-cs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2068" name="Rechthoekige driehoek 26"/>
                  <p:cNvSpPr/>
                  <p:nvPr/>
                </p:nvSpPr>
                <p:spPr>
                  <a:xfrm>
                    <a:off x="193422" y="3245"/>
                    <a:ext cx="91910" cy="9375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solidFill>
                      <a:srgbClr val="A6A6A6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211F26"/>
                        </a:solidFill>
                        <a:latin typeface="+mj-lt"/>
                        <a:ea typeface="+mj-ea"/>
                        <a:cs typeface="+mj-cs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2069" name="Rechthoek 27"/>
                  <p:cNvSpPr/>
                  <p:nvPr/>
                </p:nvSpPr>
                <p:spPr>
                  <a:xfrm>
                    <a:off x="32888" y="26437"/>
                    <a:ext cx="125594" cy="70566"/>
                  </a:xfrm>
                  <a:prstGeom prst="rect">
                    <a:avLst/>
                  </a:prstGeom>
                  <a:solidFill>
                    <a:srgbClr val="EDC87E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211F26"/>
                        </a:solidFill>
                        <a:latin typeface="+mj-lt"/>
                        <a:ea typeface="+mj-ea"/>
                        <a:cs typeface="+mj-cs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2070" name="Rechthoek 28"/>
                  <p:cNvSpPr/>
                  <p:nvPr/>
                </p:nvSpPr>
                <p:spPr>
                  <a:xfrm>
                    <a:off x="26912" y="298017"/>
                    <a:ext cx="233246" cy="61407"/>
                  </a:xfrm>
                  <a:prstGeom prst="rect">
                    <a:avLst/>
                  </a:prstGeom>
                  <a:solidFill>
                    <a:srgbClr val="EDC87E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211F26"/>
                        </a:solidFill>
                        <a:latin typeface="+mj-lt"/>
                        <a:ea typeface="+mj-ea"/>
                        <a:cs typeface="+mj-cs"/>
                        <a:sym typeface="Calibri"/>
                      </a:defRPr>
                    </a:pPr>
                    <a:endParaRPr/>
                  </a:p>
                </p:txBody>
              </p:sp>
            </p:grpSp>
            <p:sp>
              <p:nvSpPr>
                <p:cNvPr id="2072" name="Rechthoek 24"/>
                <p:cNvSpPr txBox="1"/>
                <p:nvPr/>
              </p:nvSpPr>
              <p:spPr>
                <a:xfrm>
                  <a:off x="0" y="417347"/>
                  <a:ext cx="681133" cy="279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sz="900">
                      <a:solidFill>
                        <a:srgbClr val="211F26"/>
                      </a:solidFill>
                      <a:latin typeface="+mj-lt"/>
                      <a:ea typeface="+mj-ea"/>
                      <a:cs typeface="+mj-cs"/>
                      <a:sym typeface="Calibri"/>
                    </a:defRPr>
                  </a:lvl1pPr>
                </a:lstStyle>
                <a:p>
                  <a:r>
                    <a:t>Koptekst en voettekst</a:t>
                  </a:r>
                </a:p>
              </p:txBody>
            </p:sp>
          </p:grpSp>
        </p:grpSp>
      </p:grpSp>
      <p:grpSp>
        <p:nvGrpSpPr>
          <p:cNvPr id="2097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2089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90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91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92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93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94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95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96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098" name="Rechthoek 350"/>
          <p:cNvSpPr/>
          <p:nvPr/>
        </p:nvSpPr>
        <p:spPr>
          <a:xfrm>
            <a:off x="-12032" y="0"/>
            <a:ext cx="4467918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66" name="Plaats hier je titel"/>
          <p:cNvSpPr txBox="1">
            <a:spLocks noGrp="1"/>
          </p:cNvSpPr>
          <p:nvPr>
            <p:ph type="title" hasCustomPrompt="1"/>
          </p:nvPr>
        </p:nvSpPr>
        <p:spPr>
          <a:xfrm>
            <a:off x="698500" y="741499"/>
            <a:ext cx="3147786" cy="4904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Plaats hier je titel</a:t>
            </a:r>
          </a:p>
        </p:txBody>
      </p:sp>
      <p:sp>
        <p:nvSpPr>
          <p:cNvPr id="2167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1591900"/>
            <a:ext cx="3147786" cy="43564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r>
              <a:t>Klik hier om een bullet te plaatsen.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A06D27-3D8D-4043-8052-2A090E1BAB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800" y="5846400"/>
            <a:ext cx="1461599" cy="103308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15C08AF-0513-9CBF-E8B7-A46E0A44B44C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9A4DA34D-BA65-E55B-9B82-2E4D3D420CC9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75099959-639D-B292-FD0E-14C149E4DE6F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7" name="Rechthoek 6">
                <a:extLst>
                  <a:ext uri="{FF2B5EF4-FFF2-40B4-BE49-F238E27FC236}">
                    <a16:creationId xmlns:a16="http://schemas.microsoft.com/office/drawing/2014/main" id="{ABEDD22B-0660-9A3E-BB9E-544F2FB2B1F1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29">
                <a:extLst>
                  <a:ext uri="{FF2B5EF4-FFF2-40B4-BE49-F238E27FC236}">
                    <a16:creationId xmlns:a16="http://schemas.microsoft.com/office/drawing/2014/main" id="{48A2DE5A-B56A-9706-39B4-0CCED86B0865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0">
                <a:extLst>
                  <a:ext uri="{FF2B5EF4-FFF2-40B4-BE49-F238E27FC236}">
                    <a16:creationId xmlns:a16="http://schemas.microsoft.com/office/drawing/2014/main" id="{B51CCEEF-AAB4-A30B-2B0B-B7FE5BA8E18A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1">
                <a:extLst>
                  <a:ext uri="{FF2B5EF4-FFF2-40B4-BE49-F238E27FC236}">
                    <a16:creationId xmlns:a16="http://schemas.microsoft.com/office/drawing/2014/main" id="{3FDD2406-1235-36A7-71CC-DE4F5C0B494E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2">
                <a:extLst>
                  <a:ext uri="{FF2B5EF4-FFF2-40B4-BE49-F238E27FC236}">
                    <a16:creationId xmlns:a16="http://schemas.microsoft.com/office/drawing/2014/main" id="{EE9F3A47-60AA-D1E9-F768-DB4D722743D8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3">
                <a:extLst>
                  <a:ext uri="{FF2B5EF4-FFF2-40B4-BE49-F238E27FC236}">
                    <a16:creationId xmlns:a16="http://schemas.microsoft.com/office/drawing/2014/main" id="{5CDCE43C-F22E-667D-BFDD-FF1DC3960C02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4">
                <a:extLst>
                  <a:ext uri="{FF2B5EF4-FFF2-40B4-BE49-F238E27FC236}">
                    <a16:creationId xmlns:a16="http://schemas.microsoft.com/office/drawing/2014/main" id="{F5932EF3-43EF-8DB4-6F94-77BEAEA3AA56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7">
                <a:extLst>
                  <a:ext uri="{FF2B5EF4-FFF2-40B4-BE49-F238E27FC236}">
                    <a16:creationId xmlns:a16="http://schemas.microsoft.com/office/drawing/2014/main" id="{B9A827DC-A0EA-B6CB-F994-69A712A6E207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8">
                <a:extLst>
                  <a:ext uri="{FF2B5EF4-FFF2-40B4-BE49-F238E27FC236}">
                    <a16:creationId xmlns:a16="http://schemas.microsoft.com/office/drawing/2014/main" id="{0EE94C8A-3578-7970-1C2F-5FAD18079257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" name="Rechthoek 39">
                <a:extLst>
                  <a:ext uri="{FF2B5EF4-FFF2-40B4-BE49-F238E27FC236}">
                    <a16:creationId xmlns:a16="http://schemas.microsoft.com/office/drawing/2014/main" id="{D448F898-045E-9952-FA90-DFE28FFE3F12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C793C91B-8CEB-54B7-7E2E-067A79F1C3C0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DB2A1188-7655-3942-B402-ABAD519EE9F7}"/>
              </a:ext>
            </a:extLst>
          </p:cNvPr>
          <p:cNvSpPr/>
          <p:nvPr userDrawn="1"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rgbClr val="007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ijdelijke aanduiding voor tekst 24">
            <a:extLst>
              <a:ext uri="{FF2B5EF4-FFF2-40B4-BE49-F238E27FC236}">
                <a16:creationId xmlns:a16="http://schemas.microsoft.com/office/drawing/2014/main" id="{96A52489-BD48-5A40-AF40-C7FE89A516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0748" y="0"/>
            <a:ext cx="12202750" cy="6858000"/>
          </a:xfrm>
          <a:custGeom>
            <a:avLst/>
            <a:gdLst>
              <a:gd name="connsiteX0" fmla="*/ 12202750 w 12202750"/>
              <a:gd name="connsiteY0" fmla="*/ 4626493 h 6858000"/>
              <a:gd name="connsiteX1" fmla="*/ 12202750 w 12202750"/>
              <a:gd name="connsiteY1" fmla="*/ 6858000 h 6858000"/>
              <a:gd name="connsiteX2" fmla="*/ 11270933 w 12202750"/>
              <a:gd name="connsiteY2" fmla="*/ 6858000 h 6858000"/>
              <a:gd name="connsiteX3" fmla="*/ 11292806 w 12202750"/>
              <a:gd name="connsiteY3" fmla="*/ 6823366 h 6858000"/>
              <a:gd name="connsiteX4" fmla="*/ 12132976 w 12202750"/>
              <a:gd name="connsiteY4" fmla="*/ 4864546 h 6858000"/>
              <a:gd name="connsiteX5" fmla="*/ 7211067 w 12202750"/>
              <a:gd name="connsiteY5" fmla="*/ 0 h 6858000"/>
              <a:gd name="connsiteX6" fmla="*/ 12202750 w 12202750"/>
              <a:gd name="connsiteY6" fmla="*/ 0 h 6858000"/>
              <a:gd name="connsiteX7" fmla="*/ 12202750 w 12202750"/>
              <a:gd name="connsiteY7" fmla="*/ 1701685 h 6858000"/>
              <a:gd name="connsiteX8" fmla="*/ 12201531 w 12202750"/>
              <a:gd name="connsiteY8" fmla="*/ 1703737 h 6858000"/>
              <a:gd name="connsiteX9" fmla="*/ 12013073 w 12202750"/>
              <a:gd name="connsiteY9" fmla="*/ 2040528 h 6858000"/>
              <a:gd name="connsiteX10" fmla="*/ 6393116 w 12202750"/>
              <a:gd name="connsiteY10" fmla="*/ 3130572 h 6858000"/>
              <a:gd name="connsiteX11" fmla="*/ 7006806 w 12202750"/>
              <a:gd name="connsiteY11" fmla="*/ 307865 h 6858000"/>
              <a:gd name="connsiteX12" fmla="*/ 0 w 12202750"/>
              <a:gd name="connsiteY12" fmla="*/ 0 h 6858000"/>
              <a:gd name="connsiteX13" fmla="*/ 4305911 w 12202750"/>
              <a:gd name="connsiteY13" fmla="*/ 0 h 6858000"/>
              <a:gd name="connsiteX14" fmla="*/ 4155867 w 12202750"/>
              <a:gd name="connsiteY14" fmla="*/ 111493 h 6858000"/>
              <a:gd name="connsiteX15" fmla="*/ 71946 w 12202750"/>
              <a:gd name="connsiteY15" fmla="*/ 4799708 h 6858000"/>
              <a:gd name="connsiteX16" fmla="*/ 0 w 12202750"/>
              <a:gd name="connsiteY16" fmla="*/ 50361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202750" h="6858000">
                <a:moveTo>
                  <a:pt x="12202750" y="4626493"/>
                </a:moveTo>
                <a:lnTo>
                  <a:pt x="12202750" y="6858000"/>
                </a:lnTo>
                <a:lnTo>
                  <a:pt x="11270933" y="6858000"/>
                </a:lnTo>
                <a:lnTo>
                  <a:pt x="11292806" y="6823366"/>
                </a:lnTo>
                <a:cubicBezTo>
                  <a:pt x="11642946" y="6229435"/>
                  <a:pt x="11912279" y="5587138"/>
                  <a:pt x="12132976" y="4864546"/>
                </a:cubicBezTo>
                <a:close/>
                <a:moveTo>
                  <a:pt x="7211067" y="0"/>
                </a:moveTo>
                <a:lnTo>
                  <a:pt x="12202750" y="0"/>
                </a:lnTo>
                <a:lnTo>
                  <a:pt x="12202750" y="1701685"/>
                </a:lnTo>
                <a:lnTo>
                  <a:pt x="12201531" y="1703737"/>
                </a:lnTo>
                <a:cubicBezTo>
                  <a:pt x="12144874" y="1802592"/>
                  <a:pt x="12082910" y="1915911"/>
                  <a:pt x="12013073" y="2040528"/>
                </a:cubicBezTo>
                <a:cubicBezTo>
                  <a:pt x="10966860" y="3848144"/>
                  <a:pt x="7570785" y="5940600"/>
                  <a:pt x="6393116" y="3130572"/>
                </a:cubicBezTo>
                <a:cubicBezTo>
                  <a:pt x="5995310" y="2183970"/>
                  <a:pt x="6384878" y="1279305"/>
                  <a:pt x="7006806" y="307865"/>
                </a:cubicBezTo>
                <a:close/>
                <a:moveTo>
                  <a:pt x="0" y="0"/>
                </a:moveTo>
                <a:lnTo>
                  <a:pt x="4305911" y="0"/>
                </a:lnTo>
                <a:lnTo>
                  <a:pt x="4155867" y="111493"/>
                </a:lnTo>
                <a:cubicBezTo>
                  <a:pt x="2427429" y="1408339"/>
                  <a:pt x="762773" y="2806566"/>
                  <a:pt x="71946" y="4799708"/>
                </a:cubicBezTo>
                <a:lnTo>
                  <a:pt x="0" y="503612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  <a:endParaRPr lang="en-GB" dirty="0"/>
          </a:p>
        </p:txBody>
      </p:sp>
      <p:sp>
        <p:nvSpPr>
          <p:cNvPr id="7" name="Titel 5">
            <a:extLst>
              <a:ext uri="{FF2B5EF4-FFF2-40B4-BE49-F238E27FC236}">
                <a16:creationId xmlns:a16="http://schemas.microsoft.com/office/drawing/2014/main" id="{7AE71AD1-5D76-2045-8B27-CC0C09C998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3413" y="3879852"/>
            <a:ext cx="9358256" cy="1621063"/>
          </a:xfrm>
        </p:spPr>
        <p:txBody>
          <a:bodyPr anchor="b"/>
          <a:lstStyle>
            <a:lvl1pPr algn="r"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Plaats hier de titel van </a:t>
            </a:r>
            <a:br>
              <a:rPr lang="nl-NL" dirty="0"/>
            </a:br>
            <a:r>
              <a:rPr lang="nl-NL" dirty="0"/>
              <a:t>de presentatie, max. 2 regels</a:t>
            </a:r>
          </a:p>
        </p:txBody>
      </p:sp>
      <p:sp>
        <p:nvSpPr>
          <p:cNvPr id="8" name="Ondertitel 2">
            <a:extLst>
              <a:ext uri="{FF2B5EF4-FFF2-40B4-BE49-F238E27FC236}">
                <a16:creationId xmlns:a16="http://schemas.microsoft.com/office/drawing/2014/main" id="{FFCFFB82-1AE5-3D4E-9AD9-487B27ADF6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82466" y="5664394"/>
            <a:ext cx="3729203" cy="248472"/>
          </a:xfrm>
        </p:spPr>
        <p:txBody>
          <a:bodyPr anchor="ctr"/>
          <a:lstStyle>
            <a:lvl1pPr marL="0" indent="0" algn="r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Naam van de spreker of datum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79C7039-4CB9-294D-98BC-738FE5C22E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800" y="5846400"/>
            <a:ext cx="1461599" cy="103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roep 9"/>
          <p:cNvGrpSpPr/>
          <p:nvPr/>
        </p:nvGrpSpPr>
        <p:grpSpPr>
          <a:xfrm>
            <a:off x="2982511" y="-1228655"/>
            <a:ext cx="6226977" cy="490402"/>
            <a:chOff x="0" y="0"/>
            <a:chExt cx="6226976" cy="490400"/>
          </a:xfrm>
        </p:grpSpPr>
        <p:sp>
          <p:nvSpPr>
            <p:cNvPr id="350" name="Rechthoek 36"/>
            <p:cNvSpPr/>
            <p:nvPr/>
          </p:nvSpPr>
          <p:spPr>
            <a:xfrm rot="162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61" name="Groep 8"/>
            <p:cNvGrpSpPr/>
            <p:nvPr/>
          </p:nvGrpSpPr>
          <p:grpSpPr>
            <a:xfrm>
              <a:off x="0" y="0"/>
              <a:ext cx="6226975" cy="211381"/>
              <a:chOff x="0" y="0"/>
              <a:chExt cx="6226974" cy="211380"/>
            </a:xfrm>
          </p:grpSpPr>
          <p:sp>
            <p:nvSpPr>
              <p:cNvPr id="351" name="Rechthoek 6"/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2" name="Rechthoek 29"/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3" name="Rechthoek 30"/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4" name="Rechthoek 31"/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5" name="Rechthoek 32"/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6" name="Rechthoek 33"/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7" name="Rechthoek 34"/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8" name="Rechthoek 37"/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9" name="Rechthoek 38"/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60" name="Rechthoek 39"/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71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363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4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5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6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7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8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9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0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72" name="Plaats hier je titel"/>
          <p:cNvSpPr txBox="1">
            <a:spLocks noGrp="1"/>
          </p:cNvSpPr>
          <p:nvPr>
            <p:ph type="title" hasCustomPrompt="1"/>
          </p:nvPr>
        </p:nvSpPr>
        <p:spPr>
          <a:xfrm>
            <a:off x="698500" y="741499"/>
            <a:ext cx="10775071" cy="490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Plaats hier je titel</a:t>
            </a:r>
          </a:p>
        </p:txBody>
      </p:sp>
      <p:sp>
        <p:nvSpPr>
          <p:cNvPr id="37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1591900"/>
            <a:ext cx="10773500" cy="43564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Klik hier om een bullet te plaatsen.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89785" y="6246130"/>
            <a:ext cx="182216" cy="17281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75" name="Tekstvak 6"/>
          <p:cNvSpPr txBox="1"/>
          <p:nvPr/>
        </p:nvSpPr>
        <p:spPr>
          <a:xfrm>
            <a:off x="34969" y="-662297"/>
            <a:ext cx="12100562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t>Tekst</a:t>
            </a:r>
          </a:p>
        </p:txBody>
      </p:sp>
    </p:spTree>
    <p:extLst>
      <p:ext uri="{BB962C8B-B14F-4D97-AF65-F5344CB8AC3E}">
        <p14:creationId xmlns:p14="http://schemas.microsoft.com/office/powerpoint/2010/main" val="414891814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pagina +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241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2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3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4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5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6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7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8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50" name="Rechthoek 6"/>
          <p:cNvSpPr/>
          <p:nvPr/>
        </p:nvSpPr>
        <p:spPr>
          <a:xfrm>
            <a:off x="-12032" y="-1"/>
            <a:ext cx="12204032" cy="685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1" name="Tekstvak 4"/>
          <p:cNvSpPr txBox="1"/>
          <p:nvPr/>
        </p:nvSpPr>
        <p:spPr>
          <a:xfrm>
            <a:off x="34969" y="-662297"/>
            <a:ext cx="121005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Titelpagina</a:t>
            </a:r>
            <a:r>
              <a:rPr dirty="0">
                <a:solidFill>
                  <a:schemeClr val="tx1"/>
                </a:solidFill>
              </a:rPr>
              <a:t> + </a:t>
            </a:r>
            <a:r>
              <a:rPr dirty="0" err="1">
                <a:solidFill>
                  <a:schemeClr val="tx1"/>
                </a:solidFill>
              </a:rPr>
              <a:t>Beeld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52" name="Tijdelijke aanduiding voor afbeelding 16"/>
          <p:cNvSpPr>
            <a:spLocks noGrp="1"/>
          </p:cNvSpPr>
          <p:nvPr>
            <p:ph type="pic" idx="21"/>
          </p:nvPr>
        </p:nvSpPr>
        <p:spPr>
          <a:xfrm>
            <a:off x="4852465" y="0"/>
            <a:ext cx="7339534" cy="6858000"/>
          </a:xfrm>
          <a:prstGeom prst="rect">
            <a:avLst/>
          </a:prstGeom>
        </p:spPr>
        <p:txBody>
          <a:bodyPr lIns="91439" tIns="45719" rIns="91439" bIns="45719"/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25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98500" y="4883660"/>
            <a:ext cx="3729203" cy="2484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ClrTx/>
              <a:buSzTx/>
              <a:buNone/>
              <a:defRPr b="1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b="1">
                <a:solidFill>
                  <a:srgbClr val="FFFFFF"/>
                </a:solidFill>
              </a:defRPr>
            </a:lvl2pPr>
            <a:lvl3pPr indent="914400">
              <a:buClrTx/>
              <a:buFontTx/>
              <a:defRPr b="1">
                <a:solidFill>
                  <a:srgbClr val="FFFFFF"/>
                </a:solidFill>
              </a:defRPr>
            </a:lvl3pPr>
            <a:lvl4pPr indent="1371600">
              <a:buClrTx/>
              <a:buFontTx/>
              <a:defRPr b="1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4" name="Tijdelijke aanduiding voor tekst 20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8" y="1413981"/>
            <a:ext cx="3729206" cy="292540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defTabSz="9144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3800">
                <a:solidFill>
                  <a:srgbClr val="FFFFFF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t>Plaats hier de titel van de presentatie</a:t>
            </a:r>
          </a:p>
        </p:txBody>
      </p:sp>
      <p:sp>
        <p:nvSpPr>
          <p:cNvPr id="255" name="Tijdelijke aanduiding voor tekst 17"/>
          <p:cNvSpPr>
            <a:spLocks noGrp="1"/>
          </p:cNvSpPr>
          <p:nvPr>
            <p:ph type="body" sz="quarter" idx="23" hasCustomPrompt="1"/>
          </p:nvPr>
        </p:nvSpPr>
        <p:spPr>
          <a:xfrm>
            <a:off x="698500" y="5377708"/>
            <a:ext cx="1454400" cy="7201"/>
          </a:xfrm>
          <a:prstGeom prst="rect">
            <a:avLst/>
          </a:prstGeom>
          <a:solidFill>
            <a:srgbClr val="FFFFFF"/>
          </a:solidFill>
        </p:spPr>
        <p:txBody>
          <a:bodyPr>
            <a:normAutofit/>
          </a:bodyPr>
          <a:lstStyle>
            <a:lvl1pPr marL="0" indent="0" defTabSz="287655">
              <a:spcBef>
                <a:spcPts val="400"/>
              </a:spcBef>
              <a:buClrTx/>
              <a:buSzTx/>
              <a:buNone/>
              <a:defRPr sz="640"/>
            </a:lvl1pPr>
          </a:lstStyle>
          <a:p>
            <a:r>
              <a:t>  </a:t>
            </a:r>
          </a:p>
        </p:txBody>
      </p:sp>
      <p:sp>
        <p:nvSpPr>
          <p:cNvPr id="2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C8B2F066-9B7C-C54F-9CB0-80B54583A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800" y="5846400"/>
            <a:ext cx="1461599" cy="103308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019F3B0-4BAF-EA30-F836-4562B6EAB892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1CF5C932-1356-6894-19BD-0FDD262C8DDB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C2275E72-6637-6988-3F63-3BB1096036C3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0AB7C8AD-72A6-C65E-99B7-9C56AE09F36C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ED7DAE38-A8C4-2B5D-221D-B0A085E52676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4B9E84CB-D134-B33F-7307-55C4A10630DF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FFDB5618-B6FA-CA63-52FC-BA20419B137D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0956B755-6F14-4395-83F6-CF4277191DD2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C42A36CF-B4BA-97B0-B114-3B5A08125DDB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FC1A66D1-EA8F-2092-09A9-B4D062AC8453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0656F673-BAF4-A9BC-7E09-9CA3BEC84785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853BB7FC-4F06-EF01-3862-4544C25FD8E3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1AD9DBE5-9A72-492A-F820-BA184314FECB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D2CF1E7C-4855-8B65-B737-C12A243271E8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5046572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36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5" name="Rechthoek 6"/>
          <p:cNvSpPr/>
          <p:nvPr/>
        </p:nvSpPr>
        <p:spPr>
          <a:xfrm>
            <a:off x="161518" y="119267"/>
            <a:ext cx="11868965" cy="64082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" name="Freeform 5"/>
          <p:cNvSpPr/>
          <p:nvPr/>
        </p:nvSpPr>
        <p:spPr>
          <a:xfrm>
            <a:off x="4543471" y="3282713"/>
            <a:ext cx="950757" cy="10380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530"/>
                </a:moveTo>
                <a:cubicBezTo>
                  <a:pt x="13838" y="17530"/>
                  <a:pt x="15525" y="15652"/>
                  <a:pt x="15525" y="13148"/>
                </a:cubicBezTo>
                <a:cubicBezTo>
                  <a:pt x="15525" y="0"/>
                  <a:pt x="15525" y="0"/>
                  <a:pt x="15525" y="0"/>
                </a:cubicBezTo>
                <a:cubicBezTo>
                  <a:pt x="21600" y="0"/>
                  <a:pt x="21600" y="0"/>
                  <a:pt x="21600" y="0"/>
                </a:cubicBezTo>
                <a:cubicBezTo>
                  <a:pt x="21600" y="13461"/>
                  <a:pt x="21600" y="13461"/>
                  <a:pt x="21600" y="13461"/>
                </a:cubicBezTo>
                <a:cubicBezTo>
                  <a:pt x="21600" y="19096"/>
                  <a:pt x="16538" y="21600"/>
                  <a:pt x="10800" y="21600"/>
                </a:cubicBezTo>
                <a:cubicBezTo>
                  <a:pt x="5062" y="21600"/>
                  <a:pt x="0" y="19096"/>
                  <a:pt x="0" y="13461"/>
                </a:cubicBezTo>
                <a:cubicBezTo>
                  <a:pt x="0" y="0"/>
                  <a:pt x="0" y="0"/>
                  <a:pt x="0" y="0"/>
                </a:cubicBezTo>
                <a:cubicBezTo>
                  <a:pt x="6412" y="0"/>
                  <a:pt x="6412" y="0"/>
                  <a:pt x="6412" y="0"/>
                </a:cubicBezTo>
                <a:cubicBezTo>
                  <a:pt x="6412" y="13148"/>
                  <a:pt x="6412" y="13148"/>
                  <a:pt x="6412" y="13148"/>
                </a:cubicBezTo>
                <a:cubicBezTo>
                  <a:pt x="6412" y="15652"/>
                  <a:pt x="7762" y="17530"/>
                  <a:pt x="10800" y="1753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1" name="Freeform 6"/>
          <p:cNvSpPr/>
          <p:nvPr/>
        </p:nvSpPr>
        <p:spPr>
          <a:xfrm>
            <a:off x="3518892" y="3282713"/>
            <a:ext cx="892593" cy="1008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579" y="21600"/>
                </a:moveTo>
                <a:lnTo>
                  <a:pt x="14400" y="21600"/>
                </a:lnTo>
                <a:lnTo>
                  <a:pt x="14400" y="4215"/>
                </a:lnTo>
                <a:lnTo>
                  <a:pt x="21600" y="4215"/>
                </a:lnTo>
                <a:lnTo>
                  <a:pt x="21600" y="0"/>
                </a:lnTo>
                <a:lnTo>
                  <a:pt x="0" y="0"/>
                </a:lnTo>
                <a:lnTo>
                  <a:pt x="0" y="4215"/>
                </a:lnTo>
                <a:lnTo>
                  <a:pt x="7579" y="4215"/>
                </a:lnTo>
                <a:lnTo>
                  <a:pt x="7579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" name="Freeform 7"/>
          <p:cNvSpPr/>
          <p:nvPr/>
        </p:nvSpPr>
        <p:spPr>
          <a:xfrm>
            <a:off x="3790419" y="2276031"/>
            <a:ext cx="943961" cy="9462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65" h="21600" extrusionOk="0">
                <a:moveTo>
                  <a:pt x="15162" y="12000"/>
                </a:moveTo>
                <a:cubicBezTo>
                  <a:pt x="13573" y="12343"/>
                  <a:pt x="11985" y="12000"/>
                  <a:pt x="11985" y="9943"/>
                </a:cubicBezTo>
                <a:cubicBezTo>
                  <a:pt x="11985" y="6857"/>
                  <a:pt x="18973" y="4114"/>
                  <a:pt x="19926" y="1371"/>
                </a:cubicBezTo>
                <a:cubicBezTo>
                  <a:pt x="20244" y="686"/>
                  <a:pt x="20244" y="0"/>
                  <a:pt x="19926" y="0"/>
                </a:cubicBezTo>
                <a:cubicBezTo>
                  <a:pt x="19609" y="0"/>
                  <a:pt x="19926" y="343"/>
                  <a:pt x="19291" y="1029"/>
                </a:cubicBezTo>
                <a:cubicBezTo>
                  <a:pt x="16432" y="4114"/>
                  <a:pt x="11668" y="4114"/>
                  <a:pt x="8173" y="5829"/>
                </a:cubicBezTo>
                <a:cubicBezTo>
                  <a:pt x="5632" y="6857"/>
                  <a:pt x="-1356" y="10629"/>
                  <a:pt x="232" y="18514"/>
                </a:cubicBezTo>
                <a:cubicBezTo>
                  <a:pt x="232" y="18857"/>
                  <a:pt x="550" y="20229"/>
                  <a:pt x="868" y="20229"/>
                </a:cubicBezTo>
                <a:cubicBezTo>
                  <a:pt x="868" y="20229"/>
                  <a:pt x="868" y="19543"/>
                  <a:pt x="868" y="18514"/>
                </a:cubicBezTo>
                <a:cubicBezTo>
                  <a:pt x="868" y="13714"/>
                  <a:pt x="6268" y="12343"/>
                  <a:pt x="7856" y="9257"/>
                </a:cubicBezTo>
                <a:cubicBezTo>
                  <a:pt x="8173" y="8914"/>
                  <a:pt x="8491" y="8571"/>
                  <a:pt x="8491" y="8571"/>
                </a:cubicBezTo>
                <a:cubicBezTo>
                  <a:pt x="8491" y="8914"/>
                  <a:pt x="8491" y="8914"/>
                  <a:pt x="8491" y="9257"/>
                </a:cubicBezTo>
                <a:cubicBezTo>
                  <a:pt x="7856" y="12000"/>
                  <a:pt x="5315" y="13371"/>
                  <a:pt x="6268" y="15429"/>
                </a:cubicBezTo>
                <a:cubicBezTo>
                  <a:pt x="6903" y="17829"/>
                  <a:pt x="9762" y="15771"/>
                  <a:pt x="10397" y="14400"/>
                </a:cubicBezTo>
                <a:cubicBezTo>
                  <a:pt x="10715" y="14057"/>
                  <a:pt x="10715" y="13714"/>
                  <a:pt x="11032" y="13714"/>
                </a:cubicBezTo>
                <a:cubicBezTo>
                  <a:pt x="11032" y="13714"/>
                  <a:pt x="11032" y="14400"/>
                  <a:pt x="11032" y="14743"/>
                </a:cubicBezTo>
                <a:cubicBezTo>
                  <a:pt x="10397" y="17486"/>
                  <a:pt x="10079" y="18857"/>
                  <a:pt x="8173" y="20571"/>
                </a:cubicBezTo>
                <a:cubicBezTo>
                  <a:pt x="7538" y="20914"/>
                  <a:pt x="6585" y="21257"/>
                  <a:pt x="6585" y="21600"/>
                </a:cubicBezTo>
                <a:cubicBezTo>
                  <a:pt x="6585" y="21600"/>
                  <a:pt x="7220" y="21600"/>
                  <a:pt x="7538" y="21600"/>
                </a:cubicBezTo>
                <a:cubicBezTo>
                  <a:pt x="12303" y="21257"/>
                  <a:pt x="16432" y="15086"/>
                  <a:pt x="17703" y="10971"/>
                </a:cubicBezTo>
                <a:cubicBezTo>
                  <a:pt x="17703" y="10629"/>
                  <a:pt x="17703" y="10286"/>
                  <a:pt x="17703" y="10286"/>
                </a:cubicBezTo>
                <a:cubicBezTo>
                  <a:pt x="17385" y="9943"/>
                  <a:pt x="17385" y="10286"/>
                  <a:pt x="17068" y="10629"/>
                </a:cubicBezTo>
                <a:cubicBezTo>
                  <a:pt x="16432" y="10971"/>
                  <a:pt x="15797" y="11657"/>
                  <a:pt x="15162" y="1200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3" name="Freeform 8"/>
          <p:cNvSpPr/>
          <p:nvPr/>
        </p:nvSpPr>
        <p:spPr>
          <a:xfrm>
            <a:off x="6713432" y="3569060"/>
            <a:ext cx="624144" cy="751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29" y="9072"/>
                </a:moveTo>
                <a:cubicBezTo>
                  <a:pt x="4629" y="5616"/>
                  <a:pt x="6686" y="3024"/>
                  <a:pt x="10800" y="3024"/>
                </a:cubicBezTo>
                <a:cubicBezTo>
                  <a:pt x="14914" y="3024"/>
                  <a:pt x="16971" y="5616"/>
                  <a:pt x="16971" y="9072"/>
                </a:cubicBezTo>
                <a:lnTo>
                  <a:pt x="4629" y="9072"/>
                </a:lnTo>
                <a:close/>
                <a:moveTo>
                  <a:pt x="21600" y="11664"/>
                </a:moveTo>
                <a:cubicBezTo>
                  <a:pt x="21600" y="9504"/>
                  <a:pt x="21600" y="9504"/>
                  <a:pt x="21600" y="9504"/>
                </a:cubicBezTo>
                <a:cubicBezTo>
                  <a:pt x="21600" y="3888"/>
                  <a:pt x="18000" y="0"/>
                  <a:pt x="10800" y="0"/>
                </a:cubicBezTo>
                <a:cubicBezTo>
                  <a:pt x="3600" y="0"/>
                  <a:pt x="0" y="5184"/>
                  <a:pt x="0" y="10800"/>
                </a:cubicBezTo>
                <a:cubicBezTo>
                  <a:pt x="0" y="16848"/>
                  <a:pt x="3086" y="21600"/>
                  <a:pt x="10800" y="21600"/>
                </a:cubicBezTo>
                <a:cubicBezTo>
                  <a:pt x="16457" y="21600"/>
                  <a:pt x="20571" y="19008"/>
                  <a:pt x="21086" y="14688"/>
                </a:cubicBezTo>
                <a:cubicBezTo>
                  <a:pt x="16457" y="14688"/>
                  <a:pt x="16457" y="14688"/>
                  <a:pt x="16457" y="14688"/>
                </a:cubicBezTo>
                <a:cubicBezTo>
                  <a:pt x="15943" y="17712"/>
                  <a:pt x="14400" y="18576"/>
                  <a:pt x="10800" y="18576"/>
                </a:cubicBezTo>
                <a:cubicBezTo>
                  <a:pt x="6171" y="18576"/>
                  <a:pt x="4629" y="15120"/>
                  <a:pt x="4629" y="11664"/>
                </a:cubicBezTo>
                <a:lnTo>
                  <a:pt x="21600" y="1166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4" name="Rectangle 9"/>
          <p:cNvSpPr/>
          <p:nvPr/>
        </p:nvSpPr>
        <p:spPr>
          <a:xfrm>
            <a:off x="7500883" y="3282713"/>
            <a:ext cx="118566" cy="10089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" name="Freeform 10"/>
          <p:cNvSpPr/>
          <p:nvPr/>
        </p:nvSpPr>
        <p:spPr>
          <a:xfrm>
            <a:off x="7767094" y="3269291"/>
            <a:ext cx="447416" cy="10223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60" y="21600"/>
                </a:moveTo>
                <a:cubicBezTo>
                  <a:pt x="12960" y="8894"/>
                  <a:pt x="12960" y="8894"/>
                  <a:pt x="12960" y="8894"/>
                </a:cubicBezTo>
                <a:cubicBezTo>
                  <a:pt x="20880" y="8894"/>
                  <a:pt x="20880" y="8894"/>
                  <a:pt x="20880" y="8894"/>
                </a:cubicBezTo>
                <a:cubicBezTo>
                  <a:pt x="20880" y="6988"/>
                  <a:pt x="20880" y="6988"/>
                  <a:pt x="20880" y="6988"/>
                </a:cubicBezTo>
                <a:cubicBezTo>
                  <a:pt x="12960" y="6988"/>
                  <a:pt x="12960" y="6988"/>
                  <a:pt x="12960" y="6988"/>
                </a:cubicBezTo>
                <a:cubicBezTo>
                  <a:pt x="12960" y="4447"/>
                  <a:pt x="12960" y="4447"/>
                  <a:pt x="12960" y="4447"/>
                </a:cubicBezTo>
                <a:cubicBezTo>
                  <a:pt x="12960" y="2859"/>
                  <a:pt x="15120" y="2541"/>
                  <a:pt x="18720" y="2541"/>
                </a:cubicBezTo>
                <a:cubicBezTo>
                  <a:pt x="19440" y="2541"/>
                  <a:pt x="20880" y="2541"/>
                  <a:pt x="21600" y="2541"/>
                </a:cubicBezTo>
                <a:cubicBezTo>
                  <a:pt x="21600" y="318"/>
                  <a:pt x="21600" y="318"/>
                  <a:pt x="21600" y="318"/>
                </a:cubicBezTo>
                <a:cubicBezTo>
                  <a:pt x="20160" y="0"/>
                  <a:pt x="18720" y="0"/>
                  <a:pt x="17280" y="0"/>
                </a:cubicBezTo>
                <a:cubicBezTo>
                  <a:pt x="10800" y="0"/>
                  <a:pt x="6480" y="1271"/>
                  <a:pt x="6480" y="4129"/>
                </a:cubicBezTo>
                <a:cubicBezTo>
                  <a:pt x="6480" y="6988"/>
                  <a:pt x="6480" y="6988"/>
                  <a:pt x="6480" y="6988"/>
                </a:cubicBezTo>
                <a:cubicBezTo>
                  <a:pt x="0" y="6988"/>
                  <a:pt x="0" y="6988"/>
                  <a:pt x="0" y="6988"/>
                </a:cubicBezTo>
                <a:cubicBezTo>
                  <a:pt x="0" y="8894"/>
                  <a:pt x="0" y="8894"/>
                  <a:pt x="0" y="8894"/>
                </a:cubicBezTo>
                <a:cubicBezTo>
                  <a:pt x="6480" y="8894"/>
                  <a:pt x="6480" y="8894"/>
                  <a:pt x="6480" y="8894"/>
                </a:cubicBezTo>
                <a:cubicBezTo>
                  <a:pt x="6480" y="21600"/>
                  <a:pt x="6480" y="21600"/>
                  <a:pt x="6480" y="21600"/>
                </a:cubicBezTo>
                <a:lnTo>
                  <a:pt x="1296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" name="Freeform 11"/>
          <p:cNvSpPr/>
          <p:nvPr/>
        </p:nvSpPr>
        <p:spPr>
          <a:xfrm>
            <a:off x="8272673" y="3403515"/>
            <a:ext cx="400437" cy="917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603"/>
                </a:moveTo>
                <a:cubicBezTo>
                  <a:pt x="0" y="6728"/>
                  <a:pt x="0" y="6728"/>
                  <a:pt x="0" y="6728"/>
                </a:cubicBezTo>
                <a:cubicBezTo>
                  <a:pt x="6400" y="6728"/>
                  <a:pt x="6400" y="6728"/>
                  <a:pt x="6400" y="6728"/>
                </a:cubicBezTo>
                <a:cubicBezTo>
                  <a:pt x="6400" y="17351"/>
                  <a:pt x="6400" y="17351"/>
                  <a:pt x="6400" y="17351"/>
                </a:cubicBezTo>
                <a:cubicBezTo>
                  <a:pt x="6400" y="19475"/>
                  <a:pt x="6400" y="21600"/>
                  <a:pt x="16800" y="21600"/>
                </a:cubicBezTo>
                <a:cubicBezTo>
                  <a:pt x="18400" y="21600"/>
                  <a:pt x="20000" y="21246"/>
                  <a:pt x="21600" y="21246"/>
                </a:cubicBezTo>
                <a:cubicBezTo>
                  <a:pt x="21600" y="18767"/>
                  <a:pt x="21600" y="18767"/>
                  <a:pt x="21600" y="18767"/>
                </a:cubicBezTo>
                <a:cubicBezTo>
                  <a:pt x="20800" y="19121"/>
                  <a:pt x="19200" y="19121"/>
                  <a:pt x="17600" y="19121"/>
                </a:cubicBezTo>
                <a:cubicBezTo>
                  <a:pt x="15200" y="19121"/>
                  <a:pt x="13600" y="18413"/>
                  <a:pt x="13600" y="17351"/>
                </a:cubicBezTo>
                <a:cubicBezTo>
                  <a:pt x="13600" y="6728"/>
                  <a:pt x="13600" y="6728"/>
                  <a:pt x="13600" y="6728"/>
                </a:cubicBezTo>
                <a:cubicBezTo>
                  <a:pt x="21600" y="6728"/>
                  <a:pt x="21600" y="6728"/>
                  <a:pt x="21600" y="6728"/>
                </a:cubicBezTo>
                <a:cubicBezTo>
                  <a:pt x="21600" y="4603"/>
                  <a:pt x="21600" y="4603"/>
                  <a:pt x="21600" y="4603"/>
                </a:cubicBezTo>
                <a:cubicBezTo>
                  <a:pt x="13600" y="4603"/>
                  <a:pt x="13600" y="4603"/>
                  <a:pt x="13600" y="4603"/>
                </a:cubicBezTo>
                <a:cubicBezTo>
                  <a:pt x="13600" y="0"/>
                  <a:pt x="13600" y="0"/>
                  <a:pt x="13600" y="0"/>
                </a:cubicBezTo>
                <a:cubicBezTo>
                  <a:pt x="6400" y="1062"/>
                  <a:pt x="6400" y="1062"/>
                  <a:pt x="6400" y="1062"/>
                </a:cubicBezTo>
                <a:cubicBezTo>
                  <a:pt x="6400" y="4603"/>
                  <a:pt x="6400" y="4603"/>
                  <a:pt x="6400" y="4603"/>
                </a:cubicBezTo>
                <a:lnTo>
                  <a:pt x="0" y="4603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" name="Freeform 12"/>
          <p:cNvSpPr/>
          <p:nvPr/>
        </p:nvSpPr>
        <p:spPr>
          <a:xfrm>
            <a:off x="5776098" y="3282713"/>
            <a:ext cx="803111" cy="1008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9200" y="21600"/>
                  <a:pt x="9200" y="21600"/>
                  <a:pt x="9200" y="21600"/>
                </a:cubicBezTo>
                <a:cubicBezTo>
                  <a:pt x="20400" y="21600"/>
                  <a:pt x="21600" y="13863"/>
                  <a:pt x="21600" y="10961"/>
                </a:cubicBezTo>
                <a:cubicBezTo>
                  <a:pt x="21600" y="8060"/>
                  <a:pt x="20400" y="0"/>
                  <a:pt x="9200" y="0"/>
                </a:cubicBezTo>
                <a:cubicBezTo>
                  <a:pt x="0" y="0"/>
                  <a:pt x="0" y="0"/>
                  <a:pt x="0" y="0"/>
                </a:cubicBezTo>
                <a:lnTo>
                  <a:pt x="0" y="21600"/>
                </a:lnTo>
                <a:close/>
                <a:moveTo>
                  <a:pt x="3600" y="2579"/>
                </a:moveTo>
                <a:cubicBezTo>
                  <a:pt x="9200" y="2579"/>
                  <a:pt x="9200" y="2579"/>
                  <a:pt x="9200" y="2579"/>
                </a:cubicBezTo>
                <a:cubicBezTo>
                  <a:pt x="15200" y="2579"/>
                  <a:pt x="18000" y="6448"/>
                  <a:pt x="18000" y="10961"/>
                </a:cubicBezTo>
                <a:cubicBezTo>
                  <a:pt x="18000" y="15475"/>
                  <a:pt x="15200" y="19021"/>
                  <a:pt x="9200" y="19021"/>
                </a:cubicBezTo>
                <a:cubicBezTo>
                  <a:pt x="3600" y="19021"/>
                  <a:pt x="3600" y="19021"/>
                  <a:pt x="3600" y="19021"/>
                </a:cubicBezTo>
                <a:lnTo>
                  <a:pt x="3600" y="2579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69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55B9CB5-E7BD-D5A0-E3FD-0D9525B74071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F7FDBD44-B069-0D91-FAFA-78C5E3FCE7AF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06A4F608-B6F4-FE22-9C33-4B36C64C0B01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40C5C227-F661-836E-AA71-E46DE2E3F0F4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403A2BFA-5FC2-828E-18E7-CFC6B5D77083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7E786576-DAEA-0C76-BCD7-043ACCBADAD9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74D3B501-92BF-B3BD-9B0E-C546F1D94179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AC825557-D989-0854-7D2C-02EF611EB6FB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067EEF9B-5C73-8346-66AA-681E95EA4BC9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C09F3001-1D5B-26A3-4FB3-885791166541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E4E96EA5-0C67-DFB1-AD29-BE89557FA5CE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612E1754-6B13-8433-2AC7-C1269E0213C1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2AF509A4-EBB9-6EDC-AF1D-C5F920A2CD2A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A639905E-CF6F-87AB-34D5-EB359CC6E673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64" r:id="rId3"/>
    <p:sldLayoutId id="2147483674" r:id="rId4"/>
    <p:sldLayoutId id="2147483676" r:id="rId5"/>
    <p:sldLayoutId id="2147483677" r:id="rId6"/>
  </p:sldLayoutIdLst>
  <p:transition spd="med"/>
  <p:hf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9pPr>
    </p:titleStyle>
    <p:bodyStyle>
      <a:lvl1pPr marL="263525" marR="0" indent="-263525" algn="l" defTabSz="719137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538162" marR="0" indent="-274638" algn="l" defTabSz="719137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719137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Tx/>
        <a:buFont typeface="Wingdings"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719137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Tx/>
        <a:buFont typeface="Wingdings"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63525" marR="0" indent="-263525" algn="l" defTabSz="719137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Wingdings"/>
        <a:buAutoNum type="arabicPeriod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538162" marR="0" indent="-276225" algn="l" defTabSz="719137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Wingdings"/>
        <a:buAutoNum type="alphaLcPeriod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538162" marR="0" indent="-276225" algn="l" defTabSz="719137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719137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Tx/>
        <a:buFont typeface="Wingdings"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719137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Tx/>
        <a:buFont typeface="Wingdings"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1" name="Tijdelijke aanduiding voor afbeelding 38"/>
          <p:cNvGrpSpPr/>
          <p:nvPr/>
        </p:nvGrpSpPr>
        <p:grpSpPr>
          <a:xfrm>
            <a:off x="4852465" y="0"/>
            <a:ext cx="7339534" cy="6858000"/>
            <a:chOff x="0" y="0"/>
            <a:chExt cx="7339532" cy="6858000"/>
          </a:xfrm>
        </p:grpSpPr>
        <p:sp>
          <p:nvSpPr>
            <p:cNvPr id="3149" name="Rectangle"/>
            <p:cNvSpPr/>
            <p:nvPr/>
          </p:nvSpPr>
          <p:spPr>
            <a:xfrm>
              <a:off x="0" y="0"/>
              <a:ext cx="7339533" cy="6858000"/>
            </a:xfrm>
            <a:prstGeom prst="rect">
              <a:avLst/>
            </a:prstGeom>
            <a:solidFill>
              <a:srgbClr val="F2F2F2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150" name="image11.jpeg" descr="image11.jpeg"/>
            <p:cNvPicPr>
              <a:picLocks noChangeAspect="1"/>
            </p:cNvPicPr>
            <p:nvPr/>
          </p:nvPicPr>
          <p:blipFill>
            <a:blip r:embed="rId2"/>
            <a:srcRect t="32" b="32"/>
            <a:stretch>
              <a:fillRect/>
            </a:stretch>
          </p:blipFill>
          <p:spPr>
            <a:xfrm>
              <a:off x="0" y="-1"/>
              <a:ext cx="7339533" cy="68580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" name="Tijdelijke aanduiding voor tekst 18">
            <a:extLst>
              <a:ext uri="{FF2B5EF4-FFF2-40B4-BE49-F238E27FC236}">
                <a16:creationId xmlns:a16="http://schemas.microsoft.com/office/drawing/2014/main" id="{8F7BFDE6-5151-0181-95CA-C62018F3A021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98500" y="921833"/>
            <a:ext cx="3729206" cy="29254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nl-NL" dirty="0" err="1"/>
              <a:t>Introduction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Reinforcement</a:t>
            </a:r>
            <a:r>
              <a:rPr lang="nl-NL" dirty="0"/>
              <a:t> Learning</a:t>
            </a:r>
            <a:endParaRPr dirty="0"/>
          </a:p>
        </p:txBody>
      </p:sp>
      <p:sp>
        <p:nvSpPr>
          <p:cNvPr id="9" name="Ondertitel 23">
            <a:extLst>
              <a:ext uri="{FF2B5EF4-FFF2-40B4-BE49-F238E27FC236}">
                <a16:creationId xmlns:a16="http://schemas.microsoft.com/office/drawing/2014/main" id="{706194B4-FEDE-76B4-C582-83962F2AF2F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98503" y="4135730"/>
            <a:ext cx="3729203" cy="103367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nl-NL" dirty="0"/>
              <a:t>AR0202 </a:t>
            </a:r>
          </a:p>
          <a:p>
            <a:r>
              <a:rPr lang="nl-NL" dirty="0" err="1"/>
              <a:t>Computational</a:t>
            </a:r>
            <a:r>
              <a:rPr lang="nl-NL" dirty="0"/>
              <a:t> Intelligence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Integrated</a:t>
            </a:r>
            <a:r>
              <a:rPr lang="nl-NL" dirty="0"/>
              <a:t> Design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73241-0677-54F0-D6D5-EF012307E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407" y="3047776"/>
            <a:ext cx="10167186" cy="762448"/>
          </a:xfrm>
        </p:spPr>
        <p:txBody>
          <a:bodyPr>
            <a:normAutofit/>
          </a:bodyPr>
          <a:lstStyle/>
          <a:p>
            <a:pPr algn="r"/>
            <a:r>
              <a:rPr lang="en-NL" dirty="0"/>
              <a:t>Please setup your Jupyter Notebooks </a:t>
            </a:r>
            <a:r>
              <a:rPr lang="en-NL" dirty="0">
                <a:sym typeface="Wingdings" pitchFamily="2" charset="2"/>
              </a:rPr>
              <a:t>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1530830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761404A-94C3-28E9-6E9E-E443D1002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37" y="2938599"/>
            <a:ext cx="3147786" cy="490401"/>
          </a:xfrm>
        </p:spPr>
        <p:txBody>
          <a:bodyPr/>
          <a:lstStyle/>
          <a:p>
            <a:r>
              <a:rPr lang="en-NL" dirty="0"/>
              <a:t>Motivation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F8F658-8783-6A0F-F3F8-49C1A4DBD683}"/>
              </a:ext>
            </a:extLst>
          </p:cNvPr>
          <p:cNvSpPr txBox="1"/>
          <p:nvPr/>
        </p:nvSpPr>
        <p:spPr>
          <a:xfrm>
            <a:off x="4818958" y="1447520"/>
            <a:ext cx="7101640" cy="40934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NL" sz="2000" dirty="0"/>
              <a:t>Consider the following problems,</a:t>
            </a:r>
          </a:p>
          <a:p>
            <a:endParaRPr lang="en-NL" sz="2000" dirty="0"/>
          </a:p>
          <a:p>
            <a:r>
              <a:rPr lang="en-NL" sz="2000" b="1" dirty="0"/>
              <a:t>Autonomous driving</a:t>
            </a:r>
            <a:endParaRPr lang="en-NL" sz="2000" dirty="0"/>
          </a:p>
          <a:p>
            <a:r>
              <a:rPr lang="en-NL" sz="2000" dirty="0"/>
              <a:t>How can you navigate from A to B in traffic in minimum time?</a:t>
            </a:r>
          </a:p>
          <a:p>
            <a:endParaRPr lang="en-NL" sz="2000" dirty="0"/>
          </a:p>
          <a:p>
            <a:r>
              <a:rPr lang="en-US" sz="2000" b="1" dirty="0" err="1"/>
              <a:t>Stragetic</a:t>
            </a:r>
            <a:r>
              <a:rPr lang="en-US" sz="2000" b="1" dirty="0"/>
              <a:t> Games</a:t>
            </a:r>
            <a:r>
              <a:rPr lang="en-US" sz="2000" dirty="0"/>
              <a:t> </a:t>
            </a:r>
          </a:p>
          <a:p>
            <a:r>
              <a:rPr lang="en-US" sz="2000" dirty="0"/>
              <a:t>How can you win at a game of Chess/Go?</a:t>
            </a:r>
          </a:p>
          <a:p>
            <a:endParaRPr lang="en-US" sz="2000" dirty="0"/>
          </a:p>
          <a:p>
            <a:r>
              <a:rPr lang="en-US" sz="2000" b="1" dirty="0"/>
              <a:t>Inspection and Maintenance</a:t>
            </a:r>
          </a:p>
          <a:p>
            <a:r>
              <a:rPr lang="en-US" sz="2000" dirty="0"/>
              <a:t>How can we plan inspection and maintenance of deteriorating structures like </a:t>
            </a:r>
            <a:r>
              <a:rPr lang="en-US" sz="2000" dirty="0" err="1"/>
              <a:t>aeroplanes</a:t>
            </a:r>
            <a:r>
              <a:rPr lang="en-US" sz="2000" dirty="0"/>
              <a:t>/buildings?</a:t>
            </a:r>
          </a:p>
          <a:p>
            <a:endParaRPr lang="en-US" sz="2000" dirty="0"/>
          </a:p>
          <a:p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29563157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761404A-94C3-28E9-6E9E-E443D1002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37" y="2938599"/>
            <a:ext cx="3147786" cy="490401"/>
          </a:xfrm>
        </p:spPr>
        <p:txBody>
          <a:bodyPr/>
          <a:lstStyle/>
          <a:p>
            <a:r>
              <a:rPr lang="en-NL" dirty="0"/>
              <a:t>Motivation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76B3E2-7611-7BF0-98BD-41421DF112AC}"/>
              </a:ext>
            </a:extLst>
          </p:cNvPr>
          <p:cNvSpPr txBox="1"/>
          <p:nvPr/>
        </p:nvSpPr>
        <p:spPr>
          <a:xfrm>
            <a:off x="4818958" y="2240757"/>
            <a:ext cx="7101640" cy="27699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000" dirty="0"/>
              <a:t>What do they have in common? </a:t>
            </a:r>
          </a:p>
          <a:p>
            <a:endParaRPr lang="en-NL" sz="2000" dirty="0"/>
          </a:p>
          <a:p>
            <a:r>
              <a:rPr lang="en-US" sz="2000" b="1" dirty="0"/>
              <a:t>Decision Making Under Uncertainty</a:t>
            </a:r>
            <a:endParaRPr lang="en-US" sz="2000" dirty="0"/>
          </a:p>
          <a:p>
            <a:endParaRPr lang="en-NL" sz="2000" dirty="0"/>
          </a:p>
          <a:p>
            <a:r>
              <a:rPr lang="en-US" dirty="0"/>
              <a:t>Intuitively, this refers to acting in an uncertain/stochastic environment (and potentially with limited observability) in order to achieve the desired goal.</a:t>
            </a:r>
          </a:p>
          <a:p>
            <a:endParaRPr lang="en-US" sz="2000" dirty="0"/>
          </a:p>
          <a:p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24632467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609C9C3-2CA2-2237-0431-919DCAC50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741499"/>
            <a:ext cx="10775071" cy="490401"/>
          </a:xfrm>
        </p:spPr>
        <p:txBody>
          <a:bodyPr/>
          <a:lstStyle/>
          <a:p>
            <a:r>
              <a:rPr lang="en-NL" dirty="0"/>
              <a:t>How many decisions?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59C7F2C-1DFB-DDEF-AD46-E031CAB38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500" y="1591900"/>
            <a:ext cx="10773500" cy="3966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Within this realm, we have 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b="1" dirty="0"/>
              <a:t>Single-step decision making</a:t>
            </a:r>
            <a:r>
              <a:rPr lang="en-US" sz="2000" dirty="0"/>
              <a:t>, which involves making a single decision 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Examples: Buying a lottery ticket or hiring a new employee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Sequential decision making</a:t>
            </a:r>
            <a:r>
              <a:rPr lang="en-US" sz="2000" dirty="0"/>
              <a:t>, which involves making a sequence of decisions to achieve the desired goal.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Examples: *try to think of examples other than the ones we saw earlier*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925333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74B9970-4520-1336-5BFD-1B9F2F21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741499"/>
            <a:ext cx="10775071" cy="490401"/>
          </a:xfrm>
        </p:spPr>
        <p:txBody>
          <a:bodyPr/>
          <a:lstStyle/>
          <a:p>
            <a:r>
              <a:rPr lang="en-NL" dirty="0"/>
              <a:t>Types of uncertainty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B035763-858F-F5A9-3629-37602A606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500" y="1591900"/>
            <a:ext cx="10773500" cy="3966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In the context of decision making under uncertainty, we distinguish between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Transition uncertainty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Uncertainties arising from the stochastic environment in which we must make decisions</a:t>
            </a:r>
          </a:p>
          <a:p>
            <a:pPr marL="0" indent="0">
              <a:buNone/>
            </a:pPr>
            <a:r>
              <a:rPr lang="en-US" sz="1800" dirty="0"/>
              <a:t>- Mathematical framework: </a:t>
            </a:r>
            <a:r>
              <a:rPr lang="en-US" sz="1800" b="1" dirty="0"/>
              <a:t>Markov Decision Processes </a:t>
            </a:r>
            <a:r>
              <a:rPr lang="en-US" sz="1800" dirty="0"/>
              <a:t>(</a:t>
            </a:r>
            <a:r>
              <a:rPr lang="en-US" sz="1800" b="1" dirty="0"/>
              <a:t>MDPs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State uncertainty</a:t>
            </a:r>
          </a:p>
          <a:p>
            <a:pPr marL="0" indent="0">
              <a:buNone/>
            </a:pPr>
            <a:r>
              <a:rPr lang="en-US" sz="1800" dirty="0"/>
              <a:t>Uncertainty about our state arising from partial/noisy observations of the environment. </a:t>
            </a:r>
          </a:p>
          <a:p>
            <a:pPr>
              <a:buFontTx/>
              <a:buChar char="-"/>
            </a:pPr>
            <a:r>
              <a:rPr lang="en-US" sz="1800" dirty="0"/>
              <a:t>[Transition + State uncertainty] </a:t>
            </a:r>
          </a:p>
          <a:p>
            <a:pPr>
              <a:buFontTx/>
              <a:buChar char="-"/>
            </a:pPr>
            <a:r>
              <a:rPr lang="en-US" sz="1800" dirty="0"/>
              <a:t>Mathematical framework: </a:t>
            </a:r>
            <a:r>
              <a:rPr lang="en-US" sz="1800" b="1" dirty="0"/>
              <a:t>Partially Observable Markov Decision Processes </a:t>
            </a:r>
            <a:r>
              <a:rPr lang="en-US" sz="1800" dirty="0"/>
              <a:t>(</a:t>
            </a:r>
            <a:r>
              <a:rPr lang="en-US" sz="1800" b="1" dirty="0"/>
              <a:t>POMDPs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NL" sz="1800" dirty="0"/>
          </a:p>
        </p:txBody>
      </p:sp>
    </p:spTree>
    <p:extLst>
      <p:ext uri="{BB962C8B-B14F-4D97-AF65-F5344CB8AC3E}">
        <p14:creationId xmlns:p14="http://schemas.microsoft.com/office/powerpoint/2010/main" val="215831020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19C25D2-594A-A846-8255-82305895661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89785" y="6246130"/>
            <a:ext cx="182216" cy="17281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nl-NL" smtClean="0"/>
              <a:t>2</a:t>
            </a:fld>
            <a:endParaRPr lang="nl-NL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77BDCF-F920-71A0-2B56-95F790CB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901" y="3089885"/>
            <a:ext cx="3271921" cy="678227"/>
          </a:xfrm>
        </p:spPr>
        <p:txBody>
          <a:bodyPr>
            <a:noAutofit/>
          </a:bodyPr>
          <a:lstStyle/>
          <a:p>
            <a:r>
              <a:rPr lang="en-NL" sz="5000" dirty="0"/>
              <a:t>Contents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8D4212-DB38-EAFF-F0A7-96CEEA63BC7A}"/>
              </a:ext>
            </a:extLst>
          </p:cNvPr>
          <p:cNvSpPr txBox="1">
            <a:spLocks/>
          </p:cNvSpPr>
          <p:nvPr/>
        </p:nvSpPr>
        <p:spPr>
          <a:xfrm>
            <a:off x="5197642" y="1568115"/>
            <a:ext cx="6521116" cy="3721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44600" algn="l"/>
              </a:tabLst>
              <a:defRPr sz="3200" b="0" i="0" u="none" strike="noStrike" cap="none" spc="0" baseline="0">
                <a:solidFill>
                  <a:srgbClr val="FFFFFF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44600" algn="l"/>
              </a:tabLst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44600" algn="l"/>
              </a:tabLst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44600" algn="l"/>
              </a:tabLst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44600" algn="l"/>
              </a:tabLst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44600" algn="l"/>
              </a:tabLst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44600" algn="l"/>
              </a:tabLst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44600" algn="l"/>
              </a:tabLst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44600" algn="l"/>
              </a:tabLst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9pPr>
          </a:lstStyle>
          <a:p>
            <a:pPr marL="685800" indent="-685800" hangingPunct="1">
              <a:buFontTx/>
              <a:buChar char="-"/>
            </a:pPr>
            <a:r>
              <a:rPr lang="en-NL" sz="3500" dirty="0">
                <a:solidFill>
                  <a:schemeClr val="tx1"/>
                </a:solidFill>
              </a:rPr>
              <a:t>Introduction</a:t>
            </a:r>
          </a:p>
          <a:p>
            <a:pPr hangingPunct="1"/>
            <a:endParaRPr lang="en-NL" sz="3500" dirty="0">
              <a:solidFill>
                <a:schemeClr val="tx1"/>
              </a:solidFill>
            </a:endParaRPr>
          </a:p>
          <a:p>
            <a:pPr marL="685800" indent="-685800" hangingPunct="1">
              <a:buFontTx/>
              <a:buChar char="-"/>
            </a:pPr>
            <a:r>
              <a:rPr lang="en-NL" sz="3500" dirty="0">
                <a:solidFill>
                  <a:schemeClr val="tx1"/>
                </a:solidFill>
              </a:rPr>
              <a:t>Markov Decision Processes</a:t>
            </a:r>
          </a:p>
          <a:p>
            <a:pPr marL="685800" indent="-685800" hangingPunct="1">
              <a:buFontTx/>
              <a:buChar char="-"/>
            </a:pPr>
            <a:endParaRPr lang="en-NL" sz="3500" dirty="0">
              <a:solidFill>
                <a:schemeClr val="tx1"/>
              </a:solidFill>
            </a:endParaRPr>
          </a:p>
          <a:p>
            <a:pPr marL="685800" indent="-685800" hangingPunct="1">
              <a:buFontTx/>
              <a:buChar char="-"/>
            </a:pPr>
            <a:r>
              <a:rPr lang="en-NL" sz="3500" dirty="0">
                <a:solidFill>
                  <a:schemeClr val="tx1"/>
                </a:solidFill>
              </a:rPr>
              <a:t>Planning: Value Iteration</a:t>
            </a:r>
          </a:p>
          <a:p>
            <a:pPr marL="685800" indent="-685800" hangingPunct="1">
              <a:buFontTx/>
              <a:buChar char="-"/>
            </a:pPr>
            <a:endParaRPr lang="en-NL" sz="3500" dirty="0">
              <a:solidFill>
                <a:schemeClr val="tx1"/>
              </a:solidFill>
            </a:endParaRPr>
          </a:p>
          <a:p>
            <a:pPr marL="685800" indent="-685800" hangingPunct="1">
              <a:buFontTx/>
              <a:buChar char="-"/>
            </a:pPr>
            <a:r>
              <a:rPr lang="en-NL" sz="3500" dirty="0">
                <a:solidFill>
                  <a:schemeClr val="tx1"/>
                </a:solidFill>
              </a:rPr>
              <a:t>Learning: Q-Learning</a:t>
            </a:r>
          </a:p>
        </p:txBody>
      </p:sp>
    </p:spTree>
    <p:extLst>
      <p:ext uri="{BB962C8B-B14F-4D97-AF65-F5344CB8AC3E}">
        <p14:creationId xmlns:p14="http://schemas.microsoft.com/office/powerpoint/2010/main" val="329928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731550" y="3044024"/>
            <a:ext cx="2661646" cy="490401"/>
          </a:xfrm>
          <a:prstGeom prst="rect">
            <a:avLst/>
          </a:prstGeom>
        </p:spPr>
        <p:txBody>
          <a:bodyPr>
            <a:noAutofit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nl-NL" sz="4000" dirty="0" err="1"/>
              <a:t>Overview</a:t>
            </a:r>
            <a:endParaRPr sz="4000" dirty="0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A44B446-45DF-B9C6-DC59-FA5300C2C2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006"/>
          <a:stretch/>
        </p:blipFill>
        <p:spPr>
          <a:xfrm>
            <a:off x="5102690" y="496734"/>
            <a:ext cx="6026519" cy="91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06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731550" y="3044024"/>
            <a:ext cx="2661646" cy="490401"/>
          </a:xfrm>
          <a:prstGeom prst="rect">
            <a:avLst/>
          </a:prstGeom>
        </p:spPr>
        <p:txBody>
          <a:bodyPr>
            <a:noAutofit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nl-NL" sz="4000" dirty="0" err="1"/>
              <a:t>Overview</a:t>
            </a:r>
            <a:endParaRPr sz="4000" dirty="0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A44B446-45DF-B9C6-DC59-FA5300C2C2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5102690" y="496734"/>
            <a:ext cx="6026519" cy="303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77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731550" y="3044024"/>
            <a:ext cx="2661646" cy="490401"/>
          </a:xfrm>
          <a:prstGeom prst="rect">
            <a:avLst/>
          </a:prstGeom>
        </p:spPr>
        <p:txBody>
          <a:bodyPr>
            <a:noAutofit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nl-NL" sz="4000" dirty="0" err="1"/>
              <a:t>Overview</a:t>
            </a:r>
            <a:endParaRPr sz="4000" dirty="0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A44B446-45DF-B9C6-DC59-FA5300C2C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0" y="496734"/>
            <a:ext cx="6026519" cy="607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00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0">
            <a:extLst>
              <a:ext uri="{FF2B5EF4-FFF2-40B4-BE49-F238E27FC236}">
                <a16:creationId xmlns:a16="http://schemas.microsoft.com/office/drawing/2014/main" id="{D27F9051-DC9F-0BD9-9A24-B76A65CA853D}"/>
              </a:ext>
            </a:extLst>
          </p:cNvPr>
          <p:cNvSpPr txBox="1">
            <a:spLocks/>
          </p:cNvSpPr>
          <p:nvPr/>
        </p:nvSpPr>
        <p:spPr>
          <a:xfrm>
            <a:off x="709518" y="2500604"/>
            <a:ext cx="3322655" cy="103971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850391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55700" algn="l"/>
              </a:tabLst>
              <a:defRPr sz="2976" b="0" i="0" u="none" strike="noStrike" cap="none" spc="0" baseline="0">
                <a:solidFill>
                  <a:schemeClr val="accent1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44600" algn="l"/>
              </a:tabLst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44600" algn="l"/>
              </a:tabLst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44600" algn="l"/>
              </a:tabLst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44600" algn="l"/>
              </a:tabLst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44600" algn="l"/>
              </a:tabLst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44600" algn="l"/>
              </a:tabLst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44600" algn="l"/>
              </a:tabLst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44600" algn="l"/>
              </a:tabLst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9pPr>
          </a:lstStyle>
          <a:p>
            <a:pPr hangingPunct="1"/>
            <a:r>
              <a:rPr lang="nl-NL" sz="4000" dirty="0"/>
              <a:t>How do we </a:t>
            </a:r>
            <a:r>
              <a:rPr lang="nl-NL" sz="4000" dirty="0" err="1"/>
              <a:t>solve</a:t>
            </a:r>
            <a:r>
              <a:rPr lang="nl-NL" sz="4000" dirty="0"/>
              <a:t> </a:t>
            </a:r>
            <a:r>
              <a:rPr lang="nl-NL" sz="4000" dirty="0" err="1"/>
              <a:t>them</a:t>
            </a:r>
            <a:r>
              <a:rPr lang="nl-NL" sz="4000" dirty="0"/>
              <a:t>?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C6C76B01-9E09-ACB1-AD94-87A64F055A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70" b="70434"/>
          <a:stretch/>
        </p:blipFill>
        <p:spPr>
          <a:xfrm>
            <a:off x="5360082" y="481938"/>
            <a:ext cx="5599493" cy="9890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0">
            <a:extLst>
              <a:ext uri="{FF2B5EF4-FFF2-40B4-BE49-F238E27FC236}">
                <a16:creationId xmlns:a16="http://schemas.microsoft.com/office/drawing/2014/main" id="{D27F9051-DC9F-0BD9-9A24-B76A65CA853D}"/>
              </a:ext>
            </a:extLst>
          </p:cNvPr>
          <p:cNvSpPr txBox="1">
            <a:spLocks/>
          </p:cNvSpPr>
          <p:nvPr/>
        </p:nvSpPr>
        <p:spPr>
          <a:xfrm>
            <a:off x="709518" y="2500604"/>
            <a:ext cx="3322655" cy="103971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850391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55700" algn="l"/>
              </a:tabLst>
              <a:defRPr sz="2976" b="0" i="0" u="none" strike="noStrike" cap="none" spc="0" baseline="0">
                <a:solidFill>
                  <a:schemeClr val="accent1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44600" algn="l"/>
              </a:tabLst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44600" algn="l"/>
              </a:tabLst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44600" algn="l"/>
              </a:tabLst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44600" algn="l"/>
              </a:tabLst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44600" algn="l"/>
              </a:tabLst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44600" algn="l"/>
              </a:tabLst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44600" algn="l"/>
              </a:tabLst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44600" algn="l"/>
              </a:tabLst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9pPr>
          </a:lstStyle>
          <a:p>
            <a:pPr hangingPunct="1"/>
            <a:r>
              <a:rPr lang="nl-NL" sz="4000" dirty="0"/>
              <a:t>How do we </a:t>
            </a:r>
            <a:r>
              <a:rPr lang="nl-NL" sz="4000" dirty="0" err="1"/>
              <a:t>solve</a:t>
            </a:r>
            <a:r>
              <a:rPr lang="nl-NL" sz="4000" dirty="0"/>
              <a:t> </a:t>
            </a:r>
            <a:r>
              <a:rPr lang="nl-NL" sz="4000" dirty="0" err="1"/>
              <a:t>them</a:t>
            </a:r>
            <a:r>
              <a:rPr lang="nl-NL" sz="4000" dirty="0"/>
              <a:t>?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C6C76B01-9E09-ACB1-AD94-87A64F055A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70" b="37280"/>
          <a:stretch/>
        </p:blipFill>
        <p:spPr>
          <a:xfrm>
            <a:off x="5360082" y="481939"/>
            <a:ext cx="5599493" cy="361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1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0">
            <a:extLst>
              <a:ext uri="{FF2B5EF4-FFF2-40B4-BE49-F238E27FC236}">
                <a16:creationId xmlns:a16="http://schemas.microsoft.com/office/drawing/2014/main" id="{D27F9051-DC9F-0BD9-9A24-B76A65CA853D}"/>
              </a:ext>
            </a:extLst>
          </p:cNvPr>
          <p:cNvSpPr txBox="1">
            <a:spLocks/>
          </p:cNvSpPr>
          <p:nvPr/>
        </p:nvSpPr>
        <p:spPr>
          <a:xfrm>
            <a:off x="709518" y="2500604"/>
            <a:ext cx="3322655" cy="103971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850391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55700" algn="l"/>
              </a:tabLst>
              <a:defRPr sz="2976" b="0" i="0" u="none" strike="noStrike" cap="none" spc="0" baseline="0">
                <a:solidFill>
                  <a:schemeClr val="accent1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44600" algn="l"/>
              </a:tabLst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44600" algn="l"/>
              </a:tabLst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44600" algn="l"/>
              </a:tabLst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44600" algn="l"/>
              </a:tabLst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44600" algn="l"/>
              </a:tabLst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44600" algn="l"/>
              </a:tabLst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44600" algn="l"/>
              </a:tabLst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44600" algn="l"/>
              </a:tabLst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9pPr>
          </a:lstStyle>
          <a:p>
            <a:pPr hangingPunct="1"/>
            <a:r>
              <a:rPr lang="nl-NL" sz="4000" dirty="0"/>
              <a:t>How do we </a:t>
            </a:r>
            <a:r>
              <a:rPr lang="nl-NL" sz="4000" dirty="0" err="1"/>
              <a:t>solve</a:t>
            </a:r>
            <a:r>
              <a:rPr lang="nl-NL" sz="4000" dirty="0"/>
              <a:t> </a:t>
            </a:r>
            <a:r>
              <a:rPr lang="nl-NL" sz="4000" dirty="0" err="1"/>
              <a:t>them</a:t>
            </a:r>
            <a:r>
              <a:rPr lang="nl-NL" sz="4000" dirty="0"/>
              <a:t>?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C6C76B01-9E09-ACB1-AD94-87A64F055A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70" b="8458"/>
          <a:stretch/>
        </p:blipFill>
        <p:spPr>
          <a:xfrm>
            <a:off x="5360082" y="481938"/>
            <a:ext cx="5599493" cy="589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08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jdelijke aanduiding voor tekst 46">
            <a:extLst>
              <a:ext uri="{FF2B5EF4-FFF2-40B4-BE49-F238E27FC236}">
                <a16:creationId xmlns:a16="http://schemas.microsoft.com/office/drawing/2014/main" id="{43B21ADF-AC91-4738-AAFA-9356794F93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solidFill>
            <a:srgbClr val="00A6D6"/>
          </a:solidFill>
        </p:spPr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B2398155-55C0-F884-82FA-21D91E82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381" y="4764505"/>
            <a:ext cx="9358256" cy="1169547"/>
          </a:xfrm>
        </p:spPr>
        <p:txBody>
          <a:bodyPr/>
          <a:lstStyle/>
          <a:p>
            <a:r>
              <a:rPr lang="en-US" dirty="0"/>
              <a:t>A Gentle Introduction to Markov Decision Processes (MDPs)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6232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U Delft">
  <a:themeElements>
    <a:clrScheme name="TU Delf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6D6"/>
      </a:accent1>
      <a:accent2>
        <a:srgbClr val="017188"/>
      </a:accent2>
      <a:accent3>
        <a:srgbClr val="EB7246"/>
      </a:accent3>
      <a:accent4>
        <a:srgbClr val="00A390"/>
      </a:accent4>
      <a:accent5>
        <a:srgbClr val="F1BE3E"/>
      </a:accent5>
      <a:accent6>
        <a:srgbClr val="C3312F"/>
      </a:accent6>
      <a:hlink>
        <a:srgbClr val="0000FF"/>
      </a:hlink>
      <a:folHlink>
        <a:srgbClr val="FF00FF"/>
      </a:folHlink>
    </a:clrScheme>
    <a:fontScheme name="TU Delf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U Delf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U Delft">
  <a:themeElements>
    <a:clrScheme name="TU Delf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6D6"/>
      </a:accent1>
      <a:accent2>
        <a:srgbClr val="017188"/>
      </a:accent2>
      <a:accent3>
        <a:srgbClr val="EB7246"/>
      </a:accent3>
      <a:accent4>
        <a:srgbClr val="00A390"/>
      </a:accent4>
      <a:accent5>
        <a:srgbClr val="F1BE3E"/>
      </a:accent5>
      <a:accent6>
        <a:srgbClr val="C3312F"/>
      </a:accent6>
      <a:hlink>
        <a:srgbClr val="0000FF"/>
      </a:hlink>
      <a:folHlink>
        <a:srgbClr val="FF00FF"/>
      </a:folHlink>
    </a:clrScheme>
    <a:fontScheme name="TU Delf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U Delf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ED4DCF60591A44AAB3EE560AB47ABB" ma:contentTypeVersion="4" ma:contentTypeDescription="Een nieuw document maken." ma:contentTypeScope="" ma:versionID="82ac3a51116a7e2a5ddbdd1ed37f67c1">
  <xsd:schema xmlns:xsd="http://www.w3.org/2001/XMLSchema" xmlns:xs="http://www.w3.org/2001/XMLSchema" xmlns:p="http://schemas.microsoft.com/office/2006/metadata/properties" xmlns:ns2="0fee4eeb-e725-4e09-a2c6-b2e7e1963b2c" xmlns:ns3="4878a322-d110-404d-8591-8977e4f7768d" targetNamespace="http://schemas.microsoft.com/office/2006/metadata/properties" ma:root="true" ma:fieldsID="d0d60f5b3da63a431ec21b1780a4f539" ns2:_="" ns3:_="">
    <xsd:import namespace="0fee4eeb-e725-4e09-a2c6-b2e7e1963b2c"/>
    <xsd:import namespace="4878a322-d110-404d-8591-8977e4f776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ee4eeb-e725-4e09-a2c6-b2e7e1963b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8a322-d110-404d-8591-8977e4f7768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47AAD2-63BB-4AE7-B1D6-8F93FA60F9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ee4eeb-e725-4e09-a2c6-b2e7e1963b2c"/>
    <ds:schemaRef ds:uri="4878a322-d110-404d-8591-8977e4f776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FC4E75-1BFF-4267-BD26-E353E7D31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42CD62-4222-4ECE-ADE1-8FD6EB70088D}">
  <ds:schemaRefs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4878a322-d110-404d-8591-8977e4f7768d"/>
    <ds:schemaRef ds:uri="http://schemas.microsoft.com/office/infopath/2007/PartnerControls"/>
    <ds:schemaRef ds:uri="0fee4eeb-e725-4e09-a2c6-b2e7e1963b2c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301</Words>
  <Application>Microsoft Macintosh PowerPoint</Application>
  <PresentationFormat>Widescreen</PresentationFormat>
  <Paragraphs>62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Roboto Slab Regular Regular</vt:lpstr>
      <vt:lpstr>Wingdings</vt:lpstr>
      <vt:lpstr>TU Delft</vt:lpstr>
      <vt:lpstr>PowerPoint Presentation</vt:lpstr>
      <vt:lpstr>Contents</vt:lpstr>
      <vt:lpstr>Overview</vt:lpstr>
      <vt:lpstr>Overview</vt:lpstr>
      <vt:lpstr>Overview</vt:lpstr>
      <vt:lpstr>PowerPoint Presentation</vt:lpstr>
      <vt:lpstr>PowerPoint Presentation</vt:lpstr>
      <vt:lpstr>PowerPoint Presentation</vt:lpstr>
      <vt:lpstr>A Gentle Introduction to Markov Decision Processes (MDPs)</vt:lpstr>
      <vt:lpstr>Please setup your Jupyter Notebooks </vt:lpstr>
      <vt:lpstr>Motivation</vt:lpstr>
      <vt:lpstr>Motivation</vt:lpstr>
      <vt:lpstr>How many decisions?</vt:lpstr>
      <vt:lpstr>Types of uncertainty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Miranda Kester</dc:creator>
  <cp:lastModifiedBy>Prateek Bhustali</cp:lastModifiedBy>
  <cp:revision>59</cp:revision>
  <dcterms:modified xsi:type="dcterms:W3CDTF">2023-12-21T09:01:22Z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0x01010051ED4DCF60591A44AAB3EE560AB47ABB</vt:lpwstr>
  </property>
</Properties>
</file>