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8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E1FB6-C273-486F-BCD3-ECAAC20B1703}" v="105" dt="2024-03-29T01:19:1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未優 望月" userId="d283d5b5b0afc453" providerId="LiveId" clId="{BAFD6DEC-953B-4F3D-8363-0FB63B7AC953}"/>
    <pc:docChg chg="undo custSel addSld modSld">
      <pc:chgData name="未優 望月" userId="d283d5b5b0afc453" providerId="LiveId" clId="{BAFD6DEC-953B-4F3D-8363-0FB63B7AC953}" dt="2024-03-22T06:30:24.077" v="287" actId="164"/>
      <pc:docMkLst>
        <pc:docMk/>
      </pc:docMkLst>
      <pc:sldChg chg="addSp delSp modSp mod">
        <pc:chgData name="未優 望月" userId="d283d5b5b0afc453" providerId="LiveId" clId="{BAFD6DEC-953B-4F3D-8363-0FB63B7AC953}" dt="2024-03-22T00:09:52.500" v="264" actId="1076"/>
        <pc:sldMkLst>
          <pc:docMk/>
          <pc:sldMk cId="1536235539" sldId="256"/>
        </pc:sldMkLst>
        <pc:picChg chg="add mod">
          <ac:chgData name="未優 望月" userId="d283d5b5b0afc453" providerId="LiveId" clId="{BAFD6DEC-953B-4F3D-8363-0FB63B7AC953}" dt="2024-03-21T02:43:39.695" v="211" actId="1076"/>
          <ac:picMkLst>
            <pc:docMk/>
            <pc:sldMk cId="1536235539" sldId="256"/>
            <ac:picMk id="3" creationId="{170FE06A-892E-2762-D229-E93C6CDC06AF}"/>
          </ac:picMkLst>
        </pc:picChg>
        <pc:picChg chg="add mod">
          <ac:chgData name="未優 望月" userId="d283d5b5b0afc453" providerId="LiveId" clId="{BAFD6DEC-953B-4F3D-8363-0FB63B7AC953}" dt="2024-03-22T00:09:35.668" v="258" actId="1076"/>
          <ac:picMkLst>
            <pc:docMk/>
            <pc:sldMk cId="1536235539" sldId="256"/>
            <ac:picMk id="4" creationId="{6DDEC3F6-DD6F-9A1D-4C91-FE077B7F5DD4}"/>
          </ac:picMkLst>
        </pc:picChg>
        <pc:picChg chg="mod">
          <ac:chgData name="未優 望月" userId="d283d5b5b0afc453" providerId="LiveId" clId="{BAFD6DEC-953B-4F3D-8363-0FB63B7AC953}" dt="2024-03-21T02:42:54.556" v="200" actId="1076"/>
          <ac:picMkLst>
            <pc:docMk/>
            <pc:sldMk cId="1536235539" sldId="256"/>
            <ac:picMk id="5" creationId="{60553EF8-D2B2-1A3E-522F-4FEDCB07E8C7}"/>
          </ac:picMkLst>
        </pc:picChg>
        <pc:picChg chg="add del mod">
          <ac:chgData name="未優 望月" userId="d283d5b5b0afc453" providerId="LiveId" clId="{BAFD6DEC-953B-4F3D-8363-0FB63B7AC953}" dt="2024-03-21T02:14:02.188" v="172" actId="478"/>
          <ac:picMkLst>
            <pc:docMk/>
            <pc:sldMk cId="1536235539" sldId="256"/>
            <ac:picMk id="6" creationId="{9F919E75-96CD-F2F4-F4F7-816C6D96FA1C}"/>
          </ac:picMkLst>
        </pc:picChg>
        <pc:picChg chg="add mod">
          <ac:chgData name="未優 望月" userId="d283d5b5b0afc453" providerId="LiveId" clId="{BAFD6DEC-953B-4F3D-8363-0FB63B7AC953}" dt="2024-03-21T23:50:20.337" v="247" actId="14100"/>
          <ac:picMkLst>
            <pc:docMk/>
            <pc:sldMk cId="1536235539" sldId="256"/>
            <ac:picMk id="6" creationId="{CB7B6D0B-8440-E4AF-CE93-3FFD597F3699}"/>
          </ac:picMkLst>
        </pc:picChg>
        <pc:picChg chg="add mod">
          <ac:chgData name="未優 望月" userId="d283d5b5b0afc453" providerId="LiveId" clId="{BAFD6DEC-953B-4F3D-8363-0FB63B7AC953}" dt="2024-03-22T00:00:51.196" v="257"/>
          <ac:picMkLst>
            <pc:docMk/>
            <pc:sldMk cId="1536235539" sldId="256"/>
            <ac:picMk id="7" creationId="{B82D0001-03F9-77FB-D833-D187113BCC4A}"/>
          </ac:picMkLst>
        </pc:picChg>
        <pc:picChg chg="add del mod">
          <ac:chgData name="未優 望月" userId="d283d5b5b0afc453" providerId="LiveId" clId="{BAFD6DEC-953B-4F3D-8363-0FB63B7AC953}" dt="2024-03-21T02:15:50.677" v="178" actId="478"/>
          <ac:picMkLst>
            <pc:docMk/>
            <pc:sldMk cId="1536235539" sldId="256"/>
            <ac:picMk id="8" creationId="{C42EA692-44DC-48C0-1844-C2D978E28E68}"/>
          </ac:picMkLst>
        </pc:picChg>
        <pc:picChg chg="add mod">
          <ac:chgData name="未優 望月" userId="d283d5b5b0afc453" providerId="LiveId" clId="{BAFD6DEC-953B-4F3D-8363-0FB63B7AC953}" dt="2024-03-22T00:09:52.500" v="264" actId="1076"/>
          <ac:picMkLst>
            <pc:docMk/>
            <pc:sldMk cId="1536235539" sldId="256"/>
            <ac:picMk id="9" creationId="{F9203DEF-D89E-85EC-D6CA-5A7899696265}"/>
          </ac:picMkLst>
        </pc:picChg>
        <pc:picChg chg="add mod">
          <ac:chgData name="未優 望月" userId="d283d5b5b0afc453" providerId="LiveId" clId="{BAFD6DEC-953B-4F3D-8363-0FB63B7AC953}" dt="2024-03-21T02:16:45.276" v="187" actId="1076"/>
          <ac:picMkLst>
            <pc:docMk/>
            <pc:sldMk cId="1536235539" sldId="256"/>
            <ac:picMk id="10" creationId="{E0F1E2CF-78DD-8490-EE50-CD8CC303D221}"/>
          </ac:picMkLst>
        </pc:picChg>
        <pc:picChg chg="add del mod">
          <ac:chgData name="未優 望月" userId="d283d5b5b0afc453" providerId="LiveId" clId="{BAFD6DEC-953B-4F3D-8363-0FB63B7AC953}" dt="2024-03-21T02:20:04.321" v="190" actId="478"/>
          <ac:picMkLst>
            <pc:docMk/>
            <pc:sldMk cId="1536235539" sldId="256"/>
            <ac:picMk id="12" creationId="{1899C4A0-D6C1-0C8A-B0E8-EBEA41F1BE67}"/>
          </ac:picMkLst>
        </pc:picChg>
        <pc:picChg chg="add mod">
          <ac:chgData name="未優 望月" userId="d283d5b5b0afc453" providerId="LiveId" clId="{BAFD6DEC-953B-4F3D-8363-0FB63B7AC953}" dt="2024-03-21T02:20:44.842" v="193" actId="1076"/>
          <ac:picMkLst>
            <pc:docMk/>
            <pc:sldMk cId="1536235539" sldId="256"/>
            <ac:picMk id="14" creationId="{1335C205-082D-1A15-C1E0-AD5B75AE3FA7}"/>
          </ac:picMkLst>
        </pc:picChg>
        <pc:picChg chg="add mod">
          <ac:chgData name="未優 望月" userId="d283d5b5b0afc453" providerId="LiveId" clId="{BAFD6DEC-953B-4F3D-8363-0FB63B7AC953}" dt="2024-03-21T02:43:39.695" v="211" actId="1076"/>
          <ac:picMkLst>
            <pc:docMk/>
            <pc:sldMk cId="1536235539" sldId="256"/>
            <ac:picMk id="16" creationId="{97E351FD-063B-6C4E-BBA4-E388F47975F2}"/>
          </ac:picMkLst>
        </pc:picChg>
        <pc:picChg chg="add mod">
          <ac:chgData name="未優 望月" userId="d283d5b5b0afc453" providerId="LiveId" clId="{BAFD6DEC-953B-4F3D-8363-0FB63B7AC953}" dt="2024-03-21T02:44:30.047" v="213" actId="1076"/>
          <ac:picMkLst>
            <pc:docMk/>
            <pc:sldMk cId="1536235539" sldId="256"/>
            <ac:picMk id="17" creationId="{12AE6D7D-A8D9-1F37-3607-313517E074BC}"/>
          </ac:picMkLst>
        </pc:picChg>
        <pc:picChg chg="add mod">
          <ac:chgData name="未優 望月" userId="d283d5b5b0afc453" providerId="LiveId" clId="{BAFD6DEC-953B-4F3D-8363-0FB63B7AC953}" dt="2024-03-21T02:43:39.695" v="211" actId="1076"/>
          <ac:picMkLst>
            <pc:docMk/>
            <pc:sldMk cId="1536235539" sldId="256"/>
            <ac:picMk id="18" creationId="{A1BEFEC0-9C4C-5FB0-7613-167A30F81421}"/>
          </ac:picMkLst>
        </pc:picChg>
        <pc:picChg chg="add mod">
          <ac:chgData name="未優 望月" userId="d283d5b5b0afc453" providerId="LiveId" clId="{BAFD6DEC-953B-4F3D-8363-0FB63B7AC953}" dt="2024-03-21T02:43:51.929" v="212" actId="1076"/>
          <ac:picMkLst>
            <pc:docMk/>
            <pc:sldMk cId="1536235539" sldId="256"/>
            <ac:picMk id="20" creationId="{74DDCA79-BD01-C9A8-6066-E0EC14013EDC}"/>
          </ac:picMkLst>
        </pc:picChg>
        <pc:picChg chg="add mod">
          <ac:chgData name="未優 望月" userId="d283d5b5b0afc453" providerId="LiveId" clId="{BAFD6DEC-953B-4F3D-8363-0FB63B7AC953}" dt="2024-03-21T02:48:22.334" v="219" actId="14100"/>
          <ac:picMkLst>
            <pc:docMk/>
            <pc:sldMk cId="1536235539" sldId="256"/>
            <ac:picMk id="22" creationId="{3F468716-2AC8-24B1-0CB4-8416132E52C9}"/>
          </ac:picMkLst>
        </pc:picChg>
        <pc:picChg chg="add mod">
          <ac:chgData name="未優 望月" userId="d283d5b5b0afc453" providerId="LiveId" clId="{BAFD6DEC-953B-4F3D-8363-0FB63B7AC953}" dt="2024-03-21T03:04:06.690" v="225" actId="14100"/>
          <ac:picMkLst>
            <pc:docMk/>
            <pc:sldMk cId="1536235539" sldId="256"/>
            <ac:picMk id="24" creationId="{B23EF573-ADA7-ABD9-62B7-CAC7CE95C301}"/>
          </ac:picMkLst>
        </pc:picChg>
        <pc:picChg chg="add mod">
          <ac:chgData name="未優 望月" userId="d283d5b5b0afc453" providerId="LiveId" clId="{BAFD6DEC-953B-4F3D-8363-0FB63B7AC953}" dt="2024-03-21T03:04:06.690" v="225" actId="14100"/>
          <ac:picMkLst>
            <pc:docMk/>
            <pc:sldMk cId="1536235539" sldId="256"/>
            <ac:picMk id="26" creationId="{81D78FBD-5822-0F0F-1324-024E6E859BC9}"/>
          </ac:picMkLst>
        </pc:picChg>
      </pc:sldChg>
      <pc:sldChg chg="addSp delSp modSp mod">
        <pc:chgData name="未優 望月" userId="d283d5b5b0afc453" providerId="LiveId" clId="{BAFD6DEC-953B-4F3D-8363-0FB63B7AC953}" dt="2024-03-22T02:38:53.740" v="284" actId="1076"/>
        <pc:sldMkLst>
          <pc:docMk/>
          <pc:sldMk cId="4247171945" sldId="257"/>
        </pc:sldMkLst>
        <pc:picChg chg="add mod">
          <ac:chgData name="未優 望月" userId="d283d5b5b0afc453" providerId="LiveId" clId="{BAFD6DEC-953B-4F3D-8363-0FB63B7AC953}" dt="2024-03-21T00:27:48.850" v="61" actId="1076"/>
          <ac:picMkLst>
            <pc:docMk/>
            <pc:sldMk cId="4247171945" sldId="257"/>
            <ac:picMk id="4" creationId="{1C52F1D2-297E-7641-4A79-01B9D5A0C4FD}"/>
          </ac:picMkLst>
        </pc:picChg>
        <pc:picChg chg="add mod">
          <ac:chgData name="未優 望月" userId="d283d5b5b0afc453" providerId="LiveId" clId="{BAFD6DEC-953B-4F3D-8363-0FB63B7AC953}" dt="2024-03-22T02:38:53.740" v="284" actId="1076"/>
          <ac:picMkLst>
            <pc:docMk/>
            <pc:sldMk cId="4247171945" sldId="257"/>
            <ac:picMk id="6" creationId="{A4DAF182-4AAA-0CDB-8FC0-5D2330B39EA4}"/>
          </ac:picMkLst>
        </pc:picChg>
        <pc:picChg chg="add del mod">
          <ac:chgData name="未優 望月" userId="d283d5b5b0afc453" providerId="LiveId" clId="{BAFD6DEC-953B-4F3D-8363-0FB63B7AC953}" dt="2024-03-21T23:54:31.761" v="251" actId="478"/>
          <ac:picMkLst>
            <pc:docMk/>
            <pc:sldMk cId="4247171945" sldId="257"/>
            <ac:picMk id="6" creationId="{AE12F5D5-CA52-CA9D-C30C-B839DAA8C0B6}"/>
          </ac:picMkLst>
        </pc:picChg>
        <pc:picChg chg="add del mod">
          <ac:chgData name="未優 望月" userId="d283d5b5b0afc453" providerId="LiveId" clId="{BAFD6DEC-953B-4F3D-8363-0FB63B7AC953}" dt="2024-03-21T00:32:09.487" v="108" actId="478"/>
          <ac:picMkLst>
            <pc:docMk/>
            <pc:sldMk cId="4247171945" sldId="257"/>
            <ac:picMk id="7" creationId="{C27AB6C4-8CE3-D885-25AD-155A16013313}"/>
          </ac:picMkLst>
        </pc:picChg>
        <pc:picChg chg="add mod">
          <ac:chgData name="未優 望月" userId="d283d5b5b0afc453" providerId="LiveId" clId="{BAFD6DEC-953B-4F3D-8363-0FB63B7AC953}" dt="2024-03-21T00:47:20.939" v="145" actId="1076"/>
          <ac:picMkLst>
            <pc:docMk/>
            <pc:sldMk cId="4247171945" sldId="257"/>
            <ac:picMk id="9" creationId="{28F6FFD8-CBCF-5989-739C-0BA2DAB6E2F4}"/>
          </ac:picMkLst>
        </pc:picChg>
        <pc:picChg chg="add del mod">
          <ac:chgData name="未優 望月" userId="d283d5b5b0afc453" providerId="LiveId" clId="{BAFD6DEC-953B-4F3D-8363-0FB63B7AC953}" dt="2024-03-21T00:41:31.835" v="138" actId="478"/>
          <ac:picMkLst>
            <pc:docMk/>
            <pc:sldMk cId="4247171945" sldId="257"/>
            <ac:picMk id="11" creationId="{9AA0AD3E-27F9-F36D-426B-B1B9BC9803AD}"/>
          </ac:picMkLst>
        </pc:picChg>
        <pc:picChg chg="add mod">
          <ac:chgData name="未優 望月" userId="d283d5b5b0afc453" providerId="LiveId" clId="{BAFD6DEC-953B-4F3D-8363-0FB63B7AC953}" dt="2024-03-21T00:47:19.774" v="144" actId="1076"/>
          <ac:picMkLst>
            <pc:docMk/>
            <pc:sldMk cId="4247171945" sldId="257"/>
            <ac:picMk id="13" creationId="{5ED78B8B-D7A6-2F5E-78B7-C35FBD30BC41}"/>
          </ac:picMkLst>
        </pc:picChg>
        <pc:picChg chg="add del mod">
          <ac:chgData name="未優 望月" userId="d283d5b5b0afc453" providerId="LiveId" clId="{BAFD6DEC-953B-4F3D-8363-0FB63B7AC953}" dt="2024-03-21T00:47:45.503" v="154" actId="478"/>
          <ac:picMkLst>
            <pc:docMk/>
            <pc:sldMk cId="4247171945" sldId="257"/>
            <ac:picMk id="15" creationId="{4D178A0D-295F-E1FB-4176-0EB4C0584554}"/>
          </ac:picMkLst>
        </pc:picChg>
        <pc:picChg chg="add del mod">
          <ac:chgData name="未優 望月" userId="d283d5b5b0afc453" providerId="LiveId" clId="{BAFD6DEC-953B-4F3D-8363-0FB63B7AC953}" dt="2024-03-21T23:54:16.614" v="248" actId="478"/>
          <ac:picMkLst>
            <pc:docMk/>
            <pc:sldMk cId="4247171945" sldId="257"/>
            <ac:picMk id="17" creationId="{8E754EC3-53C7-D303-E095-220DD559B709}"/>
          </ac:picMkLst>
        </pc:picChg>
      </pc:sldChg>
      <pc:sldChg chg="addSp modSp mod">
        <pc:chgData name="未優 望月" userId="d283d5b5b0afc453" providerId="LiveId" clId="{BAFD6DEC-953B-4F3D-8363-0FB63B7AC953}" dt="2024-03-22T06:30:24.077" v="287" actId="164"/>
        <pc:sldMkLst>
          <pc:docMk/>
          <pc:sldMk cId="2119412870" sldId="264"/>
        </pc:sldMkLst>
        <pc:spChg chg="mod">
          <ac:chgData name="未優 望月" userId="d283d5b5b0afc453" providerId="LiveId" clId="{BAFD6DEC-953B-4F3D-8363-0FB63B7AC953}" dt="2024-03-22T06:30:24.077" v="287" actId="164"/>
          <ac:spMkLst>
            <pc:docMk/>
            <pc:sldMk cId="2119412870" sldId="264"/>
            <ac:spMk id="37" creationId="{B98D5656-F9A4-BC4F-CC67-058BDA71B1B3}"/>
          </ac:spMkLst>
        </pc:spChg>
        <pc:spChg chg="mod">
          <ac:chgData name="未優 望月" userId="d283d5b5b0afc453" providerId="LiveId" clId="{BAFD6DEC-953B-4F3D-8363-0FB63B7AC953}" dt="2024-03-22T06:30:24.077" v="287" actId="164"/>
          <ac:spMkLst>
            <pc:docMk/>
            <pc:sldMk cId="2119412870" sldId="264"/>
            <ac:spMk id="38" creationId="{A112932E-D138-AA10-5202-9FB20D70B838}"/>
          </ac:spMkLst>
        </pc:spChg>
        <pc:spChg chg="mod">
          <ac:chgData name="未優 望月" userId="d283d5b5b0afc453" providerId="LiveId" clId="{BAFD6DEC-953B-4F3D-8363-0FB63B7AC953}" dt="2024-03-22T06:30:24.077" v="287" actId="164"/>
          <ac:spMkLst>
            <pc:docMk/>
            <pc:sldMk cId="2119412870" sldId="264"/>
            <ac:spMk id="39" creationId="{F4EE1AF1-8CEB-0578-90CB-D17FDCDCD97A}"/>
          </ac:spMkLst>
        </pc:spChg>
        <pc:spChg chg="mod">
          <ac:chgData name="未優 望月" userId="d283d5b5b0afc453" providerId="LiveId" clId="{BAFD6DEC-953B-4F3D-8363-0FB63B7AC953}" dt="2024-03-22T06:30:24.077" v="287" actId="164"/>
          <ac:spMkLst>
            <pc:docMk/>
            <pc:sldMk cId="2119412870" sldId="264"/>
            <ac:spMk id="40" creationId="{28111EFE-D3CC-C2EA-301C-FEB1A0726386}"/>
          </ac:spMkLst>
        </pc:spChg>
        <pc:spChg chg="mod">
          <ac:chgData name="未優 望月" userId="d283d5b5b0afc453" providerId="LiveId" clId="{BAFD6DEC-953B-4F3D-8363-0FB63B7AC953}" dt="2024-03-22T06:30:24.077" v="287" actId="164"/>
          <ac:spMkLst>
            <pc:docMk/>
            <pc:sldMk cId="2119412870" sldId="264"/>
            <ac:spMk id="41" creationId="{58567E50-B84E-B95C-5259-19B8D53CCC8A}"/>
          </ac:spMkLst>
        </pc:spChg>
        <pc:grpChg chg="add mod">
          <ac:chgData name="未優 望月" userId="d283d5b5b0afc453" providerId="LiveId" clId="{BAFD6DEC-953B-4F3D-8363-0FB63B7AC953}" dt="2024-03-22T06:30:24.077" v="287" actId="164"/>
          <ac:grpSpMkLst>
            <pc:docMk/>
            <pc:sldMk cId="2119412870" sldId="264"/>
            <ac:grpSpMk id="2" creationId="{72FCAD8F-39DB-AD2D-8B20-0A6C612FCD7B}"/>
          </ac:grpSpMkLst>
        </pc:grpChg>
        <pc:picChg chg="mod">
          <ac:chgData name="未優 望月" userId="d283d5b5b0afc453" providerId="LiveId" clId="{BAFD6DEC-953B-4F3D-8363-0FB63B7AC953}" dt="2024-03-22T06:30:24.077" v="287" actId="164"/>
          <ac:picMkLst>
            <pc:docMk/>
            <pc:sldMk cId="2119412870" sldId="264"/>
            <ac:picMk id="11" creationId="{1AFF7E27-045B-E555-9953-F22237ED0526}"/>
          </ac:picMkLst>
        </pc:picChg>
      </pc:sldChg>
      <pc:sldChg chg="addSp modSp new mod">
        <pc:chgData name="未優 望月" userId="d283d5b5b0afc453" providerId="LiveId" clId="{BAFD6DEC-953B-4F3D-8363-0FB63B7AC953}" dt="2024-03-20T14:29:56.783" v="57" actId="1076"/>
        <pc:sldMkLst>
          <pc:docMk/>
          <pc:sldMk cId="587989490" sldId="268"/>
        </pc:sldMkLst>
        <pc:picChg chg="add mod">
          <ac:chgData name="未優 望月" userId="d283d5b5b0afc453" providerId="LiveId" clId="{BAFD6DEC-953B-4F3D-8363-0FB63B7AC953}" dt="2024-03-20T14:28:33.157" v="13" actId="1076"/>
          <ac:picMkLst>
            <pc:docMk/>
            <pc:sldMk cId="587989490" sldId="268"/>
            <ac:picMk id="3" creationId="{77B54F2B-EB20-255F-701D-2316A7E8414D}"/>
          </ac:picMkLst>
        </pc:picChg>
        <pc:picChg chg="add mod">
          <ac:chgData name="未優 望月" userId="d283d5b5b0afc453" providerId="LiveId" clId="{BAFD6DEC-953B-4F3D-8363-0FB63B7AC953}" dt="2024-03-20T14:29:56.783" v="57" actId="1076"/>
          <ac:picMkLst>
            <pc:docMk/>
            <pc:sldMk cId="587989490" sldId="268"/>
            <ac:picMk id="5" creationId="{6E6AB3DC-7F88-B4DD-848D-887A0556BCBD}"/>
          </ac:picMkLst>
        </pc:picChg>
      </pc:sldChg>
    </pc:docChg>
  </pc:docChgLst>
  <pc:docChgLst>
    <pc:chgData name="未優 望月" userId="d283d5b5b0afc453" providerId="LiveId" clId="{978E1FB6-C273-486F-BCD3-ECAAC20B1703}"/>
    <pc:docChg chg="undo custSel addSld modSld">
      <pc:chgData name="未優 望月" userId="d283d5b5b0afc453" providerId="LiveId" clId="{978E1FB6-C273-486F-BCD3-ECAAC20B1703}" dt="2024-03-29T01:28:08.358" v="132" actId="1076"/>
      <pc:docMkLst>
        <pc:docMk/>
      </pc:docMkLst>
      <pc:sldChg chg="addSp modSp mod">
        <pc:chgData name="未優 望月" userId="d283d5b5b0afc453" providerId="LiveId" clId="{978E1FB6-C273-486F-BCD3-ECAAC20B1703}" dt="2024-03-28T01:00:19.703" v="62"/>
        <pc:sldMkLst>
          <pc:docMk/>
          <pc:sldMk cId="1536235539" sldId="256"/>
        </pc:sldMkLst>
        <pc:picChg chg="add mod">
          <ac:chgData name="未優 望月" userId="d283d5b5b0afc453" providerId="LiveId" clId="{978E1FB6-C273-486F-BCD3-ECAAC20B1703}" dt="2024-03-28T01:00:19.703" v="62"/>
          <ac:picMkLst>
            <pc:docMk/>
            <pc:sldMk cId="1536235539" sldId="256"/>
            <ac:picMk id="8" creationId="{BA308681-2DE9-7B9D-DFCB-D5F29FAFB2BD}"/>
          </ac:picMkLst>
        </pc:picChg>
      </pc:sldChg>
      <pc:sldChg chg="modSp mod">
        <pc:chgData name="未優 望月" userId="d283d5b5b0afc453" providerId="LiveId" clId="{978E1FB6-C273-486F-BCD3-ECAAC20B1703}" dt="2024-03-28T00:23:36.348" v="54"/>
        <pc:sldMkLst>
          <pc:docMk/>
          <pc:sldMk cId="4247171945" sldId="257"/>
        </pc:sldMkLst>
        <pc:picChg chg="mod">
          <ac:chgData name="未優 望月" userId="d283d5b5b0afc453" providerId="LiveId" clId="{978E1FB6-C273-486F-BCD3-ECAAC20B1703}" dt="2024-03-28T00:23:36.348" v="54"/>
          <ac:picMkLst>
            <pc:docMk/>
            <pc:sldMk cId="4247171945" sldId="257"/>
            <ac:picMk id="4" creationId="{1C52F1D2-297E-7641-4A79-01B9D5A0C4FD}"/>
          </ac:picMkLst>
        </pc:picChg>
      </pc:sldChg>
      <pc:sldChg chg="addSp delSp modSp new mod">
        <pc:chgData name="未優 望月" userId="d283d5b5b0afc453" providerId="LiveId" clId="{978E1FB6-C273-486F-BCD3-ECAAC20B1703}" dt="2024-03-29T01:28:08.358" v="132" actId="1076"/>
        <pc:sldMkLst>
          <pc:docMk/>
          <pc:sldMk cId="101872772" sldId="269"/>
        </pc:sldMkLst>
        <pc:picChg chg="add mod">
          <ac:chgData name="未優 望月" userId="d283d5b5b0afc453" providerId="LiveId" clId="{978E1FB6-C273-486F-BCD3-ECAAC20B1703}" dt="2024-03-29T01:19:00.262" v="126" actId="1076"/>
          <ac:picMkLst>
            <pc:docMk/>
            <pc:sldMk cId="101872772" sldId="269"/>
            <ac:picMk id="3" creationId="{4B115A3C-E0AF-36E6-9AF5-1EAB7F4CFBB2}"/>
          </ac:picMkLst>
        </pc:picChg>
        <pc:picChg chg="add del mod">
          <ac:chgData name="未優 望月" userId="d283d5b5b0afc453" providerId="LiveId" clId="{978E1FB6-C273-486F-BCD3-ECAAC20B1703}" dt="2024-03-25T05:39:32.670" v="4" actId="478"/>
          <ac:picMkLst>
            <pc:docMk/>
            <pc:sldMk cId="101872772" sldId="269"/>
            <ac:picMk id="3" creationId="{A341BBAB-F80D-899D-55AF-8152E488A77A}"/>
          </ac:picMkLst>
        </pc:picChg>
        <pc:picChg chg="add mod">
          <ac:chgData name="未優 望月" userId="d283d5b5b0afc453" providerId="LiveId" clId="{978E1FB6-C273-486F-BCD3-ECAAC20B1703}" dt="2024-03-29T01:28:08.358" v="132" actId="1076"/>
          <ac:picMkLst>
            <pc:docMk/>
            <pc:sldMk cId="101872772" sldId="269"/>
            <ac:picMk id="5" creationId="{4CDD9CA3-2635-7887-FD59-69EBBB44BA61}"/>
          </ac:picMkLst>
        </pc:picChg>
        <pc:picChg chg="add del mod">
          <ac:chgData name="未優 望月" userId="d283d5b5b0afc453" providerId="LiveId" clId="{978E1FB6-C273-486F-BCD3-ECAAC20B1703}" dt="2024-03-25T05:52:58.366" v="11" actId="478"/>
          <ac:picMkLst>
            <pc:docMk/>
            <pc:sldMk cId="101872772" sldId="269"/>
            <ac:picMk id="5" creationId="{A39D7160-96BC-65BE-A9DF-74C899BA2C3A}"/>
          </ac:picMkLst>
        </pc:picChg>
        <pc:picChg chg="add mod">
          <ac:chgData name="未優 望月" userId="d283d5b5b0afc453" providerId="LiveId" clId="{978E1FB6-C273-486F-BCD3-ECAAC20B1703}" dt="2024-03-25T05:53:01.813" v="14"/>
          <ac:picMkLst>
            <pc:docMk/>
            <pc:sldMk cId="101872772" sldId="269"/>
            <ac:picMk id="7" creationId="{B17D6CCF-2076-A162-84CB-419A1F1B16D6}"/>
          </ac:picMkLst>
        </pc:picChg>
        <pc:picChg chg="add del mod">
          <ac:chgData name="未優 望月" userId="d283d5b5b0afc453" providerId="LiveId" clId="{978E1FB6-C273-486F-BCD3-ECAAC20B1703}" dt="2024-03-25T07:45:10.576" v="43" actId="478"/>
          <ac:picMkLst>
            <pc:docMk/>
            <pc:sldMk cId="101872772" sldId="269"/>
            <ac:picMk id="9" creationId="{C7C99D4F-6F77-EA01-384C-55A5210A52A7}"/>
          </ac:picMkLst>
        </pc:picChg>
        <pc:picChg chg="add mod">
          <ac:chgData name="未優 望月" userId="d283d5b5b0afc453" providerId="LiveId" clId="{978E1FB6-C273-486F-BCD3-ECAAC20B1703}" dt="2024-03-25T07:45:15.729" v="44"/>
          <ac:picMkLst>
            <pc:docMk/>
            <pc:sldMk cId="101872772" sldId="269"/>
            <ac:picMk id="11" creationId="{DEE40B5A-3FC7-D7C4-430C-994027B5DE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F3F8B-EB64-7B0D-4552-FD9A7658B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D55D46-8DDC-9534-8B80-E2F437EC1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D3B93-BB68-DF7C-E159-E5D0594A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831F8-8D9E-D933-4934-67BC885D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275C6-51B2-48E2-F05A-DE92E4A8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8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9EAEE-3DFA-DBDB-233E-1F27A372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D0D82B-B432-7F46-9A92-888AC1CB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10DA9-164F-CBE6-3A30-334A716E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29C519-A97D-56E3-8C6A-4FE0510E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0A520-3D23-D8A5-571C-67EA1416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668546-2C74-C251-2FDE-86860664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858A4A-7E61-EEAF-83B9-E3857EE6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ABA41-ACA0-D2C2-230E-EF77F53D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C2759-038D-D64B-F3B2-8EA68207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9A438-7AEB-F0DC-2FFC-5BF4E054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8868C-A2BE-3330-7188-79C0DBA7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610C2-A541-DD77-C140-347F596E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B6A59F-160A-ACB9-3216-3220615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1AC78-CD00-447F-C3CC-4D7EBB8E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ADCF54-9D33-217D-2E4B-DD2E55EC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91DF7-1263-9362-8902-F92467D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5E2B3-E5EC-8B16-8AFD-E89226AC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911BD4-E6A9-6DA4-2DA9-47A048E2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421261-EBD7-62CF-6AC7-A75E4302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E1CC6-1486-5929-E5A3-54C2618A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3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6CF97-BB29-773B-AA82-237055BF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37355-8CBD-A172-1C89-6549B47EC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167BDF-3F91-ECCC-9182-6BED5B294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AADB48-2AD9-6790-B9D3-303E52B7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7B4854-76DC-6EEE-3F77-EC832BB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05927A-87E4-AA76-51E4-BE237544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77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5F91D-A601-302B-F761-3D311C4F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F97EF5-C6E7-2E87-13DA-7C8A289D9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9E700D-1BE6-A8B7-4EC7-4086C98C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BABAF7-CD8F-6042-167C-6851891F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D31118-B9ED-6D4A-A55D-9A202D434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127C08-3300-4200-E6DA-58C5494D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AFFE4F-223E-D012-49D0-08FB69D6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A880A4-5994-87F9-CD4B-AC132509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50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A0C29-EA28-2F3D-DA1E-EF073370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503216-0BB3-1166-5BA2-36FB74B5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925EC2-BE9B-D30F-588C-3B01C00B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790EA5-1774-DD1A-56A1-432BCA36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1C9236-6547-BB12-AE6A-FCF1B601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9DC297-EFBD-9376-0F0D-E255D714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86858A-A849-0FBD-4F55-A2A89419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A9C7A-84E4-5CEF-2640-8978064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C3F0F-01C8-AC86-2FA9-1701D56C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5A9EDF-62C3-8DAD-DCFC-282E35D5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C462D1-C7A3-D35D-7F31-E2B14764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EDC2E0-6355-1CD7-59EE-A291DBEF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D58DF-00A4-0266-D809-D4B4882D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8FEB1-E19C-BFA6-ED4F-E1E1C586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C58586-F560-A431-D21D-681EC8DEE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4F877D-DBD0-E7F0-8A8B-B81C63105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C903FC-659E-9BBA-FEAC-8764383B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640848-C244-2118-292E-640F5C65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75A42E-0C81-6BC3-067A-138F817D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95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B20D37-AB04-1B4C-98F0-88D9EFD5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F9299E-78A9-736E-CAA5-E55DDD45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A279A2-A902-138E-5E70-143960D30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E6CC-2780-4151-8EE3-3E77EED45DDE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2844D-E409-9AEE-FDF4-02D7D132D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6E7165-54C2-6017-6272-F73DC72C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C0EE-F2CC-48EC-B3FD-65C81887F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0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2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microsoft.com/office/2007/relationships/hdphoto" Target="../media/hdphoto5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1.wdp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553EF8-D2B2-1A3E-522F-4FEDCB07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6" y="147628"/>
            <a:ext cx="4761905" cy="476190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70FE06A-892E-2762-D229-E93C6CDC0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1" y="4021024"/>
            <a:ext cx="698400" cy="698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0F1E2CF-78DD-8490-EE50-CD8CC303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8542" l="5970" r="95224">
                        <a14:foregroundMark x1="74328" y1="15625" x2="95224" y2="57292"/>
                        <a14:foregroundMark x1="95224" y1="57292" x2="60896" y2="81250"/>
                        <a14:foregroundMark x1="86269" y1="91667" x2="8060" y2="75000"/>
                        <a14:foregroundMark x1="8060" y1="75000" x2="8060" y2="31250"/>
                        <a14:foregroundMark x1="6567" y1="29167" x2="5970" y2="67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36" y="1450717"/>
            <a:ext cx="1768073" cy="50667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335C205-082D-1A15-C1E0-AD5B75AE3F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7" y="1531373"/>
            <a:ext cx="1525546" cy="152554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7E351FD-063B-6C4E-BBA4-E388F4797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6" y="4708883"/>
            <a:ext cx="698400" cy="6984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2AE6D7D-A8D9-1F37-3607-313517E074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85" y="4663948"/>
            <a:ext cx="698400" cy="6984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1BEFEC0-9C4C-5FB0-7613-167A30F81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693923" y="4434207"/>
            <a:ext cx="698400" cy="6984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4DDCA79-BD01-C9A8-6066-E0EC14013E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50" y="4434207"/>
            <a:ext cx="698400" cy="48383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F468716-2AC8-24B1-0CB4-8416132E52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7" y="4650208"/>
            <a:ext cx="698400" cy="6984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23EF573-ADA7-ABD9-62B7-CAC7CE95C3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1" y="752317"/>
            <a:ext cx="270238" cy="27023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1D78FBD-5822-0F0F-1324-024E6E859B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12" y="939130"/>
            <a:ext cx="270238" cy="27023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DDEC3F6-DD6F-9A1D-4C91-FE077B7F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51" y="5132608"/>
            <a:ext cx="1053597" cy="105359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B7B6D0B-8440-E4AF-CE93-3FFD597F36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524" b="91667" l="10000" r="90000">
                        <a14:foregroundMark x1="30000" y1="52381" x2="30000" y2="52381"/>
                        <a14:foregroundMark x1="30000" y1="52381" x2="24286" y2="21429"/>
                        <a14:foregroundMark x1="75714" y1="19048" x2="78571" y2="44048"/>
                        <a14:foregroundMark x1="77143" y1="90476" x2="81429" y2="86905"/>
                        <a14:foregroundMark x1="74286" y1="88095" x2="71429" y2="85714"/>
                        <a14:foregroundMark x1="25714" y1="90476" x2="27143" y2="91667"/>
                        <a14:foregroundMark x1="27143" y1="90476" x2="34286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7486" y="1816082"/>
            <a:ext cx="464875" cy="5578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82D0001-03F9-77FB-D833-D187113BC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091" b="92424" l="6803" r="89796">
                        <a14:foregroundMark x1="12245" y1="86364" x2="21088" y2="87121"/>
                        <a14:foregroundMark x1="6803" y1="87121" x2="6803" y2="87121"/>
                        <a14:foregroundMark x1="5442" y1="89394" x2="54422" y2="81818"/>
                        <a14:foregroundMark x1="54422" y1="81818" x2="87755" y2="92424"/>
                        <a14:foregroundMark x1="48980" y1="9848" x2="48980" y2="98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5881" y="2926036"/>
            <a:ext cx="1120237" cy="10059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9203DEF-D89E-85EC-D6CA-5A78996962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96" y="3931963"/>
            <a:ext cx="704254" cy="7042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308681-2DE9-7B9D-DFCB-D5F29FAFB2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17094" y1="25000" x2="17094" y2="25000"/>
                        <a14:foregroundMark x1="60684" y1="25000" x2="60684" y2="25000"/>
                        <a14:foregroundMark x1="60684" y1="75000" x2="60684" y2="75000"/>
                        <a14:foregroundMark x1="18803" y1="76786" x2="18803" y2="76786"/>
                        <a14:foregroundMark x1="20513" y1="57143" x2="20513" y2="5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18" y="595798"/>
            <a:ext cx="891617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2D877626-F9F2-CF06-3F05-EA144F770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21" y="3619913"/>
            <a:ext cx="2473200" cy="2473200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3E9EE19D-DD30-E5F9-1EA1-E25CD03D423F}"/>
              </a:ext>
            </a:extLst>
          </p:cNvPr>
          <p:cNvSpPr/>
          <p:nvPr/>
        </p:nvSpPr>
        <p:spPr>
          <a:xfrm>
            <a:off x="3690914" y="5087535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FD24E0AB-CF05-68D5-A5A1-EBD713FDBA1E}"/>
              </a:ext>
            </a:extLst>
          </p:cNvPr>
          <p:cNvSpPr/>
          <p:nvPr/>
        </p:nvSpPr>
        <p:spPr>
          <a:xfrm>
            <a:off x="3690914" y="5330455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F5D144A-33CE-AD56-F0CD-37ED95054A09}"/>
              </a:ext>
            </a:extLst>
          </p:cNvPr>
          <p:cNvSpPr/>
          <p:nvPr/>
        </p:nvSpPr>
        <p:spPr>
          <a:xfrm>
            <a:off x="5188026" y="4609816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A4D9A07-C6A4-8E53-EF95-0389166ED857}"/>
              </a:ext>
            </a:extLst>
          </p:cNvPr>
          <p:cNvSpPr/>
          <p:nvPr/>
        </p:nvSpPr>
        <p:spPr>
          <a:xfrm>
            <a:off x="5197858" y="4846681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E28B76C-C73B-AC26-180A-5B7F5C264D36}"/>
              </a:ext>
            </a:extLst>
          </p:cNvPr>
          <p:cNvSpPr/>
          <p:nvPr/>
        </p:nvSpPr>
        <p:spPr>
          <a:xfrm>
            <a:off x="5195232" y="5087535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5992CE4-E7B4-E7D4-1AE7-20808F949051}"/>
              </a:ext>
            </a:extLst>
          </p:cNvPr>
          <p:cNvSpPr/>
          <p:nvPr/>
        </p:nvSpPr>
        <p:spPr>
          <a:xfrm>
            <a:off x="5195232" y="5331177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28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808F7B7D-9330-66DE-248E-14DDC698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4" y="3619913"/>
            <a:ext cx="2473200" cy="2473200"/>
          </a:xfrm>
          <a:prstGeom prst="rect">
            <a:avLst/>
          </a:prstGeom>
          <a:ln w="88900" cap="sq" cmpd="thickThin">
            <a:solidFill>
              <a:srgbClr val="0070C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4" name="楕円 53">
            <a:extLst>
              <a:ext uri="{FF2B5EF4-FFF2-40B4-BE49-F238E27FC236}">
                <a16:creationId xmlns:a16="http://schemas.microsoft.com/office/drawing/2014/main" id="{EB3ABA36-2F4D-E9AD-E8A7-EF5AAC69362A}"/>
              </a:ext>
            </a:extLst>
          </p:cNvPr>
          <p:cNvSpPr/>
          <p:nvPr/>
        </p:nvSpPr>
        <p:spPr>
          <a:xfrm>
            <a:off x="6556983" y="5097367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46F8CA4-AB14-B74C-C75D-6FDF67E9FDB4}"/>
              </a:ext>
            </a:extLst>
          </p:cNvPr>
          <p:cNvSpPr/>
          <p:nvPr/>
        </p:nvSpPr>
        <p:spPr>
          <a:xfrm>
            <a:off x="8072264" y="4609816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08994783-2D9B-46A8-83F0-0155AB48BA08}"/>
              </a:ext>
            </a:extLst>
          </p:cNvPr>
          <p:cNvSpPr/>
          <p:nvPr/>
        </p:nvSpPr>
        <p:spPr>
          <a:xfrm>
            <a:off x="8072264" y="4856513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D8C54AC5-16B6-88F0-6ABA-D0DF8491A28D}"/>
              </a:ext>
            </a:extLst>
          </p:cNvPr>
          <p:cNvSpPr/>
          <p:nvPr/>
        </p:nvSpPr>
        <p:spPr>
          <a:xfrm>
            <a:off x="8072264" y="5102532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60940BA9-1DC7-065B-6EDE-152693E4FBAE}"/>
              </a:ext>
            </a:extLst>
          </p:cNvPr>
          <p:cNvSpPr/>
          <p:nvPr/>
        </p:nvSpPr>
        <p:spPr>
          <a:xfrm>
            <a:off x="8072264" y="5348551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80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6A60B7F4-FFD4-04D5-39F1-FEC868AA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87" y="3542264"/>
            <a:ext cx="2473200" cy="2473200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2A0D98C-E505-70AC-B410-B2ED3D1A8977}"/>
              </a:ext>
            </a:extLst>
          </p:cNvPr>
          <p:cNvSpPr/>
          <p:nvPr/>
        </p:nvSpPr>
        <p:spPr>
          <a:xfrm>
            <a:off x="10958031" y="4478320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B2C0C04-F772-2391-96AB-86CE97A02526}"/>
              </a:ext>
            </a:extLst>
          </p:cNvPr>
          <p:cNvSpPr/>
          <p:nvPr/>
        </p:nvSpPr>
        <p:spPr>
          <a:xfrm>
            <a:off x="10958031" y="4717971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4AA2488-3C28-F8D7-AD3E-4F58F12E42EC}"/>
              </a:ext>
            </a:extLst>
          </p:cNvPr>
          <p:cNvSpPr/>
          <p:nvPr/>
        </p:nvSpPr>
        <p:spPr>
          <a:xfrm>
            <a:off x="10958031" y="4969548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01306E0-378F-DC59-D7B3-5220216588BE}"/>
              </a:ext>
            </a:extLst>
          </p:cNvPr>
          <p:cNvSpPr/>
          <p:nvPr/>
        </p:nvSpPr>
        <p:spPr>
          <a:xfrm>
            <a:off x="10958031" y="5202325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C29DFC6-36B8-562B-0DB0-D5AA3D09E965}"/>
              </a:ext>
            </a:extLst>
          </p:cNvPr>
          <p:cNvSpPr/>
          <p:nvPr/>
        </p:nvSpPr>
        <p:spPr>
          <a:xfrm>
            <a:off x="10958031" y="5440747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D6DF31C-A1E7-09B4-E9EB-13F7F7F24801}"/>
              </a:ext>
            </a:extLst>
          </p:cNvPr>
          <p:cNvSpPr/>
          <p:nvPr/>
        </p:nvSpPr>
        <p:spPr>
          <a:xfrm>
            <a:off x="9409450" y="4722370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74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30287552-DD5A-0EA8-844C-C387506C3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25" y="1260171"/>
            <a:ext cx="2473200" cy="2473200"/>
          </a:xfrm>
          <a:prstGeom prst="rect">
            <a:avLst/>
          </a:prstGeom>
          <a:ln w="88900" cap="sq" cmpd="thickThin">
            <a:solidFill>
              <a:srgbClr val="0070C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FCC24B9-C34B-006B-B6BA-2AB288524596}"/>
              </a:ext>
            </a:extLst>
          </p:cNvPr>
          <p:cNvSpPr/>
          <p:nvPr/>
        </p:nvSpPr>
        <p:spPr>
          <a:xfrm>
            <a:off x="4960354" y="2230410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DDEE0F2-2C23-D018-5DB4-ED39BF2479E7}"/>
              </a:ext>
            </a:extLst>
          </p:cNvPr>
          <p:cNvSpPr/>
          <p:nvPr/>
        </p:nvSpPr>
        <p:spPr>
          <a:xfrm>
            <a:off x="4960354" y="2476216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CEDC17F-6C38-D7CE-BA1B-45E96FC05F56}"/>
              </a:ext>
            </a:extLst>
          </p:cNvPr>
          <p:cNvSpPr/>
          <p:nvPr/>
        </p:nvSpPr>
        <p:spPr>
          <a:xfrm>
            <a:off x="4960354" y="2712190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0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17D6CCF-2076-A162-84CB-419A1F1B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57" y="2304577"/>
            <a:ext cx="1514686" cy="119079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EE40B5A-3FC7-D7C4-430C-994027B5D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B115A3C-E0AF-36E6-9AF5-1EAB7F4CF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36" b="91515" l="3406" r="94427">
                        <a14:foregroundMark x1="39628" y1="8788" x2="39628" y2="8788"/>
                        <a14:foregroundMark x1="45820" y1="4848" x2="45820" y2="4848"/>
                        <a14:foregroundMark x1="9598" y1="38485" x2="9598" y2="38485"/>
                        <a14:foregroundMark x1="3715" y1="45152" x2="3715" y2="45152"/>
                        <a14:foregroundMark x1="44272" y1="92121" x2="44272" y2="92121"/>
                        <a14:foregroundMark x1="35604" y1="91212" x2="35604" y2="91212"/>
                        <a14:foregroundMark x1="85759" y1="76364" x2="85759" y2="76364"/>
                        <a14:foregroundMark x1="77399" y1="85758" x2="77399" y2="85758"/>
                        <a14:foregroundMark x1="77090" y1="66364" x2="77090" y2="66364"/>
                        <a14:foregroundMark x1="85759" y1="57273" x2="85759" y2="57273"/>
                        <a14:foregroundMark x1="88235" y1="50606" x2="88235" y2="50606"/>
                        <a14:foregroundMark x1="88235" y1="48788" x2="88235" y2="48788"/>
                        <a14:foregroundMark x1="87616" y1="45152" x2="87616" y2="45152"/>
                        <a14:foregroundMark x1="87616" y1="45152" x2="87616" y2="45152"/>
                        <a14:foregroundMark x1="84830" y1="41515" x2="85759" y2="57879"/>
                        <a14:foregroundMark x1="85759" y1="57879" x2="89164" y2="57273"/>
                        <a14:foregroundMark x1="81424" y1="15758" x2="90093" y2="50909"/>
                        <a14:foregroundMark x1="94427" y1="43030" x2="94427" y2="43030"/>
                        <a14:foregroundMark x1="26935" y1="74848" x2="26935" y2="74848"/>
                        <a14:foregroundMark x1="30650" y1="73030" x2="33127" y2="90303"/>
                        <a14:foregroundMark x1="33127" y1="90303" x2="36223" y2="91212"/>
                        <a14:foregroundMark x1="31579" y1="90606" x2="23220" y2="72121"/>
                        <a14:foregroundMark x1="23220" y1="72121" x2="33437" y2="89394"/>
                        <a14:foregroundMark x1="33437" y1="89394" x2="33437" y2="89697"/>
                        <a14:foregroundMark x1="34365" y1="5455" x2="50774" y2="3333"/>
                        <a14:foregroundMark x1="50774" y1="3333" x2="72446" y2="10303"/>
                        <a14:foregroundMark x1="72446" y1="10303" x2="84211" y2="18485"/>
                        <a14:foregroundMark x1="79567" y1="14848" x2="91641" y2="40606"/>
                        <a14:foregroundMark x1="11765" y1="39091" x2="11765" y2="39091"/>
                        <a14:foregroundMark x1="43344" y1="46364" x2="8359" y2="53333"/>
                        <a14:foregroundMark x1="8359" y1="53333" x2="7430" y2="33333"/>
                        <a14:foregroundMark x1="7430" y1="33333" x2="33437" y2="34242"/>
                        <a14:foregroundMark x1="33437" y1="34242" x2="42105" y2="46970"/>
                        <a14:foregroundMark x1="34056" y1="51818" x2="33127" y2="51515"/>
                        <a14:foregroundMark x1="34675" y1="41212" x2="34675" y2="41212"/>
                        <a14:foregroundMark x1="35913" y1="42424" x2="35913" y2="42424"/>
                        <a14:foregroundMark x1="35913" y1="43030" x2="35913" y2="430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344" y="2188034"/>
            <a:ext cx="2089108" cy="21343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CDD9CA3-2635-7887-FD59-69EBBB44B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75" y="3495368"/>
            <a:ext cx="6887744" cy="28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4AB621-B483-A39E-17AE-03D1565EE428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AD4010-1228-26D1-DED7-9C6CA5DF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1" y="1403071"/>
            <a:ext cx="704937" cy="71823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52F1D2-297E-7641-4A79-01B9D5A0C4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3485" y="4180507"/>
            <a:ext cx="271714" cy="393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8F6FFD8-CBCF-5989-739C-0BA2DAB6E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98981" y="528482"/>
            <a:ext cx="471949" cy="47194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ED78B8B-D7A6-2F5E-78B7-C35FBD30B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" y="1925817"/>
            <a:ext cx="390981" cy="3909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4DAF182-4AAA-0CDB-8FC0-5D2330B39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400" y1="19600" x2="51400" y2="19600"/>
                        <a14:foregroundMark x1="56000" y1="50800" x2="56000" y2="50800"/>
                        <a14:foregroundMark x1="41400" y1="50800" x2="41400" y2="50800"/>
                        <a14:foregroundMark x1="30800" y1="51200" x2="30800" y2="51200"/>
                        <a14:foregroundMark x1="65200" y1="50800" x2="65200" y2="50800"/>
                        <a14:foregroundMark x1="81800" y1="51600" x2="81800" y2="51600"/>
                        <a14:backgroundMark x1="11600" y1="15800" x2="11400" y2="31000"/>
                        <a14:backgroundMark x1="11600" y1="14800" x2="11600" y2="22800"/>
                        <a14:backgroundMark x1="13600" y1="12800" x2="9800" y2="1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53" y="1668251"/>
            <a:ext cx="1297094" cy="12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B54F2B-EB20-255F-701D-2316A7E84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195" y1="62069" x2="62195" y2="62069"/>
                        <a14:foregroundMark x1="9756" y1="54023" x2="9756" y2="54023"/>
                        <a14:backgroundMark x1="53659" y1="42529" x2="53659" y2="42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979" y="491955"/>
            <a:ext cx="1700209" cy="180387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6AB3DC-7F88-B4DD-848D-887A0556B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0" r="98800">
                        <a14:foregroundMark x1="32600" y1="47400" x2="32600" y2="47400"/>
                        <a14:foregroundMark x1="29200" y1="45000" x2="29200" y2="45000"/>
                        <a14:foregroundMark x1="29200" y1="44800" x2="29200" y2="44800"/>
                        <a14:foregroundMark x1="29200" y1="44800" x2="29200" y2="44800"/>
                        <a14:foregroundMark x1="30400" y1="45400" x2="30400" y2="45400"/>
                        <a14:foregroundMark x1="30600" y1="45400" x2="30600" y2="45400"/>
                        <a14:foregroundMark x1="30600" y1="45400" x2="30600" y2="45400"/>
                        <a14:foregroundMark x1="30600" y1="37600" x2="29600" y2="55000"/>
                        <a14:foregroundMark x1="29600" y1="55000" x2="33400" y2="39200"/>
                        <a14:foregroundMark x1="39800" y1="56000" x2="47400" y2="55400"/>
                        <a14:foregroundMark x1="43400" y1="21800" x2="51200" y2="26200"/>
                        <a14:foregroundMark x1="400" y1="48800" x2="19600" y2="49600"/>
                        <a14:foregroundMark x1="19600" y1="49600" x2="34200" y2="56600"/>
                        <a14:foregroundMark x1="34200" y1="56600" x2="71200" y2="51400"/>
                        <a14:foregroundMark x1="71200" y1="51400" x2="82800" y2="54200"/>
                        <a14:foregroundMark x1="82800" y1="54200" x2="85400" y2="65000"/>
                        <a14:foregroundMark x1="85400" y1="65000" x2="59200" y2="75400"/>
                        <a14:foregroundMark x1="59200" y1="75400" x2="20600" y2="71600"/>
                        <a14:foregroundMark x1="20600" y1="71600" x2="6400" y2="62400"/>
                        <a14:foregroundMark x1="6400" y1="62400" x2="3400" y2="51800"/>
                        <a14:foregroundMark x1="4800" y1="51200" x2="22200" y2="51000"/>
                        <a14:foregroundMark x1="22200" y1="51000" x2="72400" y2="55000"/>
                        <a14:foregroundMark x1="72400" y1="55000" x2="77800" y2="65200"/>
                        <a14:foregroundMark x1="77800" y1="65200" x2="48400" y2="70600"/>
                        <a14:foregroundMark x1="48400" y1="70600" x2="12400" y2="65200"/>
                        <a14:foregroundMark x1="12400" y1="65200" x2="3600" y2="58600"/>
                        <a14:foregroundMark x1="3600" y1="58600" x2="5400" y2="51400"/>
                        <a14:foregroundMark x1="30400" y1="65800" x2="15200" y2="65200"/>
                        <a14:foregroundMark x1="15200" y1="65200" x2="53000" y2="58400"/>
                        <a14:foregroundMark x1="53000" y1="58400" x2="73800" y2="60000"/>
                        <a14:foregroundMark x1="73800" y1="60000" x2="49400" y2="67000"/>
                        <a14:foregroundMark x1="49400" y1="67000" x2="36000" y2="67000"/>
                        <a14:foregroundMark x1="29200" y1="64800" x2="13200" y2="63600"/>
                        <a14:foregroundMark x1="13200" y1="63600" x2="27600" y2="56600"/>
                        <a14:foregroundMark x1="27600" y1="56600" x2="22000" y2="63200"/>
                        <a14:foregroundMark x1="88200" y1="48800" x2="99800" y2="50200"/>
                        <a14:foregroundMark x1="99800" y1="50200" x2="99600" y2="62200"/>
                        <a14:foregroundMark x1="99600" y1="62200" x2="93400" y2="81200"/>
                        <a14:foregroundMark x1="93400" y1="81200" x2="61800" y2="76000"/>
                        <a14:foregroundMark x1="61800" y1="76000" x2="84200" y2="50200"/>
                        <a14:foregroundMark x1="84200" y1="50200" x2="88200" y2="49400"/>
                        <a14:foregroundMark x1="82600" y1="54400" x2="56600" y2="53800"/>
                        <a14:foregroundMark x1="56600" y1="53800" x2="71400" y2="48600"/>
                        <a14:foregroundMark x1="71400" y1="48600" x2="84000" y2="52600"/>
                        <a14:foregroundMark x1="84000" y1="52600" x2="82200" y2="55400"/>
                        <a14:foregroundMark x1="62000" y1="49600" x2="62000" y2="49600"/>
                        <a14:foregroundMark x1="98800" y1="49600" x2="98800" y2="49600"/>
                        <a14:foregroundMark x1="62000" y1="50400" x2="62000" y2="50400"/>
                        <a14:foregroundMark x1="60200" y1="50200" x2="60200" y2="50200"/>
                        <a14:foregroundMark x1="58800" y1="49400" x2="58800" y2="49400"/>
                        <a14:foregroundMark x1="57600" y1="49400" x2="57600" y2="49400"/>
                        <a14:foregroundMark x1="56800" y1="49800" x2="56800" y2="49800"/>
                        <a14:foregroundMark x1="56600" y1="49800" x2="56600" y2="49800"/>
                        <a14:foregroundMark x1="6800" y1="80000" x2="6800" y2="80000"/>
                        <a14:foregroundMark x1="6800" y1="80200" x2="27200" y2="80200"/>
                        <a14:foregroundMark x1="8400" y1="80600" x2="200" y2="78400"/>
                        <a14:foregroundMark x1="0" y1="79800" x2="0" y2="79800"/>
                        <a14:foregroundMark x1="400" y1="80200" x2="400" y2="80200"/>
                        <a14:foregroundMark x1="1200" y1="80200" x2="1200" y2="80200"/>
                        <a14:foregroundMark x1="400" y1="80800" x2="400" y2="80800"/>
                        <a14:foregroundMark x1="800" y1="81200" x2="800" y2="81200"/>
                        <a14:foregroundMark x1="800" y1="81200" x2="800" y2="81200"/>
                        <a14:foregroundMark x1="29800" y1="77200" x2="29800" y2="77200"/>
                        <a14:foregroundMark x1="46600" y1="78200" x2="46600" y2="78200"/>
                        <a14:foregroundMark x1="96200" y1="54400" x2="96200" y2="54400"/>
                        <a14:foregroundMark x1="90200" y1="54600" x2="90200" y2="5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64" y="1897626"/>
            <a:ext cx="2811114" cy="28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040C5BB-9C39-0BBF-2897-F69BFC53DC5F}"/>
              </a:ext>
            </a:extLst>
          </p:cNvPr>
          <p:cNvGrpSpPr/>
          <p:nvPr/>
        </p:nvGrpSpPr>
        <p:grpSpPr>
          <a:xfrm>
            <a:off x="329316" y="363695"/>
            <a:ext cx="2471900" cy="2471900"/>
            <a:chOff x="329316" y="363695"/>
            <a:chExt cx="2471900" cy="24719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C802B7C-D696-7EAE-F264-7F129FE9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16" y="363695"/>
              <a:ext cx="2471900" cy="2471900"/>
            </a:xfrm>
            <a:prstGeom prst="rect">
              <a:avLst/>
            </a:prstGeom>
            <a:ln w="88900" cap="sq" cmpd="thickThin">
              <a:solidFill>
                <a:srgbClr val="0070C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887C3140-688C-6919-14EC-DFD08DDAA04A}"/>
                </a:ext>
              </a:extLst>
            </p:cNvPr>
            <p:cNvSpPr/>
            <p:nvPr/>
          </p:nvSpPr>
          <p:spPr>
            <a:xfrm>
              <a:off x="2379408" y="1582993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A9811AF-2382-ABAD-CA52-75B94D6C2B6B}"/>
                </a:ext>
              </a:extLst>
            </p:cNvPr>
            <p:cNvSpPr/>
            <p:nvPr/>
          </p:nvSpPr>
          <p:spPr>
            <a:xfrm>
              <a:off x="2384326" y="1820859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B18AB451-D086-9597-9B34-8826E6CA3272}"/>
                </a:ext>
              </a:extLst>
            </p:cNvPr>
            <p:cNvSpPr/>
            <p:nvPr/>
          </p:nvSpPr>
          <p:spPr>
            <a:xfrm>
              <a:off x="2379408" y="2073407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A82C9EE-01C7-F49F-00E2-EF53B6C131EB}"/>
                </a:ext>
              </a:extLst>
            </p:cNvPr>
            <p:cNvSpPr/>
            <p:nvPr/>
          </p:nvSpPr>
          <p:spPr>
            <a:xfrm>
              <a:off x="831674" y="2304534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1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879C523-61BE-A254-ACB9-952E934BBDB0}"/>
              </a:ext>
            </a:extLst>
          </p:cNvPr>
          <p:cNvGrpSpPr/>
          <p:nvPr/>
        </p:nvGrpSpPr>
        <p:grpSpPr>
          <a:xfrm>
            <a:off x="3115491" y="480382"/>
            <a:ext cx="2473200" cy="2473200"/>
            <a:chOff x="3115491" y="480382"/>
            <a:chExt cx="2473200" cy="24732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C4FFB04-FD2E-EA7A-BE92-7C30DD018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491" y="480382"/>
              <a:ext cx="2473200" cy="2473200"/>
            </a:xfrm>
            <a:prstGeom prst="rect">
              <a:avLst/>
            </a:prstGeom>
            <a:ln w="88900" cap="sq" cmpd="thickThin">
              <a:solidFill>
                <a:srgbClr val="FFFF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6EDD2B8-DA80-629A-9FB6-E2570401234F}"/>
                </a:ext>
              </a:extLst>
            </p:cNvPr>
            <p:cNvSpPr/>
            <p:nvPr/>
          </p:nvSpPr>
          <p:spPr>
            <a:xfrm>
              <a:off x="4841476" y="1422663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3BA6E137-20C9-6394-50F3-A324E1A11E80}"/>
                </a:ext>
              </a:extLst>
            </p:cNvPr>
            <p:cNvSpPr/>
            <p:nvPr/>
          </p:nvSpPr>
          <p:spPr>
            <a:xfrm>
              <a:off x="5149794" y="1426449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107021C-94F9-E922-16F9-9EFA0AAE9053}"/>
                </a:ext>
              </a:extLst>
            </p:cNvPr>
            <p:cNvSpPr/>
            <p:nvPr/>
          </p:nvSpPr>
          <p:spPr>
            <a:xfrm>
              <a:off x="5149794" y="1674908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F4B20F0-678A-5B95-4FDA-0FC6BB321784}"/>
                </a:ext>
              </a:extLst>
            </p:cNvPr>
            <p:cNvSpPr/>
            <p:nvPr/>
          </p:nvSpPr>
          <p:spPr>
            <a:xfrm>
              <a:off x="5149794" y="1903705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246E4383-C951-1F1A-16C2-73FDC62597C6}"/>
                </a:ext>
              </a:extLst>
            </p:cNvPr>
            <p:cNvSpPr/>
            <p:nvPr/>
          </p:nvSpPr>
          <p:spPr>
            <a:xfrm>
              <a:off x="5149794" y="2138861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9C1A6AB-D02C-D1C9-8B55-4A67F61B0AD7}"/>
                </a:ext>
              </a:extLst>
            </p:cNvPr>
            <p:cNvSpPr/>
            <p:nvPr/>
          </p:nvSpPr>
          <p:spPr>
            <a:xfrm>
              <a:off x="3620878" y="1681380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36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D54BBA-4FE2-3112-FE77-591F00A7C801}"/>
              </a:ext>
            </a:extLst>
          </p:cNvPr>
          <p:cNvGrpSpPr/>
          <p:nvPr/>
        </p:nvGrpSpPr>
        <p:grpSpPr>
          <a:xfrm>
            <a:off x="5979185" y="480382"/>
            <a:ext cx="2473200" cy="2473200"/>
            <a:chOff x="5979185" y="480382"/>
            <a:chExt cx="2473200" cy="24732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51CA61E-BC35-3D88-273D-AC809E90C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185" y="480382"/>
              <a:ext cx="2473200" cy="2473200"/>
            </a:xfrm>
            <a:prstGeom prst="rect">
              <a:avLst/>
            </a:prstGeom>
            <a:ln w="88900" cap="sq" cmpd="thickThin">
              <a:solidFill>
                <a:srgbClr val="0070C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E503407-F6A7-A8CB-F927-D78FD38FB4C0}"/>
                </a:ext>
              </a:extLst>
            </p:cNvPr>
            <p:cNvSpPr/>
            <p:nvPr/>
          </p:nvSpPr>
          <p:spPr>
            <a:xfrm>
              <a:off x="8015898" y="1318325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F305D98-3E6C-87A0-C81D-1B6F9C6B8087}"/>
                </a:ext>
              </a:extLst>
            </p:cNvPr>
            <p:cNvSpPr/>
            <p:nvPr/>
          </p:nvSpPr>
          <p:spPr>
            <a:xfrm>
              <a:off x="8015898" y="1553167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40337CC-17A4-A1A0-AC83-2C5601D0F0E5}"/>
                </a:ext>
              </a:extLst>
            </p:cNvPr>
            <p:cNvSpPr/>
            <p:nvPr/>
          </p:nvSpPr>
          <p:spPr>
            <a:xfrm>
              <a:off x="8015898" y="1796642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8B882C35-B3E8-0B0F-AA6D-7DA16713E5E7}"/>
                </a:ext>
              </a:extLst>
            </p:cNvPr>
            <p:cNvSpPr/>
            <p:nvPr/>
          </p:nvSpPr>
          <p:spPr>
            <a:xfrm>
              <a:off x="8022024" y="2040538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39384E58-4AD4-AFBA-2346-3E3734668794}"/>
                </a:ext>
              </a:extLst>
            </p:cNvPr>
            <p:cNvSpPr/>
            <p:nvPr/>
          </p:nvSpPr>
          <p:spPr>
            <a:xfrm>
              <a:off x="8022024" y="2289122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09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2FCAD8F-39DB-AD2D-8B20-0A6C612FCD7B}"/>
              </a:ext>
            </a:extLst>
          </p:cNvPr>
          <p:cNvGrpSpPr/>
          <p:nvPr/>
        </p:nvGrpSpPr>
        <p:grpSpPr>
          <a:xfrm>
            <a:off x="8842879" y="480382"/>
            <a:ext cx="2473200" cy="2473200"/>
            <a:chOff x="8842879" y="480382"/>
            <a:chExt cx="2473200" cy="247320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1AFF7E27-045B-E555-9953-F22237ED0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2879" y="480382"/>
              <a:ext cx="2473200" cy="2473200"/>
            </a:xfrm>
            <a:prstGeom prst="rect">
              <a:avLst/>
            </a:prstGeom>
            <a:ln w="88900" cap="sq" cmpd="thickThin">
              <a:solidFill>
                <a:srgbClr val="FFFF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B98D5656-F9A4-BC4F-CC67-058BDA71B1B3}"/>
                </a:ext>
              </a:extLst>
            </p:cNvPr>
            <p:cNvSpPr/>
            <p:nvPr/>
          </p:nvSpPr>
          <p:spPr>
            <a:xfrm>
              <a:off x="9348169" y="1921091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112932E-D138-AA10-5202-9FB20D70B838}"/>
                </a:ext>
              </a:extLst>
            </p:cNvPr>
            <p:cNvSpPr/>
            <p:nvPr/>
          </p:nvSpPr>
          <p:spPr>
            <a:xfrm>
              <a:off x="10872169" y="1454844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F4EE1AF1-8CEB-0578-90CB-D17FDCDCD97A}"/>
                </a:ext>
              </a:extLst>
            </p:cNvPr>
            <p:cNvSpPr/>
            <p:nvPr/>
          </p:nvSpPr>
          <p:spPr>
            <a:xfrm>
              <a:off x="10878295" y="1694572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8111EFE-D3CC-C2EA-301C-FEB1A0726386}"/>
                </a:ext>
              </a:extLst>
            </p:cNvPr>
            <p:cNvSpPr/>
            <p:nvPr/>
          </p:nvSpPr>
          <p:spPr>
            <a:xfrm>
              <a:off x="10872169" y="1932841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8567E50-B84E-B95C-5259-19B8D53CCC8A}"/>
                </a:ext>
              </a:extLst>
            </p:cNvPr>
            <p:cNvSpPr/>
            <p:nvPr/>
          </p:nvSpPr>
          <p:spPr>
            <a:xfrm>
              <a:off x="10872169" y="2171135"/>
              <a:ext cx="226142" cy="1966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941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32E63326-8A70-185D-F5DE-A4CFA7DE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6" y="3619913"/>
            <a:ext cx="2473200" cy="2473200"/>
          </a:xfrm>
          <a:prstGeom prst="rect">
            <a:avLst/>
          </a:prstGeom>
          <a:ln w="88900" cap="sq" cmpd="thickThin">
            <a:solidFill>
              <a:srgbClr val="0070C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2" name="楕円 41">
            <a:extLst>
              <a:ext uri="{FF2B5EF4-FFF2-40B4-BE49-F238E27FC236}">
                <a16:creationId xmlns:a16="http://schemas.microsoft.com/office/drawing/2014/main" id="{F6EA89E0-51AF-CBBD-651F-E1A5AF138A3F}"/>
              </a:ext>
            </a:extLst>
          </p:cNvPr>
          <p:cNvSpPr/>
          <p:nvPr/>
        </p:nvSpPr>
        <p:spPr>
          <a:xfrm>
            <a:off x="2246673" y="4582218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5DAA037E-6DBC-EFF2-4140-08148524915D}"/>
              </a:ext>
            </a:extLst>
          </p:cNvPr>
          <p:cNvSpPr/>
          <p:nvPr/>
        </p:nvSpPr>
        <p:spPr>
          <a:xfrm>
            <a:off x="734561" y="5069331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5FBB9E36-8515-9680-1E79-C56535FCFDA1}"/>
              </a:ext>
            </a:extLst>
          </p:cNvPr>
          <p:cNvSpPr/>
          <p:nvPr/>
        </p:nvSpPr>
        <p:spPr>
          <a:xfrm>
            <a:off x="2259112" y="4818192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09DA1C0F-3483-1BB7-822E-F476C8B742E6}"/>
              </a:ext>
            </a:extLst>
          </p:cNvPr>
          <p:cNvSpPr/>
          <p:nvPr/>
        </p:nvSpPr>
        <p:spPr>
          <a:xfrm>
            <a:off x="2246673" y="5067871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2B9E5D7F-C4BC-3374-4A0D-1FCE58E3D573}"/>
              </a:ext>
            </a:extLst>
          </p:cNvPr>
          <p:cNvSpPr/>
          <p:nvPr/>
        </p:nvSpPr>
        <p:spPr>
          <a:xfrm>
            <a:off x="2246673" y="5303845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2171BDAD-507B-41C5-B6F3-102330FE0F7D}"/>
              </a:ext>
            </a:extLst>
          </p:cNvPr>
          <p:cNvSpPr/>
          <p:nvPr/>
        </p:nvSpPr>
        <p:spPr>
          <a:xfrm>
            <a:off x="2249280" y="5542232"/>
            <a:ext cx="226142" cy="19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01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0</Words>
  <Application>Microsoft Office PowerPoint</Application>
  <PresentationFormat>ワイド画面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未優 望月</dc:creator>
  <cp:lastModifiedBy>未優 望月</cp:lastModifiedBy>
  <cp:revision>1</cp:revision>
  <dcterms:created xsi:type="dcterms:W3CDTF">2024-03-20T13:26:36Z</dcterms:created>
  <dcterms:modified xsi:type="dcterms:W3CDTF">2024-03-29T01:28:16Z</dcterms:modified>
</cp:coreProperties>
</file>