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70FF7-63C7-45C0-9228-42A11D9BA1EE}" v="55" dt="2020-01-23T20:02:5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Moell" userId="20e641712b55cbb4" providerId="LiveId" clId="{F3870FF7-63C7-45C0-9228-42A11D9BA1EE}"/>
    <pc:docChg chg="undo custSel addSld delSld modSld sldOrd">
      <pc:chgData name="Oliver Moell" userId="20e641712b55cbb4" providerId="LiveId" clId="{F3870FF7-63C7-45C0-9228-42A11D9BA1EE}" dt="2020-01-23T20:03:04.377" v="2845" actId="6549"/>
      <pc:docMkLst>
        <pc:docMk/>
      </pc:docMkLst>
      <pc:sldChg chg="modSp">
        <pc:chgData name="Oliver Moell" userId="20e641712b55cbb4" providerId="LiveId" clId="{F3870FF7-63C7-45C0-9228-42A11D9BA1EE}" dt="2020-01-23T19:28:57.402" v="110" actId="27636"/>
        <pc:sldMkLst>
          <pc:docMk/>
          <pc:sldMk cId="123665718" sldId="257"/>
        </pc:sldMkLst>
        <pc:spChg chg="mod">
          <ac:chgData name="Oliver Moell" userId="20e641712b55cbb4" providerId="LiveId" clId="{F3870FF7-63C7-45C0-9228-42A11D9BA1EE}" dt="2020-01-23T19:28:11.351" v="5" actId="20577"/>
          <ac:spMkLst>
            <pc:docMk/>
            <pc:sldMk cId="123665718" sldId="257"/>
            <ac:spMk id="2" creationId="{33EA6176-7B45-4AF1-BF1C-6EA51454828F}"/>
          </ac:spMkLst>
        </pc:spChg>
        <pc:spChg chg="mod">
          <ac:chgData name="Oliver Moell" userId="20e641712b55cbb4" providerId="LiveId" clId="{F3870FF7-63C7-45C0-9228-42A11D9BA1EE}" dt="2020-01-23T19:28:57.402" v="110" actId="27636"/>
          <ac:spMkLst>
            <pc:docMk/>
            <pc:sldMk cId="123665718" sldId="257"/>
            <ac:spMk id="3" creationId="{7F9D0556-D7F4-4052-908C-FD3DC5A544F8}"/>
          </ac:spMkLst>
        </pc:spChg>
      </pc:sldChg>
      <pc:sldChg chg="addSp modSp">
        <pc:chgData name="Oliver Moell" userId="20e641712b55cbb4" providerId="LiveId" clId="{F3870FF7-63C7-45C0-9228-42A11D9BA1EE}" dt="2020-01-23T19:40:20.661" v="1286" actId="242"/>
        <pc:sldMkLst>
          <pc:docMk/>
          <pc:sldMk cId="3202561483" sldId="258"/>
        </pc:sldMkLst>
        <pc:spChg chg="mod">
          <ac:chgData name="Oliver Moell" userId="20e641712b55cbb4" providerId="LiveId" clId="{F3870FF7-63C7-45C0-9228-42A11D9BA1EE}" dt="2020-01-23T19:40:20.661" v="1286" actId="242"/>
          <ac:spMkLst>
            <pc:docMk/>
            <pc:sldMk cId="3202561483" sldId="258"/>
            <ac:spMk id="2" creationId="{E5A11593-EFDE-4286-9145-4A978F2E5A2D}"/>
          </ac:spMkLst>
        </pc:spChg>
        <pc:spChg chg="mod">
          <ac:chgData name="Oliver Moell" userId="20e641712b55cbb4" providerId="LiveId" clId="{F3870FF7-63C7-45C0-9228-42A11D9BA1EE}" dt="2020-01-23T19:35:50.577" v="1030" actId="1076"/>
          <ac:spMkLst>
            <pc:docMk/>
            <pc:sldMk cId="3202561483" sldId="258"/>
            <ac:spMk id="3" creationId="{33786A23-1159-4E7D-BBFF-A1F170319168}"/>
          </ac:spMkLst>
        </pc:spChg>
        <pc:spChg chg="add mod">
          <ac:chgData name="Oliver Moell" userId="20e641712b55cbb4" providerId="LiveId" clId="{F3870FF7-63C7-45C0-9228-42A11D9BA1EE}" dt="2020-01-23T19:35:33.917" v="1019"/>
          <ac:spMkLst>
            <pc:docMk/>
            <pc:sldMk cId="3202561483" sldId="258"/>
            <ac:spMk id="4" creationId="{D9855330-F219-4757-9809-FC4A054F3585}"/>
          </ac:spMkLst>
        </pc:spChg>
      </pc:sldChg>
      <pc:sldChg chg="addSp modSp">
        <pc:chgData name="Oliver Moell" userId="20e641712b55cbb4" providerId="LiveId" clId="{F3870FF7-63C7-45C0-9228-42A11D9BA1EE}" dt="2020-01-23T19:45:45.821" v="1500" actId="1035"/>
        <pc:sldMkLst>
          <pc:docMk/>
          <pc:sldMk cId="369845732" sldId="259"/>
        </pc:sldMkLst>
        <pc:spChg chg="mod">
          <ac:chgData name="Oliver Moell" userId="20e641712b55cbb4" providerId="LiveId" clId="{F3870FF7-63C7-45C0-9228-42A11D9BA1EE}" dt="2020-01-23T19:45:38.552" v="1464" actId="1076"/>
          <ac:spMkLst>
            <pc:docMk/>
            <pc:sldMk cId="369845732" sldId="259"/>
            <ac:spMk id="2" creationId="{E9ADCDF1-C440-4F4A-BA25-C8CC5CF2F114}"/>
          </ac:spMkLst>
        </pc:spChg>
        <pc:spChg chg="mod">
          <ac:chgData name="Oliver Moell" userId="20e641712b55cbb4" providerId="LiveId" clId="{F3870FF7-63C7-45C0-9228-42A11D9BA1EE}" dt="2020-01-23T19:45:45.821" v="1500" actId="1035"/>
          <ac:spMkLst>
            <pc:docMk/>
            <pc:sldMk cId="369845732" sldId="259"/>
            <ac:spMk id="3" creationId="{03C1B095-E686-4514-913B-5CFA374D2C6F}"/>
          </ac:spMkLst>
        </pc:spChg>
        <pc:spChg chg="add mod">
          <ac:chgData name="Oliver Moell" userId="20e641712b55cbb4" providerId="LiveId" clId="{F3870FF7-63C7-45C0-9228-42A11D9BA1EE}" dt="2020-01-23T19:45:45.821" v="1500" actId="1035"/>
          <ac:spMkLst>
            <pc:docMk/>
            <pc:sldMk cId="369845732" sldId="259"/>
            <ac:spMk id="4" creationId="{BDDAC5FF-6D59-4171-B759-49D4C15DC690}"/>
          </ac:spMkLst>
        </pc:spChg>
        <pc:picChg chg="add mod">
          <ac:chgData name="Oliver Moell" userId="20e641712b55cbb4" providerId="LiveId" clId="{F3870FF7-63C7-45C0-9228-42A11D9BA1EE}" dt="2020-01-23T19:45:45.821" v="1500" actId="1035"/>
          <ac:picMkLst>
            <pc:docMk/>
            <pc:sldMk cId="369845732" sldId="259"/>
            <ac:picMk id="5" creationId="{A25BC99E-A41A-47EE-9C54-2961B9F76676}"/>
          </ac:picMkLst>
        </pc:picChg>
        <pc:picChg chg="add mod">
          <ac:chgData name="Oliver Moell" userId="20e641712b55cbb4" providerId="LiveId" clId="{F3870FF7-63C7-45C0-9228-42A11D9BA1EE}" dt="2020-01-23T19:45:45.821" v="1500" actId="1035"/>
          <ac:picMkLst>
            <pc:docMk/>
            <pc:sldMk cId="369845732" sldId="259"/>
            <ac:picMk id="6" creationId="{DEACF0C1-F5BC-41E6-9C56-FDFB4311305B}"/>
          </ac:picMkLst>
        </pc:picChg>
      </pc:sldChg>
      <pc:sldChg chg="addSp delSp modSp">
        <pc:chgData name="Oliver Moell" userId="20e641712b55cbb4" providerId="LiveId" clId="{F3870FF7-63C7-45C0-9228-42A11D9BA1EE}" dt="2020-01-23T19:46:46.264" v="1583" actId="20577"/>
        <pc:sldMkLst>
          <pc:docMk/>
          <pc:sldMk cId="2565637740" sldId="260"/>
        </pc:sldMkLst>
        <pc:spChg chg="mod">
          <ac:chgData name="Oliver Moell" userId="20e641712b55cbb4" providerId="LiveId" clId="{F3870FF7-63C7-45C0-9228-42A11D9BA1EE}" dt="2020-01-23T19:40:29.865" v="1288" actId="242"/>
          <ac:spMkLst>
            <pc:docMk/>
            <pc:sldMk cId="2565637740" sldId="260"/>
            <ac:spMk id="2" creationId="{BB30980B-83EA-4DBD-B1AC-1B17338BBBA3}"/>
          </ac:spMkLst>
        </pc:spChg>
        <pc:spChg chg="del">
          <ac:chgData name="Oliver Moell" userId="20e641712b55cbb4" providerId="LiveId" clId="{F3870FF7-63C7-45C0-9228-42A11D9BA1EE}" dt="2020-01-23T19:38:45.208" v="1271" actId="478"/>
          <ac:spMkLst>
            <pc:docMk/>
            <pc:sldMk cId="2565637740" sldId="260"/>
            <ac:spMk id="3" creationId="{7FE6FF1E-B1AC-4584-97B1-FCFB011BCFCB}"/>
          </ac:spMkLst>
        </pc:spChg>
        <pc:spChg chg="add mod">
          <ac:chgData name="Oliver Moell" userId="20e641712b55cbb4" providerId="LiveId" clId="{F3870FF7-63C7-45C0-9228-42A11D9BA1EE}" dt="2020-01-23T19:46:46.264" v="1583" actId="20577"/>
          <ac:spMkLst>
            <pc:docMk/>
            <pc:sldMk cId="2565637740" sldId="260"/>
            <ac:spMk id="6" creationId="{68C7C986-4587-42B9-AA6F-4D0293ABB946}"/>
          </ac:spMkLst>
        </pc:spChg>
        <pc:picChg chg="add mod">
          <ac:chgData name="Oliver Moell" userId="20e641712b55cbb4" providerId="LiveId" clId="{F3870FF7-63C7-45C0-9228-42A11D9BA1EE}" dt="2020-01-23T19:40:53.407" v="1294" actId="1076"/>
          <ac:picMkLst>
            <pc:docMk/>
            <pc:sldMk cId="2565637740" sldId="260"/>
            <ac:picMk id="4" creationId="{3256C3EE-7E69-4550-94F2-EE58B2843750}"/>
          </ac:picMkLst>
        </pc:picChg>
        <pc:picChg chg="add mod">
          <ac:chgData name="Oliver Moell" userId="20e641712b55cbb4" providerId="LiveId" clId="{F3870FF7-63C7-45C0-9228-42A11D9BA1EE}" dt="2020-01-23T19:40:45.803" v="1292" actId="1076"/>
          <ac:picMkLst>
            <pc:docMk/>
            <pc:sldMk cId="2565637740" sldId="260"/>
            <ac:picMk id="5" creationId="{BAADD1E2-E0D6-461E-86DB-AA4007DCDA5F}"/>
          </ac:picMkLst>
        </pc:picChg>
      </pc:sldChg>
      <pc:sldChg chg="modSp add del ord">
        <pc:chgData name="Oliver Moell" userId="20e641712b55cbb4" providerId="LiveId" clId="{F3870FF7-63C7-45C0-9228-42A11D9BA1EE}" dt="2020-01-23T20:02:22.596" v="2840" actId="47"/>
        <pc:sldMkLst>
          <pc:docMk/>
          <pc:sldMk cId="1377369230" sldId="261"/>
        </pc:sldMkLst>
        <pc:spChg chg="mod">
          <ac:chgData name="Oliver Moell" userId="20e641712b55cbb4" providerId="LiveId" clId="{F3870FF7-63C7-45C0-9228-42A11D9BA1EE}" dt="2020-01-23T19:29:12.104" v="123" actId="20577"/>
          <ac:spMkLst>
            <pc:docMk/>
            <pc:sldMk cId="1377369230" sldId="261"/>
            <ac:spMk id="2" creationId="{F3424893-515A-40CC-A326-29194C25351E}"/>
          </ac:spMkLst>
        </pc:spChg>
      </pc:sldChg>
      <pc:sldChg chg="addSp delSp modSp add">
        <pc:chgData name="Oliver Moell" userId="20e641712b55cbb4" providerId="LiveId" clId="{F3870FF7-63C7-45C0-9228-42A11D9BA1EE}" dt="2020-01-23T19:50:48.957" v="1980" actId="1076"/>
        <pc:sldMkLst>
          <pc:docMk/>
          <pc:sldMk cId="3211356913" sldId="262"/>
        </pc:sldMkLst>
        <pc:spChg chg="del">
          <ac:chgData name="Oliver Moell" userId="20e641712b55cbb4" providerId="LiveId" clId="{F3870FF7-63C7-45C0-9228-42A11D9BA1EE}" dt="2020-01-23T19:47:36.675" v="1603"/>
          <ac:spMkLst>
            <pc:docMk/>
            <pc:sldMk cId="3211356913" sldId="262"/>
            <ac:spMk id="2" creationId="{664A01FA-2B98-4A96-BD3D-785FA82BB62A}"/>
          </ac:spMkLst>
        </pc:spChg>
        <pc:spChg chg="del">
          <ac:chgData name="Oliver Moell" userId="20e641712b55cbb4" providerId="LiveId" clId="{F3870FF7-63C7-45C0-9228-42A11D9BA1EE}" dt="2020-01-23T19:47:06.440" v="1589" actId="478"/>
          <ac:spMkLst>
            <pc:docMk/>
            <pc:sldMk cId="3211356913" sldId="262"/>
            <ac:spMk id="3" creationId="{F1B6CB0C-60B2-4C63-9D40-D9528BBB3513}"/>
          </ac:spMkLst>
        </pc:spChg>
        <pc:spChg chg="add mod">
          <ac:chgData name="Oliver Moell" userId="20e641712b55cbb4" providerId="LiveId" clId="{F3870FF7-63C7-45C0-9228-42A11D9BA1EE}" dt="2020-01-23T19:48:22.872" v="1716" actId="20577"/>
          <ac:spMkLst>
            <pc:docMk/>
            <pc:sldMk cId="3211356913" sldId="262"/>
            <ac:spMk id="7" creationId="{DC02E973-B1DF-4672-89FF-CD695CE2EDD2}"/>
          </ac:spMkLst>
        </pc:spChg>
        <pc:spChg chg="add mod">
          <ac:chgData name="Oliver Moell" userId="20e641712b55cbb4" providerId="LiveId" clId="{F3870FF7-63C7-45C0-9228-42A11D9BA1EE}" dt="2020-01-23T19:50:42.196" v="1978" actId="1076"/>
          <ac:spMkLst>
            <pc:docMk/>
            <pc:sldMk cId="3211356913" sldId="262"/>
            <ac:spMk id="8" creationId="{C57BBFC8-1208-4615-8798-5E43628C3488}"/>
          </ac:spMkLst>
        </pc:spChg>
        <pc:spChg chg="add mod">
          <ac:chgData name="Oliver Moell" userId="20e641712b55cbb4" providerId="LiveId" clId="{F3870FF7-63C7-45C0-9228-42A11D9BA1EE}" dt="2020-01-23T19:50:40.194" v="1976" actId="27636"/>
          <ac:spMkLst>
            <pc:docMk/>
            <pc:sldMk cId="3211356913" sldId="262"/>
            <ac:spMk id="9" creationId="{72A35065-6C31-4FBF-BF55-51215C083D40}"/>
          </ac:spMkLst>
        </pc:spChg>
        <pc:spChg chg="add mod">
          <ac:chgData name="Oliver Moell" userId="20e641712b55cbb4" providerId="LiveId" clId="{F3870FF7-63C7-45C0-9228-42A11D9BA1EE}" dt="2020-01-23T19:50:31.238" v="1973" actId="1076"/>
          <ac:spMkLst>
            <pc:docMk/>
            <pc:sldMk cId="3211356913" sldId="262"/>
            <ac:spMk id="10" creationId="{C2D863D9-1319-41AB-A620-129991FEE687}"/>
          </ac:spMkLst>
        </pc:spChg>
        <pc:picChg chg="add del mod">
          <ac:chgData name="Oliver Moell" userId="20e641712b55cbb4" providerId="LiveId" clId="{F3870FF7-63C7-45C0-9228-42A11D9BA1EE}" dt="2020-01-23T19:47:19.832" v="1596" actId="478"/>
          <ac:picMkLst>
            <pc:docMk/>
            <pc:sldMk cId="3211356913" sldId="262"/>
            <ac:picMk id="4" creationId="{8155DBF6-F4DE-4B08-A1E9-D43C32B7B30C}"/>
          </ac:picMkLst>
        </pc:picChg>
        <pc:picChg chg="add del mod">
          <ac:chgData name="Oliver Moell" userId="20e641712b55cbb4" providerId="LiveId" clId="{F3870FF7-63C7-45C0-9228-42A11D9BA1EE}" dt="2020-01-23T19:47:20.168" v="1597" actId="478"/>
          <ac:picMkLst>
            <pc:docMk/>
            <pc:sldMk cId="3211356913" sldId="262"/>
            <ac:picMk id="5" creationId="{ED4D54B9-3681-4FEF-B8FE-92B78C00A2E8}"/>
          </ac:picMkLst>
        </pc:picChg>
        <pc:picChg chg="add mod">
          <ac:chgData name="Oliver Moell" userId="20e641712b55cbb4" providerId="LiveId" clId="{F3870FF7-63C7-45C0-9228-42A11D9BA1EE}" dt="2020-01-23T19:50:48.957" v="1980" actId="1076"/>
          <ac:picMkLst>
            <pc:docMk/>
            <pc:sldMk cId="3211356913" sldId="262"/>
            <ac:picMk id="6" creationId="{D76A2241-94D7-461B-98B9-2BB67AD794D8}"/>
          </ac:picMkLst>
        </pc:picChg>
      </pc:sldChg>
      <pc:sldChg chg="addSp delSp modSp add">
        <pc:chgData name="Oliver Moell" userId="20e641712b55cbb4" providerId="LiveId" clId="{F3870FF7-63C7-45C0-9228-42A11D9BA1EE}" dt="2020-01-23T19:57:35.184" v="2524" actId="20577"/>
        <pc:sldMkLst>
          <pc:docMk/>
          <pc:sldMk cId="2597093663" sldId="263"/>
        </pc:sldMkLst>
        <pc:spChg chg="mod">
          <ac:chgData name="Oliver Moell" userId="20e641712b55cbb4" providerId="LiveId" clId="{F3870FF7-63C7-45C0-9228-42A11D9BA1EE}" dt="2020-01-23T19:52:17.208" v="2049" actId="20577"/>
          <ac:spMkLst>
            <pc:docMk/>
            <pc:sldMk cId="2597093663" sldId="263"/>
            <ac:spMk id="2" creationId="{1B8371EB-7528-46D4-AD48-16038DE5A81C}"/>
          </ac:spMkLst>
        </pc:spChg>
        <pc:spChg chg="add del mod">
          <ac:chgData name="Oliver Moell" userId="20e641712b55cbb4" providerId="LiveId" clId="{F3870FF7-63C7-45C0-9228-42A11D9BA1EE}" dt="2020-01-23T19:54:56.668" v="2342" actId="478"/>
          <ac:spMkLst>
            <pc:docMk/>
            <pc:sldMk cId="2597093663" sldId="263"/>
            <ac:spMk id="3" creationId="{2AA2581D-5583-4D5A-BAB1-009F28532FE5}"/>
          </ac:spMkLst>
        </pc:spChg>
        <pc:spChg chg="add mod">
          <ac:chgData name="Oliver Moell" userId="20e641712b55cbb4" providerId="LiveId" clId="{F3870FF7-63C7-45C0-9228-42A11D9BA1EE}" dt="2020-01-23T19:57:35.184" v="2524" actId="20577"/>
          <ac:spMkLst>
            <pc:docMk/>
            <pc:sldMk cId="2597093663" sldId="263"/>
            <ac:spMk id="6" creationId="{34C08545-4970-4E3D-8D10-F74EDFCF9C0F}"/>
          </ac:spMkLst>
        </pc:spChg>
        <pc:spChg chg="add del mod">
          <ac:chgData name="Oliver Moell" userId="20e641712b55cbb4" providerId="LiveId" clId="{F3870FF7-63C7-45C0-9228-42A11D9BA1EE}" dt="2020-01-23T19:54:58.424" v="2343" actId="478"/>
          <ac:spMkLst>
            <pc:docMk/>
            <pc:sldMk cId="2597093663" sldId="263"/>
            <ac:spMk id="8" creationId="{7D5D1A66-CAB0-46E0-9774-D27A61A070AF}"/>
          </ac:spMkLst>
        </pc:spChg>
        <pc:spChg chg="add mod">
          <ac:chgData name="Oliver Moell" userId="20e641712b55cbb4" providerId="LiveId" clId="{F3870FF7-63C7-45C0-9228-42A11D9BA1EE}" dt="2020-01-23T19:56:22.292" v="2464" actId="1076"/>
          <ac:spMkLst>
            <pc:docMk/>
            <pc:sldMk cId="2597093663" sldId="263"/>
            <ac:spMk id="9" creationId="{EF411B08-09DC-430C-98AB-155F4A5F626C}"/>
          </ac:spMkLst>
        </pc:spChg>
        <pc:spChg chg="add mod">
          <ac:chgData name="Oliver Moell" userId="20e641712b55cbb4" providerId="LiveId" clId="{F3870FF7-63C7-45C0-9228-42A11D9BA1EE}" dt="2020-01-23T19:56:36.746" v="2486" actId="20577"/>
          <ac:spMkLst>
            <pc:docMk/>
            <pc:sldMk cId="2597093663" sldId="263"/>
            <ac:spMk id="10" creationId="{2DDC1748-907B-4DE5-9BA6-4045BB787D27}"/>
          </ac:spMkLst>
        </pc:spChg>
        <pc:picChg chg="add mod">
          <ac:chgData name="Oliver Moell" userId="20e641712b55cbb4" providerId="LiveId" clId="{F3870FF7-63C7-45C0-9228-42A11D9BA1EE}" dt="2020-01-23T19:56:16.992" v="2449" actId="1036"/>
          <ac:picMkLst>
            <pc:docMk/>
            <pc:sldMk cId="2597093663" sldId="263"/>
            <ac:picMk id="4" creationId="{E2CDAA08-8496-462C-9B05-928228A5C1C5}"/>
          </ac:picMkLst>
        </pc:picChg>
        <pc:picChg chg="add mod">
          <ac:chgData name="Oliver Moell" userId="20e641712b55cbb4" providerId="LiveId" clId="{F3870FF7-63C7-45C0-9228-42A11D9BA1EE}" dt="2020-01-23T19:56:19.709" v="2463" actId="1035"/>
          <ac:picMkLst>
            <pc:docMk/>
            <pc:sldMk cId="2597093663" sldId="263"/>
            <ac:picMk id="5" creationId="{14E274A5-7C27-453D-ACAC-06BDEBDA8BFD}"/>
          </ac:picMkLst>
        </pc:picChg>
      </pc:sldChg>
      <pc:sldChg chg="addSp modSp add">
        <pc:chgData name="Oliver Moell" userId="20e641712b55cbb4" providerId="LiveId" clId="{F3870FF7-63C7-45C0-9228-42A11D9BA1EE}" dt="2020-01-23T19:59:10.670" v="2746" actId="242"/>
        <pc:sldMkLst>
          <pc:docMk/>
          <pc:sldMk cId="2596207121" sldId="264"/>
        </pc:sldMkLst>
        <pc:spChg chg="mod">
          <ac:chgData name="Oliver Moell" userId="20e641712b55cbb4" providerId="LiveId" clId="{F3870FF7-63C7-45C0-9228-42A11D9BA1EE}" dt="2020-01-23T19:58:03.497" v="2568" actId="242"/>
          <ac:spMkLst>
            <pc:docMk/>
            <pc:sldMk cId="2596207121" sldId="264"/>
            <ac:spMk id="2" creationId="{5F70B884-456A-4698-BCE5-9DFC7854C41C}"/>
          </ac:spMkLst>
        </pc:spChg>
        <pc:spChg chg="mod">
          <ac:chgData name="Oliver Moell" userId="20e641712b55cbb4" providerId="LiveId" clId="{F3870FF7-63C7-45C0-9228-42A11D9BA1EE}" dt="2020-01-23T19:59:10.670" v="2746" actId="242"/>
          <ac:spMkLst>
            <pc:docMk/>
            <pc:sldMk cId="2596207121" sldId="264"/>
            <ac:spMk id="3" creationId="{15747644-9F31-4A00-BE6F-1D98E5305C6A}"/>
          </ac:spMkLst>
        </pc:spChg>
        <pc:picChg chg="add mod">
          <ac:chgData name="Oliver Moell" userId="20e641712b55cbb4" providerId="LiveId" clId="{F3870FF7-63C7-45C0-9228-42A11D9BA1EE}" dt="2020-01-23T19:58:14.444" v="2573" actId="1076"/>
          <ac:picMkLst>
            <pc:docMk/>
            <pc:sldMk cId="2596207121" sldId="264"/>
            <ac:picMk id="4" creationId="{6243D985-60B4-4578-878C-A804914B61AA}"/>
          </ac:picMkLst>
        </pc:picChg>
      </pc:sldChg>
      <pc:sldChg chg="addSp delSp modSp add">
        <pc:chgData name="Oliver Moell" userId="20e641712b55cbb4" providerId="LiveId" clId="{F3870FF7-63C7-45C0-9228-42A11D9BA1EE}" dt="2020-01-23T20:01:58.011" v="2828" actId="122"/>
        <pc:sldMkLst>
          <pc:docMk/>
          <pc:sldMk cId="26017091" sldId="265"/>
        </pc:sldMkLst>
        <pc:spChg chg="mod">
          <ac:chgData name="Oliver Moell" userId="20e641712b55cbb4" providerId="LiveId" clId="{F3870FF7-63C7-45C0-9228-42A11D9BA1EE}" dt="2020-01-23T20:00:39.769" v="2794" actId="20577"/>
          <ac:spMkLst>
            <pc:docMk/>
            <pc:sldMk cId="26017091" sldId="265"/>
            <ac:spMk id="2" creationId="{0DDF7F0E-85C2-4088-996E-50B4347A800C}"/>
          </ac:spMkLst>
        </pc:spChg>
        <pc:spChg chg="del">
          <ac:chgData name="Oliver Moell" userId="20e641712b55cbb4" providerId="LiveId" clId="{F3870FF7-63C7-45C0-9228-42A11D9BA1EE}" dt="2020-01-23T20:00:44.569" v="2795" actId="478"/>
          <ac:spMkLst>
            <pc:docMk/>
            <pc:sldMk cId="26017091" sldId="265"/>
            <ac:spMk id="3" creationId="{FFF41682-D29A-4295-BC92-A23A3C295B87}"/>
          </ac:spMkLst>
        </pc:spChg>
        <pc:graphicFrameChg chg="add del mod modGraphic">
          <ac:chgData name="Oliver Moell" userId="20e641712b55cbb4" providerId="LiveId" clId="{F3870FF7-63C7-45C0-9228-42A11D9BA1EE}" dt="2020-01-23T20:01:58.011" v="2828" actId="122"/>
          <ac:graphicFrameMkLst>
            <pc:docMk/>
            <pc:sldMk cId="26017091" sldId="265"/>
            <ac:graphicFrameMk id="5" creationId="{76CD4805-57F6-497E-8F5C-6A3377AD74FA}"/>
          </ac:graphicFrameMkLst>
        </pc:graphicFrameChg>
        <pc:picChg chg="add mod">
          <ac:chgData name="Oliver Moell" userId="20e641712b55cbb4" providerId="LiveId" clId="{F3870FF7-63C7-45C0-9228-42A11D9BA1EE}" dt="2020-01-23T20:01:48.165" v="2826" actId="1076"/>
          <ac:picMkLst>
            <pc:docMk/>
            <pc:sldMk cId="26017091" sldId="265"/>
            <ac:picMk id="4" creationId="{572B4345-1D8A-4329-9177-CBE74133C583}"/>
          </ac:picMkLst>
        </pc:picChg>
      </pc:sldChg>
      <pc:sldChg chg="modSp add">
        <pc:chgData name="Oliver Moell" userId="20e641712b55cbb4" providerId="LiveId" clId="{F3870FF7-63C7-45C0-9228-42A11D9BA1EE}" dt="2020-01-23T20:03:04.377" v="2845" actId="6549"/>
        <pc:sldMkLst>
          <pc:docMk/>
          <pc:sldMk cId="1178238429" sldId="266"/>
        </pc:sldMkLst>
        <pc:spChg chg="mod">
          <ac:chgData name="Oliver Moell" userId="20e641712b55cbb4" providerId="LiveId" clId="{F3870FF7-63C7-45C0-9228-42A11D9BA1EE}" dt="2020-01-23T20:02:20.782" v="2839" actId="242"/>
          <ac:spMkLst>
            <pc:docMk/>
            <pc:sldMk cId="1178238429" sldId="266"/>
            <ac:spMk id="2" creationId="{B723B51E-B0B2-482D-A40B-4E18D6E5AB51}"/>
          </ac:spMkLst>
        </pc:spChg>
        <pc:spChg chg="mod">
          <ac:chgData name="Oliver Moell" userId="20e641712b55cbb4" providerId="LiveId" clId="{F3870FF7-63C7-45C0-9228-42A11D9BA1EE}" dt="2020-01-23T20:03:04.377" v="2845" actId="6549"/>
          <ac:spMkLst>
            <pc:docMk/>
            <pc:sldMk cId="1178238429" sldId="266"/>
            <ac:spMk id="3" creationId="{957758AA-0456-4802-936E-5853FFEBC0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32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97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5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8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CF4128-86DA-4D63-AF39-329621352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34" b="4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6AE029-976D-4E41-98DC-A3875CA34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 fontScale="90000"/>
          </a:bodyPr>
          <a:lstStyle/>
          <a:p>
            <a:pPr algn="l"/>
            <a:r>
              <a:rPr lang="de-DE" sz="4400" dirty="0"/>
              <a:t>Guide </a:t>
            </a:r>
            <a:r>
              <a:rPr lang="de-DE" sz="4400" dirty="0" err="1"/>
              <a:t>to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neighborhoods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Düsseldorf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A318B-AFFA-4087-A640-90148642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de-DE" sz="1800" dirty="0">
                <a:solidFill>
                  <a:srgbClr val="71B230"/>
                </a:solidFill>
              </a:rPr>
              <a:t>Oliver M.</a:t>
            </a:r>
          </a:p>
        </p:txBody>
      </p:sp>
    </p:spTree>
    <p:extLst>
      <p:ext uri="{BB962C8B-B14F-4D97-AF65-F5344CB8AC3E}">
        <p14:creationId xmlns:p14="http://schemas.microsoft.com/office/powerpoint/2010/main" val="359039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3B51E-B0B2-482D-A40B-4E18D6E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758AA-0456-4802-936E-5853FFEB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</a:rPr>
              <a:t>Mörsenbroich</a:t>
            </a:r>
            <a:r>
              <a:rPr lang="en-US" sz="2400" dirty="0">
                <a:effectLst/>
              </a:rPr>
              <a:t> and </a:t>
            </a:r>
            <a:r>
              <a:rPr lang="en-US" sz="2400" dirty="0" err="1">
                <a:effectLst/>
              </a:rPr>
              <a:t>Flingern</a:t>
            </a:r>
            <a:r>
              <a:rPr lang="en-US" sz="2400" dirty="0">
                <a:effectLst/>
              </a:rPr>
              <a:t> Nord, two of the three strongest growing </a:t>
            </a:r>
            <a:r>
              <a:rPr lang="en-US" sz="2400" dirty="0" err="1">
                <a:effectLst/>
              </a:rPr>
              <a:t>neighorhoods</a:t>
            </a:r>
            <a:r>
              <a:rPr lang="en-US" sz="2400" dirty="0">
                <a:effectLst/>
              </a:rPr>
              <a:t> of Düsseldorf are part of Cluster 4, providing a potentially interesting mix of living and green space. It will be interesting to see, how especially the percentage of green space will develop over time, as a growing population demands additional living spaces. </a:t>
            </a:r>
            <a:r>
              <a:rPr lang="en-US" sz="2400" dirty="0" err="1">
                <a:effectLst/>
              </a:rPr>
              <a:t>Herdt</a:t>
            </a:r>
            <a:r>
              <a:rPr lang="en-US" sz="2400" dirty="0">
                <a:effectLst/>
              </a:rPr>
              <a:t> being less crowded but stronger affected </a:t>
            </a:r>
            <a:r>
              <a:rPr lang="en-US" sz="2400">
                <a:effectLst/>
              </a:rPr>
              <a:t>by traffic </a:t>
            </a:r>
            <a:r>
              <a:rPr lang="en-US" sz="2400" dirty="0">
                <a:effectLst/>
              </a:rPr>
              <a:t>noise, is part of cluster 3.</a:t>
            </a:r>
            <a:endParaRPr lang="de-DE" sz="2400" dirty="0">
              <a:effectLst/>
            </a:endParaRPr>
          </a:p>
          <a:p>
            <a:r>
              <a:rPr lang="en-US" sz="2400" dirty="0" err="1">
                <a:effectLst/>
              </a:rPr>
              <a:t>Hellerhof</a:t>
            </a:r>
            <a:r>
              <a:rPr lang="en-US" sz="2400" dirty="0">
                <a:effectLst/>
              </a:rPr>
              <a:t>, being the neighborhood with the strongest absolute decrease in population is part of Cluster 1, which might still be an interesting living area judging from the facts at hand: near to the city, but still green and very low traffic noises.</a:t>
            </a:r>
            <a:endParaRPr lang="de-DE" sz="2400" dirty="0">
              <a:effectLst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2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A6176-7B45-4AF1-BF1C-6EA51454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D0556-D7F4-4052-908C-FD3DC5A5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Description</a:t>
            </a:r>
          </a:p>
          <a:p>
            <a:endParaRPr lang="de-DE" dirty="0"/>
          </a:p>
          <a:p>
            <a:r>
              <a:rPr lang="de-DE" dirty="0" err="1"/>
              <a:t>Exploratory</a:t>
            </a:r>
            <a:r>
              <a:rPr lang="de-DE" dirty="0"/>
              <a:t> Data Analysis</a:t>
            </a:r>
          </a:p>
          <a:p>
            <a:endParaRPr lang="de-DE" dirty="0"/>
          </a:p>
          <a:p>
            <a:r>
              <a:rPr lang="de-DE" dirty="0"/>
              <a:t>Modelling</a:t>
            </a:r>
          </a:p>
          <a:p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11593-EFDE-4286-9145-4A978F2E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86A23-1159-4E7D-BBFF-A1F17031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sz="2400" dirty="0"/>
              <a:t>Düsseldorf …</a:t>
            </a:r>
          </a:p>
          <a:p>
            <a:r>
              <a:rPr lang="de-DE" sz="2400" dirty="0"/>
              <a:t>…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7th </a:t>
            </a:r>
            <a:r>
              <a:rPr lang="de-DE" sz="2400" dirty="0" err="1"/>
              <a:t>largest</a:t>
            </a:r>
            <a:r>
              <a:rPr lang="de-DE" sz="2400" dirty="0"/>
              <a:t> </a:t>
            </a:r>
            <a:r>
              <a:rPr lang="de-DE" sz="2400" dirty="0" err="1"/>
              <a:t>city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Germany</a:t>
            </a:r>
          </a:p>
          <a:p>
            <a:r>
              <a:rPr lang="de-DE" sz="2400" dirty="0"/>
              <a:t>…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global top 10 </a:t>
            </a:r>
            <a:r>
              <a:rPr lang="de-DE" sz="2400" dirty="0" err="1"/>
              <a:t>cities</a:t>
            </a:r>
            <a:r>
              <a:rPr lang="de-DE" sz="2400" dirty="0"/>
              <a:t> </a:t>
            </a:r>
            <a:r>
              <a:rPr lang="de-DE" sz="2400" dirty="0" err="1"/>
              <a:t>worth</a:t>
            </a:r>
            <a:r>
              <a:rPr lang="de-DE" sz="2400" dirty="0"/>
              <a:t> </a:t>
            </a:r>
            <a:r>
              <a:rPr lang="de-DE" sz="2400" dirty="0" err="1"/>
              <a:t>living</a:t>
            </a:r>
            <a:r>
              <a:rPr lang="de-DE" sz="2400" dirty="0"/>
              <a:t> in</a:t>
            </a:r>
          </a:p>
          <a:p>
            <a:pPr marL="36900" indent="0">
              <a:buNone/>
            </a:pPr>
            <a:endParaRPr lang="de-DE" sz="900" dirty="0"/>
          </a:p>
          <a:p>
            <a:pPr marL="36900" indent="0">
              <a:buNone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like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move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Düsseldorf – </a:t>
            </a: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like live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city</a:t>
            </a:r>
            <a:r>
              <a:rPr lang="de-DE" sz="2400" dirty="0"/>
              <a:t>?</a:t>
            </a:r>
          </a:p>
          <a:p>
            <a:pPr marL="36900" indent="0">
              <a:buNone/>
            </a:pP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neighborhoods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there</a:t>
            </a:r>
            <a:r>
              <a:rPr lang="de-DE" sz="2400" dirty="0"/>
              <a:t>?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neighborhood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offering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?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</a:t>
            </a:r>
            <a:r>
              <a:rPr lang="de-DE" sz="2400" dirty="0" err="1"/>
              <a:t>popular</a:t>
            </a:r>
            <a:r>
              <a:rPr lang="de-DE" sz="2400" dirty="0"/>
              <a:t> </a:t>
            </a:r>
            <a:r>
              <a:rPr lang="de-DE" sz="2400" dirty="0" err="1"/>
              <a:t>neighborhoods</a:t>
            </a:r>
            <a:r>
              <a:rPr lang="de-DE" sz="2400" dirty="0"/>
              <a:t>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9855330-F219-4757-9809-FC4A054F3585}"/>
              </a:ext>
            </a:extLst>
          </p:cNvPr>
          <p:cNvSpPr txBox="1">
            <a:spLocks/>
          </p:cNvSpPr>
          <p:nvPr/>
        </p:nvSpPr>
        <p:spPr>
          <a:xfrm>
            <a:off x="913795" y="5689600"/>
            <a:ext cx="10353762" cy="894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This project aims to provide a clustering of the different neighborhoods based on selected social and urban design specific indicator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025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DCDF1-C440-4F4A-BA25-C8CC5CF2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t"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1B095-E686-4514-913B-5CFA374D2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466855"/>
            <a:ext cx="4856841" cy="3622671"/>
          </a:xfrm>
        </p:spPr>
        <p:txBody>
          <a:bodyPr/>
          <a:lstStyle/>
          <a:p>
            <a:pPr marL="36900" indent="0" algn="ctr">
              <a:buNone/>
            </a:pPr>
            <a:r>
              <a:rPr lang="de-DE" dirty="0"/>
              <a:t>50 </a:t>
            </a:r>
            <a:r>
              <a:rPr lang="de-DE" dirty="0" err="1"/>
              <a:t>Neighborhoods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AC5FF-6D59-4171-B759-49D4C15D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466856"/>
            <a:ext cx="4856841" cy="3622672"/>
          </a:xfrm>
        </p:spPr>
        <p:txBody>
          <a:bodyPr/>
          <a:lstStyle/>
          <a:p>
            <a:pPr marL="36900" indent="0" algn="ctr">
              <a:buNone/>
            </a:pPr>
            <a:r>
              <a:rPr lang="de-DE" dirty="0"/>
              <a:t>179 </a:t>
            </a:r>
            <a:r>
              <a:rPr lang="de-DE" dirty="0" err="1"/>
              <a:t>Social</a:t>
            </a:r>
            <a:r>
              <a:rPr lang="de-DE" dirty="0"/>
              <a:t> Areas</a:t>
            </a:r>
          </a:p>
        </p:txBody>
      </p:sp>
      <p:pic>
        <p:nvPicPr>
          <p:cNvPr id="5" name="Image22">
            <a:extLst>
              <a:ext uri="{FF2B5EF4-FFF2-40B4-BE49-F238E27FC236}">
                <a16:creationId xmlns:a16="http://schemas.microsoft.com/office/drawing/2014/main" id="{A25BC99E-A41A-47EE-9C54-2961B9F76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80250" y="1874231"/>
            <a:ext cx="3184120" cy="3854450"/>
          </a:xfrm>
          <a:prstGeom prst="rect">
            <a:avLst/>
          </a:prstGeom>
        </p:spPr>
      </p:pic>
      <p:pic>
        <p:nvPicPr>
          <p:cNvPr id="6" name="Image21">
            <a:extLst>
              <a:ext uri="{FF2B5EF4-FFF2-40B4-BE49-F238E27FC236}">
                <a16:creationId xmlns:a16="http://schemas.microsoft.com/office/drawing/2014/main" id="{DEACF0C1-F5BC-41E6-9C56-FDFB431130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47076" y="1946792"/>
            <a:ext cx="3184120" cy="37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0980B-83EA-4DBD-B1AC-1B17338B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Population</a:t>
            </a:r>
          </a:p>
        </p:txBody>
      </p:sp>
      <p:pic>
        <p:nvPicPr>
          <p:cNvPr id="4" name="Image12">
            <a:extLst>
              <a:ext uri="{FF2B5EF4-FFF2-40B4-BE49-F238E27FC236}">
                <a16:creationId xmlns:a16="http://schemas.microsoft.com/office/drawing/2014/main" id="{3256C3EE-7E69-4550-94F2-EE58B28437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795" y="1393386"/>
            <a:ext cx="4303476" cy="3048684"/>
          </a:xfrm>
          <a:prstGeom prst="rect">
            <a:avLst/>
          </a:prstGeom>
        </p:spPr>
      </p:pic>
      <p:pic>
        <p:nvPicPr>
          <p:cNvPr id="5" name="Image13">
            <a:extLst>
              <a:ext uri="{FF2B5EF4-FFF2-40B4-BE49-F238E27FC236}">
                <a16:creationId xmlns:a16="http://schemas.microsoft.com/office/drawing/2014/main" id="{BAADD1E2-E0D6-461E-86DB-AA4007DCDA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64081" y="1379709"/>
            <a:ext cx="4303476" cy="304868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8C7C986-4587-42B9-AA6F-4D0293ABB946}"/>
              </a:ext>
            </a:extLst>
          </p:cNvPr>
          <p:cNvSpPr txBox="1">
            <a:spLocks/>
          </p:cNvSpPr>
          <p:nvPr/>
        </p:nvSpPr>
        <p:spPr>
          <a:xfrm>
            <a:off x="913795" y="4650154"/>
            <a:ext cx="10353762" cy="19343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Constant </a:t>
            </a:r>
            <a:r>
              <a:rPr lang="de-DE" sz="2400" dirty="0" err="1"/>
              <a:t>growth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last </a:t>
            </a:r>
            <a:r>
              <a:rPr lang="de-DE" sz="2400" dirty="0" err="1"/>
              <a:t>five</a:t>
            </a:r>
            <a:r>
              <a:rPr lang="de-DE" sz="2400" dirty="0"/>
              <a:t> </a:t>
            </a:r>
            <a:r>
              <a:rPr lang="de-DE" sz="2400" dirty="0" err="1"/>
              <a:t>years</a:t>
            </a:r>
            <a:endParaRPr lang="de-DE" sz="2400" dirty="0"/>
          </a:p>
          <a:p>
            <a:r>
              <a:rPr lang="de-DE" sz="2400" dirty="0"/>
              <a:t>Total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/>
              <a:t>increased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614 </a:t>
            </a:r>
            <a:r>
              <a:rPr lang="de-DE" sz="2400" dirty="0" err="1"/>
              <a:t>thousand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643 </a:t>
            </a:r>
            <a:r>
              <a:rPr lang="de-DE" sz="2400" dirty="0" err="1"/>
              <a:t>thousand</a:t>
            </a:r>
            <a:r>
              <a:rPr lang="de-DE" sz="2400" dirty="0"/>
              <a:t> (+4.7%)</a:t>
            </a:r>
          </a:p>
          <a:p>
            <a:r>
              <a:rPr lang="de-DE" sz="2400" dirty="0"/>
              <a:t>Population per </a:t>
            </a:r>
            <a:r>
              <a:rPr lang="de-DE" sz="2400" dirty="0" err="1"/>
              <a:t>neighborhood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1,000 and 40,000 </a:t>
            </a:r>
            <a:r>
              <a:rPr lang="de-DE" sz="2400" dirty="0" err="1"/>
              <a:t>residents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6563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C02E973-B1DF-4672-89FF-CD695CE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Most and least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57BBFC8-1208-4615-8798-5E43628C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973962"/>
            <a:ext cx="4856841" cy="3622671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Most </a:t>
            </a:r>
            <a:r>
              <a:rPr lang="de-DE" sz="2400" dirty="0" err="1"/>
              <a:t>popular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Mörsenbroich</a:t>
            </a:r>
            <a:endParaRPr lang="de-DE" sz="2000" dirty="0"/>
          </a:p>
          <a:p>
            <a:pPr lvl="1"/>
            <a:r>
              <a:rPr lang="de-DE" sz="2000" dirty="0"/>
              <a:t>Flingern Nord</a:t>
            </a:r>
          </a:p>
          <a:p>
            <a:pPr lvl="1"/>
            <a:r>
              <a:rPr lang="de-DE" sz="2000" dirty="0" err="1"/>
              <a:t>Heerdt</a:t>
            </a:r>
            <a:endParaRPr lang="de-DE" sz="2000" dirty="0"/>
          </a:p>
          <a:p>
            <a:endParaRPr lang="de-DE" sz="2400" dirty="0"/>
          </a:p>
          <a:p>
            <a:r>
              <a:rPr lang="de-DE" sz="2400" dirty="0"/>
              <a:t>Least </a:t>
            </a:r>
            <a:r>
              <a:rPr lang="de-DE" sz="2400" dirty="0" err="1"/>
              <a:t>popular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Hellerhof</a:t>
            </a:r>
            <a:endParaRPr lang="de-DE" sz="2000" dirty="0"/>
          </a:p>
          <a:p>
            <a:pPr lvl="1"/>
            <a:r>
              <a:rPr lang="de-DE" sz="2000" dirty="0" err="1"/>
              <a:t>Carlstadt</a:t>
            </a:r>
            <a:endParaRPr lang="de-DE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2A35065-6C31-4FBF-BF55-51215C083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pic>
        <p:nvPicPr>
          <p:cNvPr id="6" name="Image17">
            <a:extLst>
              <a:ext uri="{FF2B5EF4-FFF2-40B4-BE49-F238E27FC236}">
                <a16:creationId xmlns:a16="http://schemas.microsoft.com/office/drawing/2014/main" id="{D76A2241-94D7-461B-98B9-2BB67AD794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73075" y="1934915"/>
            <a:ext cx="5641198" cy="371126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2D863D9-1319-41AB-A620-129991FEE687}"/>
              </a:ext>
            </a:extLst>
          </p:cNvPr>
          <p:cNvSpPr txBox="1">
            <a:spLocks/>
          </p:cNvSpPr>
          <p:nvPr/>
        </p:nvSpPr>
        <p:spPr>
          <a:xfrm>
            <a:off x="913795" y="5992689"/>
            <a:ext cx="10353762" cy="7233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Assessment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growth</a:t>
            </a:r>
            <a:r>
              <a:rPr lang="de-DE" sz="2400" dirty="0"/>
              <a:t> / </a:t>
            </a:r>
            <a:r>
              <a:rPr lang="de-DE" sz="2400" dirty="0" err="1"/>
              <a:t>reduction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2013 </a:t>
            </a:r>
            <a:r>
              <a:rPr lang="de-DE" sz="2400" dirty="0" err="1"/>
              <a:t>to</a:t>
            </a:r>
            <a:r>
              <a:rPr lang="de-DE" sz="2400" dirty="0"/>
              <a:t> 2018 and </a:t>
            </a:r>
            <a:r>
              <a:rPr lang="de-DE" sz="2400" dirty="0" err="1"/>
              <a:t>trend</a:t>
            </a:r>
            <a:r>
              <a:rPr lang="de-DE" sz="2400" dirty="0"/>
              <a:t> in last </a:t>
            </a:r>
            <a:r>
              <a:rPr lang="de-DE" sz="2400" dirty="0" err="1"/>
              <a:t>two</a:t>
            </a:r>
            <a:r>
              <a:rPr lang="de-DE" sz="2400" dirty="0"/>
              <a:t> </a:t>
            </a:r>
            <a:r>
              <a:rPr lang="de-DE" sz="2400" dirty="0" err="1"/>
              <a:t>years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3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371EB-7528-46D4-AD48-16038DE5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Social</a:t>
            </a:r>
            <a:r>
              <a:rPr lang="de-DE" dirty="0"/>
              <a:t> and Environmental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4" name="Image19">
            <a:extLst>
              <a:ext uri="{FF2B5EF4-FFF2-40B4-BE49-F238E27FC236}">
                <a16:creationId xmlns:a16="http://schemas.microsoft.com/office/drawing/2014/main" id="{E2CDAA08-8496-462C-9B05-928228A5C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24443" y="1878536"/>
            <a:ext cx="4885826" cy="3577828"/>
          </a:xfrm>
          <a:prstGeom prst="rect">
            <a:avLst/>
          </a:prstGeom>
        </p:spPr>
      </p:pic>
      <p:pic>
        <p:nvPicPr>
          <p:cNvPr id="5" name="Image25">
            <a:extLst>
              <a:ext uri="{FF2B5EF4-FFF2-40B4-BE49-F238E27FC236}">
                <a16:creationId xmlns:a16="http://schemas.microsoft.com/office/drawing/2014/main" id="{14E274A5-7C27-453D-ACAC-06BDEBDA8B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81733" y="1901984"/>
            <a:ext cx="4752358" cy="357782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C08545-4970-4E3D-8D10-F74EDFCF9C0F}"/>
              </a:ext>
            </a:extLst>
          </p:cNvPr>
          <p:cNvSpPr txBox="1">
            <a:spLocks/>
          </p:cNvSpPr>
          <p:nvPr/>
        </p:nvSpPr>
        <p:spPr>
          <a:xfrm>
            <a:off x="913795" y="5689600"/>
            <a:ext cx="10353762" cy="894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outliers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different </a:t>
            </a:r>
            <a:r>
              <a:rPr lang="de-DE" sz="2400" dirty="0" err="1"/>
              <a:t>characteristics</a:t>
            </a:r>
            <a:r>
              <a:rPr lang="de-DE" sz="2400" dirty="0"/>
              <a:t> (</a:t>
            </a:r>
            <a:r>
              <a:rPr lang="de-DE" sz="2400" dirty="0" err="1"/>
              <a:t>features</a:t>
            </a:r>
            <a:r>
              <a:rPr lang="de-DE" sz="2400" dirty="0"/>
              <a:t>)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social </a:t>
            </a:r>
            <a:r>
              <a:rPr lang="de-DE" sz="2400" dirty="0" err="1"/>
              <a:t>areas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Düsseldorf</a:t>
            </a:r>
          </a:p>
          <a:p>
            <a:r>
              <a:rPr lang="de-DE" sz="2400" dirty="0" err="1"/>
              <a:t>Neighborhoods</a:t>
            </a:r>
            <a:r>
              <a:rPr lang="de-DE" sz="2400" dirty="0"/>
              <a:t> </a:t>
            </a:r>
            <a:r>
              <a:rPr lang="de-DE" sz="2400" dirty="0" err="1"/>
              <a:t>provide</a:t>
            </a:r>
            <a:r>
              <a:rPr lang="de-DE" sz="2400" dirty="0"/>
              <a:t> </a:t>
            </a:r>
            <a:r>
              <a:rPr lang="de-DE" sz="2400" dirty="0" err="1"/>
              <a:t>varying</a:t>
            </a:r>
            <a:r>
              <a:rPr lang="de-DE" sz="2400" dirty="0"/>
              <a:t> </a:t>
            </a:r>
            <a:r>
              <a:rPr lang="de-DE" sz="2400" dirty="0" err="1"/>
              <a:t>living</a:t>
            </a:r>
            <a:r>
              <a:rPr lang="de-DE" sz="2400" dirty="0"/>
              <a:t> </a:t>
            </a:r>
            <a:r>
              <a:rPr lang="de-DE" sz="2400" dirty="0" err="1"/>
              <a:t>experience</a:t>
            </a:r>
            <a:r>
              <a:rPr lang="de-DE" sz="2400" dirty="0"/>
              <a:t> and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activities</a:t>
            </a:r>
            <a:endParaRPr lang="de-DE" sz="2400" dirty="0"/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EF411B08-09DC-430C-98AB-155F4A5F6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401636"/>
            <a:ext cx="4856841" cy="11246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de-DE" sz="2400" dirty="0" err="1"/>
              <a:t>Characteristics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Social</a:t>
            </a:r>
            <a:r>
              <a:rPr lang="de-DE" sz="2400" dirty="0"/>
              <a:t> Areas</a:t>
            </a:r>
            <a:endParaRPr lang="de-DE" sz="2000" dirty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2DDC1748-907B-4DE5-9BA6-4045BB787D27}"/>
              </a:ext>
            </a:extLst>
          </p:cNvPr>
          <p:cNvSpPr txBox="1">
            <a:spLocks/>
          </p:cNvSpPr>
          <p:nvPr/>
        </p:nvSpPr>
        <p:spPr>
          <a:xfrm>
            <a:off x="6329491" y="1401636"/>
            <a:ext cx="4856841" cy="11246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Venues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0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0B884-456A-4698-BCE5-9DFC7854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Clustering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47644-9F31-4A00-BE6F-1D98E530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27313" cy="3714749"/>
          </a:xfrm>
        </p:spPr>
        <p:txBody>
          <a:bodyPr anchor="ctr"/>
          <a:lstStyle/>
          <a:p>
            <a:r>
              <a:rPr lang="de-DE" dirty="0"/>
              <a:t>Clustering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KMeans</a:t>
            </a:r>
            <a:r>
              <a:rPr lang="de-DE" dirty="0"/>
              <a:t> Model</a:t>
            </a:r>
          </a:p>
          <a:p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suggestes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</p:txBody>
      </p:sp>
      <p:pic>
        <p:nvPicPr>
          <p:cNvPr id="4" name="Image18">
            <a:extLst>
              <a:ext uri="{FF2B5EF4-FFF2-40B4-BE49-F238E27FC236}">
                <a16:creationId xmlns:a16="http://schemas.microsoft.com/office/drawing/2014/main" id="{6243D985-60B4-4578-878C-A804914B61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02335" y="2238485"/>
            <a:ext cx="5499672" cy="32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F7F0E-85C2-4088-996E-50B4347A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Neighborhood</a:t>
            </a:r>
            <a:r>
              <a:rPr lang="de-DE" dirty="0"/>
              <a:t> Clusters</a:t>
            </a:r>
          </a:p>
        </p:txBody>
      </p:sp>
      <p:pic>
        <p:nvPicPr>
          <p:cNvPr id="4" name="Image20">
            <a:extLst>
              <a:ext uri="{FF2B5EF4-FFF2-40B4-BE49-F238E27FC236}">
                <a16:creationId xmlns:a16="http://schemas.microsoft.com/office/drawing/2014/main" id="{572B4345-1D8A-4329-9177-CBE74133C5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02171" y="1567730"/>
            <a:ext cx="5624526" cy="4215655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CD4805-57F6-497E-8F5C-6A3377AD7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67930"/>
              </p:ext>
            </p:extLst>
          </p:nvPr>
        </p:nvGraphicFramePr>
        <p:xfrm>
          <a:off x="610820" y="1567731"/>
          <a:ext cx="4773980" cy="4215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729">
                  <a:extLst>
                    <a:ext uri="{9D8B030D-6E8A-4147-A177-3AD203B41FA5}">
                      <a16:colId xmlns:a16="http://schemas.microsoft.com/office/drawing/2014/main" val="1543965114"/>
                    </a:ext>
                  </a:extLst>
                </a:gridCol>
                <a:gridCol w="4154251">
                  <a:extLst>
                    <a:ext uri="{9D8B030D-6E8A-4147-A177-3AD203B41FA5}">
                      <a16:colId xmlns:a16="http://schemas.microsoft.com/office/drawing/2014/main" val="365894854"/>
                    </a:ext>
                  </a:extLst>
                </a:gridCol>
              </a:tblGrid>
              <a:tr h="287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Cluster</a:t>
                      </a:r>
                      <a:endParaRPr lang="de-DE" sz="1200" b="1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Description</a:t>
                      </a:r>
                      <a:endParaRPr lang="de-DE" sz="1200" b="1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29593480"/>
                  </a:ext>
                </a:extLst>
              </a:tr>
              <a:tr h="910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Assumably</a:t>
                      </a:r>
                      <a:r>
                        <a:rPr lang="en-US" sz="1200" kern="100" dirty="0">
                          <a:effectLst/>
                        </a:rPr>
                        <a:t> lots of stores, businesses and even industry, as living and green space only make for about 35% of the overall space. Top venues do include only very minor public / cultural sights.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20785403"/>
                  </a:ext>
                </a:extLst>
              </a:tr>
              <a:tr h="702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Very green with lots of green spaces, Beaches and Sport Areas. Only few venues for going out, such as bars or restaurants.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89688394"/>
                  </a:ext>
                </a:extLst>
              </a:tr>
              <a:tr h="702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Very crowded, most dense population per sqkm and highest share of living space. Lots of venues for Food &amp; Drink and Bars.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54649225"/>
                  </a:ext>
                </a:extLst>
              </a:tr>
              <a:tr h="49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Very noisy and assumably lots of stores, businesses and Hotels.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6158405"/>
                  </a:ext>
                </a:extLst>
              </a:tr>
              <a:tr h="1118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Around two thirds of area is made of living and green space, while medium density of population per </a:t>
                      </a:r>
                      <a:r>
                        <a:rPr lang="en-US" sz="1200" kern="100" dirty="0" err="1">
                          <a:effectLst/>
                        </a:rPr>
                        <a:t>sqkm</a:t>
                      </a:r>
                      <a:r>
                        <a:rPr lang="en-US" sz="1200" kern="100" dirty="0">
                          <a:effectLst/>
                        </a:rPr>
                        <a:t>. Potentially more </a:t>
                      </a:r>
                      <a:r>
                        <a:rPr lang="en-US" sz="1200" kern="100" dirty="0" err="1">
                          <a:effectLst/>
                        </a:rPr>
                        <a:t>spaceous</a:t>
                      </a:r>
                      <a:r>
                        <a:rPr lang="en-US" sz="1200" kern="100" dirty="0">
                          <a:effectLst/>
                        </a:rPr>
                        <a:t> houses and flats than in Cluster 2. Lots of venues for Food &amp; Drink and Italian restaurants, but also natural sites.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465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5E2E8"/>
      </a:lt2>
      <a:accent1>
        <a:srgbClr val="71B230"/>
      </a:accent1>
      <a:accent2>
        <a:srgbClr val="9CA722"/>
      </a:accent2>
      <a:accent3>
        <a:srgbClr val="C89837"/>
      </a:accent3>
      <a:accent4>
        <a:srgbClr val="C44F28"/>
      </a:accent4>
      <a:accent5>
        <a:srgbClr val="D63A54"/>
      </a:accent5>
      <a:accent6>
        <a:srgbClr val="C42883"/>
      </a:accent6>
      <a:hlink>
        <a:srgbClr val="C5525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Liberation Serif</vt:lpstr>
      <vt:lpstr>Wingdings 2</vt:lpstr>
      <vt:lpstr>SlateVTI</vt:lpstr>
      <vt:lpstr>Guide to the neighborhoods of Düsseldorf</vt:lpstr>
      <vt:lpstr>Agenda</vt:lpstr>
      <vt:lpstr>Introduction</vt:lpstr>
      <vt:lpstr>Structure</vt:lpstr>
      <vt:lpstr>Population</vt:lpstr>
      <vt:lpstr>Most and least popular neighborhoods</vt:lpstr>
      <vt:lpstr>Social and Environmental Characteristics</vt:lpstr>
      <vt:lpstr>Clustering of Neighborhoods</vt:lpstr>
      <vt:lpstr>Neighborhood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the neighborhoods of Düsseldorf</dc:title>
  <dc:creator>Oliver Moell</dc:creator>
  <cp:lastModifiedBy>Oliver Moell</cp:lastModifiedBy>
  <cp:revision>1</cp:revision>
  <dcterms:created xsi:type="dcterms:W3CDTF">2020-01-23T19:26:26Z</dcterms:created>
  <dcterms:modified xsi:type="dcterms:W3CDTF">2020-01-23T20:03:15Z</dcterms:modified>
</cp:coreProperties>
</file>