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2" r:id="rId7"/>
    <p:sldId id="265" r:id="rId8"/>
    <p:sldId id="266" r:id="rId9"/>
    <p:sldId id="26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97DE4C-1E0A-F8E3-9582-C7ED07B27047}" v="905" dt="2022-04-09T12:26:09.907"/>
    <p1510:client id="{DFC5D593-19E7-89C1-D09F-CC66CC60EF9E}" v="2" dt="2022-04-14T14:15:11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oria Isedu" userId="S::isedu.gloria@e4email.net::ea9a7a7a-5ac7-4fc5-a901-4e902fc2d221" providerId="AD" clId="Web-{4497DE4C-1E0A-F8E3-9582-C7ED07B27047}"/>
    <pc:docChg chg="mod addSld delSld modSld sldOrd">
      <pc:chgData name="Gloria Isedu" userId="S::isedu.gloria@e4email.net::ea9a7a7a-5ac7-4fc5-a901-4e902fc2d221" providerId="AD" clId="Web-{4497DE4C-1E0A-F8E3-9582-C7ED07B27047}" dt="2022-04-09T12:26:09.907" v="800"/>
      <pc:docMkLst>
        <pc:docMk/>
      </pc:docMkLst>
      <pc:sldChg chg="modSp">
        <pc:chgData name="Gloria Isedu" userId="S::isedu.gloria@e4email.net::ea9a7a7a-5ac7-4fc5-a901-4e902fc2d221" providerId="AD" clId="Web-{4497DE4C-1E0A-F8E3-9582-C7ED07B27047}" dt="2022-04-09T10:17:17.622" v="50" actId="20577"/>
        <pc:sldMkLst>
          <pc:docMk/>
          <pc:sldMk cId="4287688669" sldId="256"/>
        </pc:sldMkLst>
        <pc:spChg chg="mod">
          <ac:chgData name="Gloria Isedu" userId="S::isedu.gloria@e4email.net::ea9a7a7a-5ac7-4fc5-a901-4e902fc2d221" providerId="AD" clId="Web-{4497DE4C-1E0A-F8E3-9582-C7ED07B27047}" dt="2022-04-09T10:16:58.356" v="45" actId="20577"/>
          <ac:spMkLst>
            <pc:docMk/>
            <pc:sldMk cId="4287688669" sldId="256"/>
            <ac:spMk id="23" creationId="{3186B657-2124-44AB-AA7D-71DA8B8098EC}"/>
          </ac:spMkLst>
        </pc:spChg>
        <pc:spChg chg="mod">
          <ac:chgData name="Gloria Isedu" userId="S::isedu.gloria@e4email.net::ea9a7a7a-5ac7-4fc5-a901-4e902fc2d221" providerId="AD" clId="Web-{4497DE4C-1E0A-F8E3-9582-C7ED07B27047}" dt="2022-04-09T10:17:17.622" v="50" actId="20577"/>
          <ac:spMkLst>
            <pc:docMk/>
            <pc:sldMk cId="4287688669" sldId="256"/>
            <ac:spMk id="24" creationId="{2FDEBD7A-C707-4BD0-A15B-2C01273DB56E}"/>
          </ac:spMkLst>
        </pc:spChg>
      </pc:sldChg>
      <pc:sldChg chg="addSp modSp">
        <pc:chgData name="Gloria Isedu" userId="S::isedu.gloria@e4email.net::ea9a7a7a-5ac7-4fc5-a901-4e902fc2d221" providerId="AD" clId="Web-{4497DE4C-1E0A-F8E3-9582-C7ED07B27047}" dt="2022-04-09T11:16:26.674" v="789" actId="20577"/>
        <pc:sldMkLst>
          <pc:docMk/>
          <pc:sldMk cId="1891079388" sldId="257"/>
        </pc:sldMkLst>
        <pc:spChg chg="add mod">
          <ac:chgData name="Gloria Isedu" userId="S::isedu.gloria@e4email.net::ea9a7a7a-5ac7-4fc5-a901-4e902fc2d221" providerId="AD" clId="Web-{4497DE4C-1E0A-F8E3-9582-C7ED07B27047}" dt="2022-04-09T11:14:42.530" v="740" actId="1076"/>
          <ac:spMkLst>
            <pc:docMk/>
            <pc:sldMk cId="1891079388" sldId="257"/>
            <ac:spMk id="2" creationId="{8D98F204-28FB-6D52-ACA0-DE3CB0790FE3}"/>
          </ac:spMkLst>
        </pc:spChg>
        <pc:spChg chg="add mod">
          <ac:chgData name="Gloria Isedu" userId="S::isedu.gloria@e4email.net::ea9a7a7a-5ac7-4fc5-a901-4e902fc2d221" providerId="AD" clId="Web-{4497DE4C-1E0A-F8E3-9582-C7ED07B27047}" dt="2022-04-09T11:15:02.281" v="756" actId="20577"/>
          <ac:spMkLst>
            <pc:docMk/>
            <pc:sldMk cId="1891079388" sldId="257"/>
            <ac:spMk id="4" creationId="{0A42D136-E69A-BB79-366C-A4565663FC9D}"/>
          </ac:spMkLst>
        </pc:spChg>
        <pc:spChg chg="add mod">
          <ac:chgData name="Gloria Isedu" userId="S::isedu.gloria@e4email.net::ea9a7a7a-5ac7-4fc5-a901-4e902fc2d221" providerId="AD" clId="Web-{4497DE4C-1E0A-F8E3-9582-C7ED07B27047}" dt="2022-04-09T11:15:26.812" v="765" actId="20577"/>
          <ac:spMkLst>
            <pc:docMk/>
            <pc:sldMk cId="1891079388" sldId="257"/>
            <ac:spMk id="5" creationId="{5213943D-22FB-2CCE-706F-0C2BD29202B3}"/>
          </ac:spMkLst>
        </pc:spChg>
        <pc:spChg chg="add mod">
          <ac:chgData name="Gloria Isedu" userId="S::isedu.gloria@e4email.net::ea9a7a7a-5ac7-4fc5-a901-4e902fc2d221" providerId="AD" clId="Web-{4497DE4C-1E0A-F8E3-9582-C7ED07B27047}" dt="2022-04-09T11:15:50.250" v="776" actId="20577"/>
          <ac:spMkLst>
            <pc:docMk/>
            <pc:sldMk cId="1891079388" sldId="257"/>
            <ac:spMk id="6" creationId="{B3BF5624-6C6A-23CE-ABC2-ED358D1DCA25}"/>
          </ac:spMkLst>
        </pc:spChg>
        <pc:spChg chg="add mod">
          <ac:chgData name="Gloria Isedu" userId="S::isedu.gloria@e4email.net::ea9a7a7a-5ac7-4fc5-a901-4e902fc2d221" providerId="AD" clId="Web-{4497DE4C-1E0A-F8E3-9582-C7ED07B27047}" dt="2022-04-09T11:16:13.611" v="784" actId="20577"/>
          <ac:spMkLst>
            <pc:docMk/>
            <pc:sldMk cId="1891079388" sldId="257"/>
            <ac:spMk id="7" creationId="{48FA0ED1-5E49-B433-2288-8F2DAD576027}"/>
          </ac:spMkLst>
        </pc:spChg>
        <pc:spChg chg="mod">
          <ac:chgData name="Gloria Isedu" userId="S::isedu.gloria@e4email.net::ea9a7a7a-5ac7-4fc5-a901-4e902fc2d221" providerId="AD" clId="Web-{4497DE4C-1E0A-F8E3-9582-C7ED07B27047}" dt="2022-04-09T11:16:26.674" v="789" actId="20577"/>
          <ac:spMkLst>
            <pc:docMk/>
            <pc:sldMk cId="1891079388" sldId="257"/>
            <ac:spMk id="32" creationId="{2DF8B287-3A99-400D-B0CF-029BA303A394}"/>
          </ac:spMkLst>
        </pc:spChg>
      </pc:sldChg>
      <pc:sldChg chg="addSp delSp modSp del">
        <pc:chgData name="Gloria Isedu" userId="S::isedu.gloria@e4email.net::ea9a7a7a-5ac7-4fc5-a901-4e902fc2d221" providerId="AD" clId="Web-{4497DE4C-1E0A-F8E3-9582-C7ED07B27047}" dt="2022-04-09T10:56:44.859" v="492"/>
        <pc:sldMkLst>
          <pc:docMk/>
          <pc:sldMk cId="3150437119" sldId="258"/>
        </pc:sldMkLst>
        <pc:spChg chg="del">
          <ac:chgData name="Gloria Isedu" userId="S::isedu.gloria@e4email.net::ea9a7a7a-5ac7-4fc5-a901-4e902fc2d221" providerId="AD" clId="Web-{4497DE4C-1E0A-F8E3-9582-C7ED07B27047}" dt="2022-04-09T10:26:35.675" v="227"/>
          <ac:spMkLst>
            <pc:docMk/>
            <pc:sldMk cId="3150437119" sldId="258"/>
            <ac:spMk id="2" creationId="{495914D8-3772-4060-8AD0-6E6DB97711AD}"/>
          </ac:spMkLst>
        </pc:spChg>
        <pc:spChg chg="del">
          <ac:chgData name="Gloria Isedu" userId="S::isedu.gloria@e4email.net::ea9a7a7a-5ac7-4fc5-a901-4e902fc2d221" providerId="AD" clId="Web-{4497DE4C-1E0A-F8E3-9582-C7ED07B27047}" dt="2022-04-09T10:26:42.800" v="228"/>
          <ac:spMkLst>
            <pc:docMk/>
            <pc:sldMk cId="3150437119" sldId="258"/>
            <ac:spMk id="3" creationId="{1327B180-1445-43E5-9B58-F0E0B8EEB8C1}"/>
          </ac:spMkLst>
        </pc:spChg>
        <pc:spChg chg="del">
          <ac:chgData name="Gloria Isedu" userId="S::isedu.gloria@e4email.net::ea9a7a7a-5ac7-4fc5-a901-4e902fc2d221" providerId="AD" clId="Web-{4497DE4C-1E0A-F8E3-9582-C7ED07B27047}" dt="2022-04-09T10:26:46.097" v="229"/>
          <ac:spMkLst>
            <pc:docMk/>
            <pc:sldMk cId="3150437119" sldId="258"/>
            <ac:spMk id="4" creationId="{69390F1A-7F1B-47A7-8694-E21850E6D7AD}"/>
          </ac:spMkLst>
        </pc:spChg>
        <pc:spChg chg="mod">
          <ac:chgData name="Gloria Isedu" userId="S::isedu.gloria@e4email.net::ea9a7a7a-5ac7-4fc5-a901-4e902fc2d221" providerId="AD" clId="Web-{4497DE4C-1E0A-F8E3-9582-C7ED07B27047}" dt="2022-04-09T10:31:28.088" v="349" actId="20577"/>
          <ac:spMkLst>
            <pc:docMk/>
            <pc:sldMk cId="3150437119" sldId="258"/>
            <ac:spMk id="5" creationId="{3D3A6DD9-5C53-497E-8C93-4A2BE6DAC0AA}"/>
          </ac:spMkLst>
        </pc:spChg>
        <pc:spChg chg="mod">
          <ac:chgData name="Gloria Isedu" userId="S::isedu.gloria@e4email.net::ea9a7a7a-5ac7-4fc5-a901-4e902fc2d221" providerId="AD" clId="Web-{4497DE4C-1E0A-F8E3-9582-C7ED07B27047}" dt="2022-04-09T10:36:16.218" v="442" actId="20577"/>
          <ac:spMkLst>
            <pc:docMk/>
            <pc:sldMk cId="3150437119" sldId="258"/>
            <ac:spMk id="6" creationId="{97EC347F-7083-450E-A5A8-D26EEB780DC3}"/>
          </ac:spMkLst>
        </pc:spChg>
        <pc:spChg chg="del">
          <ac:chgData name="Gloria Isedu" userId="S::isedu.gloria@e4email.net::ea9a7a7a-5ac7-4fc5-a901-4e902fc2d221" providerId="AD" clId="Web-{4497DE4C-1E0A-F8E3-9582-C7ED07B27047}" dt="2022-04-09T10:26:48.660" v="230"/>
          <ac:spMkLst>
            <pc:docMk/>
            <pc:sldMk cId="3150437119" sldId="258"/>
            <ac:spMk id="7" creationId="{1E6C5DB4-0A24-48D0-A60D-96D176739B2B}"/>
          </ac:spMkLst>
        </pc:spChg>
        <pc:spChg chg="del">
          <ac:chgData name="Gloria Isedu" userId="S::isedu.gloria@e4email.net::ea9a7a7a-5ac7-4fc5-a901-4e902fc2d221" providerId="AD" clId="Web-{4497DE4C-1E0A-F8E3-9582-C7ED07B27047}" dt="2022-04-09T10:27:25.692" v="235"/>
          <ac:spMkLst>
            <pc:docMk/>
            <pc:sldMk cId="3150437119" sldId="258"/>
            <ac:spMk id="8" creationId="{3C6769A3-DCC6-4AD7-B857-DC08C1C0F60A}"/>
          </ac:spMkLst>
        </pc:spChg>
        <pc:spChg chg="del">
          <ac:chgData name="Gloria Isedu" userId="S::isedu.gloria@e4email.net::ea9a7a7a-5ac7-4fc5-a901-4e902fc2d221" providerId="AD" clId="Web-{4497DE4C-1E0A-F8E3-9582-C7ED07B27047}" dt="2022-04-09T10:27:30.004" v="236"/>
          <ac:spMkLst>
            <pc:docMk/>
            <pc:sldMk cId="3150437119" sldId="258"/>
            <ac:spMk id="9" creationId="{F033DAB9-0526-4F68-B5B1-F3033D935A8D}"/>
          </ac:spMkLst>
        </pc:spChg>
        <pc:spChg chg="del">
          <ac:chgData name="Gloria Isedu" userId="S::isedu.gloria@e4email.net::ea9a7a7a-5ac7-4fc5-a901-4e902fc2d221" providerId="AD" clId="Web-{4497DE4C-1E0A-F8E3-9582-C7ED07B27047}" dt="2022-04-09T10:26:51.175" v="231"/>
          <ac:spMkLst>
            <pc:docMk/>
            <pc:sldMk cId="3150437119" sldId="258"/>
            <ac:spMk id="10" creationId="{F231BCA6-7E36-4EB0-B4B5-A778C45F8D08}"/>
          </ac:spMkLst>
        </pc:spChg>
        <pc:spChg chg="del">
          <ac:chgData name="Gloria Isedu" userId="S::isedu.gloria@e4email.net::ea9a7a7a-5ac7-4fc5-a901-4e902fc2d221" providerId="AD" clId="Web-{4497DE4C-1E0A-F8E3-9582-C7ED07B27047}" dt="2022-04-09T10:32:52.667" v="364"/>
          <ac:spMkLst>
            <pc:docMk/>
            <pc:sldMk cId="3150437119" sldId="258"/>
            <ac:spMk id="11" creationId="{12474F7B-1AC0-42B2-B294-FEED323F6949}"/>
          </ac:spMkLst>
        </pc:spChg>
        <pc:spChg chg="del">
          <ac:chgData name="Gloria Isedu" userId="S::isedu.gloria@e4email.net::ea9a7a7a-5ac7-4fc5-a901-4e902fc2d221" providerId="AD" clId="Web-{4497DE4C-1E0A-F8E3-9582-C7ED07B27047}" dt="2022-04-09T10:32:45.964" v="363"/>
          <ac:spMkLst>
            <pc:docMk/>
            <pc:sldMk cId="3150437119" sldId="258"/>
            <ac:spMk id="12" creationId="{68662A65-2676-491D-A163-7155941B20BD}"/>
          </ac:spMkLst>
        </pc:spChg>
        <pc:spChg chg="add del mod">
          <ac:chgData name="Gloria Isedu" userId="S::isedu.gloria@e4email.net::ea9a7a7a-5ac7-4fc5-a901-4e902fc2d221" providerId="AD" clId="Web-{4497DE4C-1E0A-F8E3-9582-C7ED07B27047}" dt="2022-04-09T10:32:10.354" v="357"/>
          <ac:spMkLst>
            <pc:docMk/>
            <pc:sldMk cId="3150437119" sldId="258"/>
            <ac:spMk id="13" creationId="{9C4D387F-CD77-1D58-59B7-CD44E7FC6FC1}"/>
          </ac:spMkLst>
        </pc:spChg>
        <pc:spChg chg="add mod">
          <ac:chgData name="Gloria Isedu" userId="S::isedu.gloria@e4email.net::ea9a7a7a-5ac7-4fc5-a901-4e902fc2d221" providerId="AD" clId="Web-{4497DE4C-1E0A-F8E3-9582-C7ED07B27047}" dt="2022-04-09T10:32:37.448" v="362" actId="20577"/>
          <ac:spMkLst>
            <pc:docMk/>
            <pc:sldMk cId="3150437119" sldId="258"/>
            <ac:spMk id="15" creationId="{205C6F57-3CF1-ED7F-2479-7309D66862E2}"/>
          </ac:spMkLst>
        </pc:spChg>
        <pc:spChg chg="add mod">
          <ac:chgData name="Gloria Isedu" userId="S::isedu.gloria@e4email.net::ea9a7a7a-5ac7-4fc5-a901-4e902fc2d221" providerId="AD" clId="Web-{4497DE4C-1E0A-F8E3-9582-C7ED07B27047}" dt="2022-04-09T10:36:33.593" v="443" actId="20577"/>
          <ac:spMkLst>
            <pc:docMk/>
            <pc:sldMk cId="3150437119" sldId="258"/>
            <ac:spMk id="17" creationId="{E78B1049-5D64-9A8D-E7E9-9A48E4125301}"/>
          </ac:spMkLst>
        </pc:spChg>
        <pc:spChg chg="add del">
          <ac:chgData name="Gloria Isedu" userId="S::isedu.gloria@e4email.net::ea9a7a7a-5ac7-4fc5-a901-4e902fc2d221" providerId="AD" clId="Web-{4497DE4C-1E0A-F8E3-9582-C7ED07B27047}" dt="2022-04-09T10:37:16.422" v="445"/>
          <ac:spMkLst>
            <pc:docMk/>
            <pc:sldMk cId="3150437119" sldId="258"/>
            <ac:spMk id="18" creationId="{B7B97B5F-A6A8-248B-9760-F94F545D22FB}"/>
          </ac:spMkLst>
        </pc:spChg>
        <pc:spChg chg="add del">
          <ac:chgData name="Gloria Isedu" userId="S::isedu.gloria@e4email.net::ea9a7a7a-5ac7-4fc5-a901-4e902fc2d221" providerId="AD" clId="Web-{4497DE4C-1E0A-F8E3-9582-C7ED07B27047}" dt="2022-04-09T10:49:38.770" v="447"/>
          <ac:spMkLst>
            <pc:docMk/>
            <pc:sldMk cId="3150437119" sldId="258"/>
            <ac:spMk id="19" creationId="{8AD53814-0241-5BC0-A072-AFCB3F448F80}"/>
          </ac:spMkLst>
        </pc:spChg>
        <pc:spChg chg="add mod">
          <ac:chgData name="Gloria Isedu" userId="S::isedu.gloria@e4email.net::ea9a7a7a-5ac7-4fc5-a901-4e902fc2d221" providerId="AD" clId="Web-{4497DE4C-1E0A-F8E3-9582-C7ED07B27047}" dt="2022-04-09T10:50:23.958" v="453" actId="14100"/>
          <ac:spMkLst>
            <pc:docMk/>
            <pc:sldMk cId="3150437119" sldId="258"/>
            <ac:spMk id="20" creationId="{A7FD81FB-84B7-9860-497E-C1D62480CB0F}"/>
          </ac:spMkLst>
        </pc:spChg>
        <pc:spChg chg="add mod">
          <ac:chgData name="Gloria Isedu" userId="S::isedu.gloria@e4email.net::ea9a7a7a-5ac7-4fc5-a901-4e902fc2d221" providerId="AD" clId="Web-{4497DE4C-1E0A-F8E3-9582-C7ED07B27047}" dt="2022-04-09T10:50:38.912" v="455" actId="1076"/>
          <ac:spMkLst>
            <pc:docMk/>
            <pc:sldMk cId="3150437119" sldId="258"/>
            <ac:spMk id="21" creationId="{61F39ACB-4DC7-7954-1E8D-C16016518048}"/>
          </ac:spMkLst>
        </pc:spChg>
        <pc:spChg chg="add del">
          <ac:chgData name="Gloria Isedu" userId="S::isedu.gloria@e4email.net::ea9a7a7a-5ac7-4fc5-a901-4e902fc2d221" providerId="AD" clId="Web-{4497DE4C-1E0A-F8E3-9582-C7ED07B27047}" dt="2022-04-09T10:54:10.103" v="475"/>
          <ac:spMkLst>
            <pc:docMk/>
            <pc:sldMk cId="3150437119" sldId="258"/>
            <ac:spMk id="22" creationId="{860D8804-6502-2C79-D24A-5E282F20E464}"/>
          </ac:spMkLst>
        </pc:spChg>
        <pc:spChg chg="add del">
          <ac:chgData name="Gloria Isedu" userId="S::isedu.gloria@e4email.net::ea9a7a7a-5ac7-4fc5-a901-4e902fc2d221" providerId="AD" clId="Web-{4497DE4C-1E0A-F8E3-9582-C7ED07B27047}" dt="2022-04-09T10:54:04.728" v="474"/>
          <ac:spMkLst>
            <pc:docMk/>
            <pc:sldMk cId="3150437119" sldId="258"/>
            <ac:spMk id="23" creationId="{EE44E689-FB53-48E3-9A57-2455080DEEB2}"/>
          </ac:spMkLst>
        </pc:spChg>
      </pc:sldChg>
      <pc:sldChg chg="delSp del ord">
        <pc:chgData name="Gloria Isedu" userId="S::isedu.gloria@e4email.net::ea9a7a7a-5ac7-4fc5-a901-4e902fc2d221" providerId="AD" clId="Web-{4497DE4C-1E0A-F8E3-9582-C7ED07B27047}" dt="2022-04-09T10:25:53.440" v="225"/>
        <pc:sldMkLst>
          <pc:docMk/>
          <pc:sldMk cId="1017374320" sldId="259"/>
        </pc:sldMkLst>
        <pc:spChg chg="del">
          <ac:chgData name="Gloria Isedu" userId="S::isedu.gloria@e4email.net::ea9a7a7a-5ac7-4fc5-a901-4e902fc2d221" providerId="AD" clId="Web-{4497DE4C-1E0A-F8E3-9582-C7ED07B27047}" dt="2022-04-09T10:25:27.846" v="222"/>
          <ac:spMkLst>
            <pc:docMk/>
            <pc:sldMk cId="1017374320" sldId="259"/>
            <ac:spMk id="55" creationId="{13972AD8-E187-4F2A-88A2-6FB94956950B}"/>
          </ac:spMkLst>
        </pc:spChg>
        <pc:spChg chg="del">
          <ac:chgData name="Gloria Isedu" userId="S::isedu.gloria@e4email.net::ea9a7a7a-5ac7-4fc5-a901-4e902fc2d221" providerId="AD" clId="Web-{4497DE4C-1E0A-F8E3-9582-C7ED07B27047}" dt="2022-04-09T10:25:22.674" v="221"/>
          <ac:spMkLst>
            <pc:docMk/>
            <pc:sldMk cId="1017374320" sldId="259"/>
            <ac:spMk id="57" creationId="{40F48DF2-7630-4265-BFF2-C59967C615E5}"/>
          </ac:spMkLst>
        </pc:spChg>
        <pc:spChg chg="del">
          <ac:chgData name="Gloria Isedu" userId="S::isedu.gloria@e4email.net::ea9a7a7a-5ac7-4fc5-a901-4e902fc2d221" providerId="AD" clId="Web-{4497DE4C-1E0A-F8E3-9582-C7ED07B27047}" dt="2022-04-09T10:25:44.299" v="224"/>
          <ac:spMkLst>
            <pc:docMk/>
            <pc:sldMk cId="1017374320" sldId="259"/>
            <ac:spMk id="60" creationId="{A7343950-4BD9-48A7-8F35-BDB8C4C7B237}"/>
          </ac:spMkLst>
        </pc:spChg>
        <pc:spChg chg="del">
          <ac:chgData name="Gloria Isedu" userId="S::isedu.gloria@e4email.net::ea9a7a7a-5ac7-4fc5-a901-4e902fc2d221" providerId="AD" clId="Web-{4497DE4C-1E0A-F8E3-9582-C7ED07B27047}" dt="2022-04-09T10:25:40.518" v="223"/>
          <ac:spMkLst>
            <pc:docMk/>
            <pc:sldMk cId="1017374320" sldId="259"/>
            <ac:spMk id="62" creationId="{CA44AD6C-8B5F-4527-99AF-F3576253DB9F}"/>
          </ac:spMkLst>
        </pc:spChg>
      </pc:sldChg>
      <pc:sldChg chg="delSp modSp">
        <pc:chgData name="Gloria Isedu" userId="S::isedu.gloria@e4email.net::ea9a7a7a-5ac7-4fc5-a901-4e902fc2d221" providerId="AD" clId="Web-{4497DE4C-1E0A-F8E3-9582-C7ED07B27047}" dt="2022-04-09T12:26:09.907" v="800"/>
        <pc:sldMkLst>
          <pc:docMk/>
          <pc:sldMk cId="291673668" sldId="260"/>
        </pc:sldMkLst>
        <pc:spChg chg="mod">
          <ac:chgData name="Gloria Isedu" userId="S::isedu.gloria@e4email.net::ea9a7a7a-5ac7-4fc5-a901-4e902fc2d221" providerId="AD" clId="Web-{4497DE4C-1E0A-F8E3-9582-C7ED07B27047}" dt="2022-04-09T12:25:43.532" v="793" actId="20577"/>
          <ac:spMkLst>
            <pc:docMk/>
            <pc:sldMk cId="291673668" sldId="260"/>
            <ac:spMk id="10" creationId="{408820E7-82FD-4B26-BB71-09A7DF2B53AF}"/>
          </ac:spMkLst>
        </pc:spChg>
        <pc:spChg chg="mod">
          <ac:chgData name="Gloria Isedu" userId="S::isedu.gloria@e4email.net::ea9a7a7a-5ac7-4fc5-a901-4e902fc2d221" providerId="AD" clId="Web-{4497DE4C-1E0A-F8E3-9582-C7ED07B27047}" dt="2022-04-09T12:25:54.016" v="797" actId="20577"/>
          <ac:spMkLst>
            <pc:docMk/>
            <pc:sldMk cId="291673668" sldId="260"/>
            <ac:spMk id="11" creationId="{87793C49-8DC0-4BA0-972E-C412EE55F1DE}"/>
          </ac:spMkLst>
        </pc:spChg>
        <pc:spChg chg="del">
          <ac:chgData name="Gloria Isedu" userId="S::isedu.gloria@e4email.net::ea9a7a7a-5ac7-4fc5-a901-4e902fc2d221" providerId="AD" clId="Web-{4497DE4C-1E0A-F8E3-9582-C7ED07B27047}" dt="2022-04-09T12:26:03.188" v="798"/>
          <ac:spMkLst>
            <pc:docMk/>
            <pc:sldMk cId="291673668" sldId="260"/>
            <ac:spMk id="13" creationId="{8F084330-C022-414B-B42F-810F9B409860}"/>
          </ac:spMkLst>
        </pc:spChg>
        <pc:spChg chg="del">
          <ac:chgData name="Gloria Isedu" userId="S::isedu.gloria@e4email.net::ea9a7a7a-5ac7-4fc5-a901-4e902fc2d221" providerId="AD" clId="Web-{4497DE4C-1E0A-F8E3-9582-C7ED07B27047}" dt="2022-04-09T12:26:06.876" v="799"/>
          <ac:spMkLst>
            <pc:docMk/>
            <pc:sldMk cId="291673668" sldId="260"/>
            <ac:spMk id="14" creationId="{57F434D2-7445-43C1-AE2F-9BE2D2A7578F}"/>
          </ac:spMkLst>
        </pc:spChg>
        <pc:spChg chg="del">
          <ac:chgData name="Gloria Isedu" userId="S::isedu.gloria@e4email.net::ea9a7a7a-5ac7-4fc5-a901-4e902fc2d221" providerId="AD" clId="Web-{4497DE4C-1E0A-F8E3-9582-C7ED07B27047}" dt="2022-04-09T12:26:09.907" v="800"/>
          <ac:spMkLst>
            <pc:docMk/>
            <pc:sldMk cId="291673668" sldId="260"/>
            <ac:spMk id="15" creationId="{2834128D-8AA1-4026-A576-7982E2A8F631}"/>
          </ac:spMkLst>
        </pc:spChg>
      </pc:sldChg>
      <pc:sldChg chg="modSp">
        <pc:chgData name="Gloria Isedu" userId="S::isedu.gloria@e4email.net::ea9a7a7a-5ac7-4fc5-a901-4e902fc2d221" providerId="AD" clId="Web-{4497DE4C-1E0A-F8E3-9582-C7ED07B27047}" dt="2022-04-09T10:24:46.780" v="218" actId="14100"/>
        <pc:sldMkLst>
          <pc:docMk/>
          <pc:sldMk cId="700851681" sldId="262"/>
        </pc:sldMkLst>
        <pc:spChg chg="mod">
          <ac:chgData name="Gloria Isedu" userId="S::isedu.gloria@e4email.net::ea9a7a7a-5ac7-4fc5-a901-4e902fc2d221" providerId="AD" clId="Web-{4497DE4C-1E0A-F8E3-9582-C7ED07B27047}" dt="2022-04-09T10:23:50.576" v="212" actId="20577"/>
          <ac:spMkLst>
            <pc:docMk/>
            <pc:sldMk cId="700851681" sldId="262"/>
            <ac:spMk id="3" creationId="{01CBCD96-F7A0-4EC1-8105-04428EAE0B9F}"/>
          </ac:spMkLst>
        </pc:spChg>
        <pc:spChg chg="mod">
          <ac:chgData name="Gloria Isedu" userId="S::isedu.gloria@e4email.net::ea9a7a7a-5ac7-4fc5-a901-4e902fc2d221" providerId="AD" clId="Web-{4497DE4C-1E0A-F8E3-9582-C7ED07B27047}" dt="2022-04-09T10:24:46.780" v="218" actId="14100"/>
          <ac:spMkLst>
            <pc:docMk/>
            <pc:sldMk cId="700851681" sldId="262"/>
            <ac:spMk id="4" creationId="{4738E04D-E5B4-4242-8C27-BF469F16B3AF}"/>
          </ac:spMkLst>
        </pc:spChg>
      </pc:sldChg>
      <pc:sldChg chg="add del replId">
        <pc:chgData name="Gloria Isedu" userId="S::isedu.gloria@e4email.net::ea9a7a7a-5ac7-4fc5-a901-4e902fc2d221" providerId="AD" clId="Web-{4497DE4C-1E0A-F8E3-9582-C7ED07B27047}" dt="2022-04-09T11:13:59.858" v="728"/>
        <pc:sldMkLst>
          <pc:docMk/>
          <pc:sldMk cId="1671497508" sldId="263"/>
        </pc:sldMkLst>
      </pc:sldChg>
      <pc:sldChg chg="add del replId">
        <pc:chgData name="Gloria Isedu" userId="S::isedu.gloria@e4email.net::ea9a7a7a-5ac7-4fc5-a901-4e902fc2d221" providerId="AD" clId="Web-{4497DE4C-1E0A-F8E3-9582-C7ED07B27047}" dt="2022-04-09T11:13:57.858" v="727"/>
        <pc:sldMkLst>
          <pc:docMk/>
          <pc:sldMk cId="2189998556" sldId="264"/>
        </pc:sldMkLst>
      </pc:sldChg>
      <pc:sldChg chg="addSp delSp modSp add replId">
        <pc:chgData name="Gloria Isedu" userId="S::isedu.gloria@e4email.net::ea9a7a7a-5ac7-4fc5-a901-4e902fc2d221" providerId="AD" clId="Web-{4497DE4C-1E0A-F8E3-9582-C7ED07B27047}" dt="2022-04-09T10:57:26.016" v="510" actId="20577"/>
        <pc:sldMkLst>
          <pc:docMk/>
          <pc:sldMk cId="1835112430" sldId="265"/>
        </pc:sldMkLst>
        <pc:spChg chg="mod">
          <ac:chgData name="Gloria Isedu" userId="S::isedu.gloria@e4email.net::ea9a7a7a-5ac7-4fc5-a901-4e902fc2d221" providerId="AD" clId="Web-{4497DE4C-1E0A-F8E3-9582-C7ED07B27047}" dt="2022-04-09T10:57:26.016" v="510" actId="20577"/>
          <ac:spMkLst>
            <pc:docMk/>
            <pc:sldMk cId="1835112430" sldId="265"/>
            <ac:spMk id="3" creationId="{01CBCD96-F7A0-4EC1-8105-04428EAE0B9F}"/>
          </ac:spMkLst>
        </pc:spChg>
        <pc:spChg chg="del mod">
          <ac:chgData name="Gloria Isedu" userId="S::isedu.gloria@e4email.net::ea9a7a7a-5ac7-4fc5-a901-4e902fc2d221" providerId="AD" clId="Web-{4497DE4C-1E0A-F8E3-9582-C7ED07B27047}" dt="2022-04-09T10:51:36.882" v="458"/>
          <ac:spMkLst>
            <pc:docMk/>
            <pc:sldMk cId="1835112430" sldId="265"/>
            <ac:spMk id="4" creationId="{4738E04D-E5B4-4242-8C27-BF469F16B3AF}"/>
          </ac:spMkLst>
        </pc:spChg>
        <pc:spChg chg="add del mod">
          <ac:chgData name="Gloria Isedu" userId="S::isedu.gloria@e4email.net::ea9a7a7a-5ac7-4fc5-a901-4e902fc2d221" providerId="AD" clId="Web-{4497DE4C-1E0A-F8E3-9582-C7ED07B27047}" dt="2022-04-09T10:51:53.132" v="459"/>
          <ac:spMkLst>
            <pc:docMk/>
            <pc:sldMk cId="1835112430" sldId="265"/>
            <ac:spMk id="5" creationId="{AE7A3576-48D2-7C3C-5E94-3019B4E285EF}"/>
          </ac:spMkLst>
        </pc:spChg>
        <pc:spChg chg="add mod">
          <ac:chgData name="Gloria Isedu" userId="S::isedu.gloria@e4email.net::ea9a7a7a-5ac7-4fc5-a901-4e902fc2d221" providerId="AD" clId="Web-{4497DE4C-1E0A-F8E3-9582-C7ED07B27047}" dt="2022-04-09T10:52:52.852" v="467" actId="20577"/>
          <ac:spMkLst>
            <pc:docMk/>
            <pc:sldMk cId="1835112430" sldId="265"/>
            <ac:spMk id="7" creationId="{A4F6392D-B99B-A727-7FBC-F3B94344AA9F}"/>
          </ac:spMkLst>
        </pc:spChg>
        <pc:spChg chg="add mod">
          <ac:chgData name="Gloria Isedu" userId="S::isedu.gloria@e4email.net::ea9a7a7a-5ac7-4fc5-a901-4e902fc2d221" providerId="AD" clId="Web-{4497DE4C-1E0A-F8E3-9582-C7ED07B27047}" dt="2022-04-09T10:55:30.294" v="482" actId="20577"/>
          <ac:spMkLst>
            <pc:docMk/>
            <pc:sldMk cId="1835112430" sldId="265"/>
            <ac:spMk id="9" creationId="{456B0568-C1DE-3350-D73E-4C2AD33FFDED}"/>
          </ac:spMkLst>
        </pc:spChg>
        <pc:spChg chg="add mod">
          <ac:chgData name="Gloria Isedu" userId="S::isedu.gloria@e4email.net::ea9a7a7a-5ac7-4fc5-a901-4e902fc2d221" providerId="AD" clId="Web-{4497DE4C-1E0A-F8E3-9582-C7ED07B27047}" dt="2022-04-09T10:56:04.342" v="485" actId="1076"/>
          <ac:spMkLst>
            <pc:docMk/>
            <pc:sldMk cId="1835112430" sldId="265"/>
            <ac:spMk id="11" creationId="{E29137B2-3492-778E-3AD2-3619665E33A3}"/>
          </ac:spMkLst>
        </pc:spChg>
        <pc:spChg chg="add del">
          <ac:chgData name="Gloria Isedu" userId="S::isedu.gloria@e4email.net::ea9a7a7a-5ac7-4fc5-a901-4e902fc2d221" providerId="AD" clId="Web-{4497DE4C-1E0A-F8E3-9582-C7ED07B27047}" dt="2022-04-09T10:53:35.853" v="471"/>
          <ac:spMkLst>
            <pc:docMk/>
            <pc:sldMk cId="1835112430" sldId="265"/>
            <ac:spMk id="13" creationId="{B8169FD7-8B45-0DB0-51EF-4CC3CCBF14D4}"/>
          </ac:spMkLst>
        </pc:spChg>
        <pc:spChg chg="add mod">
          <ac:chgData name="Gloria Isedu" userId="S::isedu.gloria@e4email.net::ea9a7a7a-5ac7-4fc5-a901-4e902fc2d221" providerId="AD" clId="Web-{4497DE4C-1E0A-F8E3-9582-C7ED07B27047}" dt="2022-04-09T10:55:41.763" v="483" actId="14100"/>
          <ac:spMkLst>
            <pc:docMk/>
            <pc:sldMk cId="1835112430" sldId="265"/>
            <ac:spMk id="15" creationId="{73AAA858-8C35-5CD3-25BA-4F399B9CAB65}"/>
          </ac:spMkLst>
        </pc:spChg>
        <pc:spChg chg="add mod">
          <ac:chgData name="Gloria Isedu" userId="S::isedu.gloria@e4email.net::ea9a7a7a-5ac7-4fc5-a901-4e902fc2d221" providerId="AD" clId="Web-{4497DE4C-1E0A-F8E3-9582-C7ED07B27047}" dt="2022-04-09T10:56:26.968" v="488" actId="14100"/>
          <ac:spMkLst>
            <pc:docMk/>
            <pc:sldMk cId="1835112430" sldId="265"/>
            <ac:spMk id="17" creationId="{E4845BBD-59F1-AF7D-8C03-364B7219A408}"/>
          </ac:spMkLst>
        </pc:spChg>
        <pc:spChg chg="add mod">
          <ac:chgData name="Gloria Isedu" userId="S::isedu.gloria@e4email.net::ea9a7a7a-5ac7-4fc5-a901-4e902fc2d221" providerId="AD" clId="Web-{4497DE4C-1E0A-F8E3-9582-C7ED07B27047}" dt="2022-04-09T10:56:39.515" v="491" actId="14100"/>
          <ac:spMkLst>
            <pc:docMk/>
            <pc:sldMk cId="1835112430" sldId="265"/>
            <ac:spMk id="19" creationId="{7FF9341F-310B-5366-D689-6EFC4337B467}"/>
          </ac:spMkLst>
        </pc:spChg>
      </pc:sldChg>
      <pc:sldChg chg="modSp add replId">
        <pc:chgData name="Gloria Isedu" userId="S::isedu.gloria@e4email.net::ea9a7a7a-5ac7-4fc5-a901-4e902fc2d221" providerId="AD" clId="Web-{4497DE4C-1E0A-F8E3-9582-C7ED07B27047}" dt="2022-04-09T11:05:26.228" v="639" actId="20577"/>
        <pc:sldMkLst>
          <pc:docMk/>
          <pc:sldMk cId="362025810" sldId="266"/>
        </pc:sldMkLst>
        <pc:spChg chg="mod">
          <ac:chgData name="Gloria Isedu" userId="S::isedu.gloria@e4email.net::ea9a7a7a-5ac7-4fc5-a901-4e902fc2d221" providerId="AD" clId="Web-{4497DE4C-1E0A-F8E3-9582-C7ED07B27047}" dt="2022-04-09T10:59:50.616" v="569" actId="20577"/>
          <ac:spMkLst>
            <pc:docMk/>
            <pc:sldMk cId="362025810" sldId="266"/>
            <ac:spMk id="9" creationId="{456B0568-C1DE-3350-D73E-4C2AD33FFDED}"/>
          </ac:spMkLst>
        </pc:spChg>
        <pc:spChg chg="mod">
          <ac:chgData name="Gloria Isedu" userId="S::isedu.gloria@e4email.net::ea9a7a7a-5ac7-4fc5-a901-4e902fc2d221" providerId="AD" clId="Web-{4497DE4C-1E0A-F8E3-9582-C7ED07B27047}" dt="2022-04-09T11:05:26.228" v="639" actId="20577"/>
          <ac:spMkLst>
            <pc:docMk/>
            <pc:sldMk cId="362025810" sldId="266"/>
            <ac:spMk id="15" creationId="{73AAA858-8C35-5CD3-25BA-4F399B9CAB65}"/>
          </ac:spMkLst>
        </pc:spChg>
      </pc:sldChg>
      <pc:sldChg chg="addSp delSp modSp add replId">
        <pc:chgData name="Gloria Isedu" userId="S::isedu.gloria@e4email.net::ea9a7a7a-5ac7-4fc5-a901-4e902fc2d221" providerId="AD" clId="Web-{4497DE4C-1E0A-F8E3-9582-C7ED07B27047}" dt="2022-04-09T11:13:49.311" v="726" actId="14100"/>
        <pc:sldMkLst>
          <pc:docMk/>
          <pc:sldMk cId="2150801861" sldId="267"/>
        </pc:sldMkLst>
        <pc:spChg chg="add del">
          <ac:chgData name="Gloria Isedu" userId="S::isedu.gloria@e4email.net::ea9a7a7a-5ac7-4fc5-a901-4e902fc2d221" providerId="AD" clId="Web-{4497DE4C-1E0A-F8E3-9582-C7ED07B27047}" dt="2022-04-09T11:11:19.441" v="682"/>
          <ac:spMkLst>
            <pc:docMk/>
            <pc:sldMk cId="2150801861" sldId="267"/>
            <ac:spMk id="2" creationId="{746571DC-C6F7-620E-A686-07DF57316393}"/>
          </ac:spMkLst>
        </pc:spChg>
        <pc:spChg chg="add del mod">
          <ac:chgData name="Gloria Isedu" userId="S::isedu.gloria@e4email.net::ea9a7a7a-5ac7-4fc5-a901-4e902fc2d221" providerId="AD" clId="Web-{4497DE4C-1E0A-F8E3-9582-C7ED07B27047}" dt="2022-04-09T11:12:24.744" v="702"/>
          <ac:spMkLst>
            <pc:docMk/>
            <pc:sldMk cId="2150801861" sldId="267"/>
            <ac:spMk id="4" creationId="{4E650124-8E56-CA63-A19E-BC4014CD2225}"/>
          </ac:spMkLst>
        </pc:spChg>
        <pc:spChg chg="mod">
          <ac:chgData name="Gloria Isedu" userId="S::isedu.gloria@e4email.net::ea9a7a7a-5ac7-4fc5-a901-4e902fc2d221" providerId="AD" clId="Web-{4497DE4C-1E0A-F8E3-9582-C7ED07B27047}" dt="2022-04-09T11:11:08.535" v="680" actId="20577"/>
          <ac:spMkLst>
            <pc:docMk/>
            <pc:sldMk cId="2150801861" sldId="267"/>
            <ac:spMk id="9" creationId="{456B0568-C1DE-3350-D73E-4C2AD33FFDED}"/>
          </ac:spMkLst>
        </pc:spChg>
        <pc:spChg chg="add mod">
          <ac:chgData name="Gloria Isedu" userId="S::isedu.gloria@e4email.net::ea9a7a7a-5ac7-4fc5-a901-4e902fc2d221" providerId="AD" clId="Web-{4497DE4C-1E0A-F8E3-9582-C7ED07B27047}" dt="2022-04-09T11:13:23.466" v="723" actId="20577"/>
          <ac:spMkLst>
            <pc:docMk/>
            <pc:sldMk cId="2150801861" sldId="267"/>
            <ac:spMk id="12" creationId="{5F00236F-3654-DAED-DDE2-4C0D31DE60CC}"/>
          </ac:spMkLst>
        </pc:spChg>
        <pc:spChg chg="mod">
          <ac:chgData name="Gloria Isedu" userId="S::isedu.gloria@e4email.net::ea9a7a7a-5ac7-4fc5-a901-4e902fc2d221" providerId="AD" clId="Web-{4497DE4C-1E0A-F8E3-9582-C7ED07B27047}" dt="2022-04-09T11:10:39.534" v="659" actId="20577"/>
          <ac:spMkLst>
            <pc:docMk/>
            <pc:sldMk cId="2150801861" sldId="267"/>
            <ac:spMk id="15" creationId="{73AAA858-8C35-5CD3-25BA-4F399B9CAB65}"/>
          </ac:spMkLst>
        </pc:spChg>
        <pc:spChg chg="mod">
          <ac:chgData name="Gloria Isedu" userId="S::isedu.gloria@e4email.net::ea9a7a7a-5ac7-4fc5-a901-4e902fc2d221" providerId="AD" clId="Web-{4497DE4C-1E0A-F8E3-9582-C7ED07B27047}" dt="2022-04-09T11:10:27.456" v="657" actId="14100"/>
          <ac:spMkLst>
            <pc:docMk/>
            <pc:sldMk cId="2150801861" sldId="267"/>
            <ac:spMk id="17" creationId="{E4845BBD-59F1-AF7D-8C03-364B7219A408}"/>
          </ac:spMkLst>
        </pc:spChg>
        <pc:spChg chg="mod">
          <ac:chgData name="Gloria Isedu" userId="S::isedu.gloria@e4email.net::ea9a7a7a-5ac7-4fc5-a901-4e902fc2d221" providerId="AD" clId="Web-{4497DE4C-1E0A-F8E3-9582-C7ED07B27047}" dt="2022-04-09T11:13:49.311" v="726" actId="14100"/>
          <ac:spMkLst>
            <pc:docMk/>
            <pc:sldMk cId="2150801861" sldId="267"/>
            <ac:spMk id="19" creationId="{7FF9341F-310B-5366-D689-6EFC4337B467}"/>
          </ac:spMkLst>
        </pc:spChg>
      </pc:sldChg>
    </pc:docChg>
  </pc:docChgLst>
  <pc:docChgLst>
    <pc:chgData name="Mubaraq Sani" userId="S::mubaraq.sani@e4email.net::73f2a32e-3f68-4ce8-a46b-4e5ccf7f937a" providerId="AD" clId="Web-{DFC5D593-19E7-89C1-D09F-CC66CC60EF9E}"/>
    <pc:docChg chg="modSld">
      <pc:chgData name="Mubaraq Sani" userId="S::mubaraq.sani@e4email.net::73f2a32e-3f68-4ce8-a46b-4e5ccf7f937a" providerId="AD" clId="Web-{DFC5D593-19E7-89C1-D09F-CC66CC60EF9E}" dt="2022-04-14T14:15:11.250" v="1"/>
      <pc:docMkLst>
        <pc:docMk/>
      </pc:docMkLst>
      <pc:sldChg chg="addSp delSp">
        <pc:chgData name="Mubaraq Sani" userId="S::mubaraq.sani@e4email.net::73f2a32e-3f68-4ce8-a46b-4e5ccf7f937a" providerId="AD" clId="Web-{DFC5D593-19E7-89C1-D09F-CC66CC60EF9E}" dt="2022-04-14T14:15:11.250" v="1"/>
        <pc:sldMkLst>
          <pc:docMk/>
          <pc:sldMk cId="4287688669" sldId="256"/>
        </pc:sldMkLst>
        <pc:spChg chg="add del">
          <ac:chgData name="Mubaraq Sani" userId="S::mubaraq.sani@e4email.net::73f2a32e-3f68-4ce8-a46b-4e5ccf7f937a" providerId="AD" clId="Web-{DFC5D593-19E7-89C1-D09F-CC66CC60EF9E}" dt="2022-04-14T14:15:11.250" v="1"/>
          <ac:spMkLst>
            <pc:docMk/>
            <pc:sldMk cId="4287688669" sldId="256"/>
            <ac:spMk id="2" creationId="{EE71D7CF-E1FB-DEEA-B129-26B9C1CE8C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/>
              <a:t>Insert or Drag and Drop Photo </a:t>
            </a:r>
            <a:br>
              <a:rPr lang="en-ZA"/>
            </a:br>
            <a:r>
              <a:rPr lang="en-ZA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your presentation title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182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/>
              <a:t>Insert or Drag and Drop Photo </a:t>
            </a:r>
            <a:br>
              <a:rPr lang="en-ZA"/>
            </a:br>
            <a:r>
              <a:rPr lang="en-ZA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56F-112A-49F2-817A-9A5855049BB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Emphasized Text</a:t>
            </a:r>
            <a:endParaRPr lang="en-ZA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079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/>
              <a:t>Subtitle</a:t>
            </a:r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Add</a:t>
            </a:r>
          </a:p>
          <a:p>
            <a:pPr marL="266700" lvl="0" indent="-266700" algn="ctr"/>
            <a:r>
              <a:rPr lang="en-US"/>
              <a:t>Picture</a:t>
            </a:r>
            <a:endParaRPr lang="en-ZA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Add</a:t>
            </a:r>
          </a:p>
          <a:p>
            <a:pPr marL="266700" lvl="0" indent="-266700" algn="ctr"/>
            <a:r>
              <a:rPr lang="en-US"/>
              <a:t>Picture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Add</a:t>
            </a:r>
          </a:p>
          <a:p>
            <a:pPr marL="266700" lvl="0" indent="-266700" algn="ctr"/>
            <a:r>
              <a:rPr lang="en-US"/>
              <a:t>Picture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fld id="{1585056F-112A-49F2-817A-9A5855049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20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/>
              <a:t>Subtitle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2</a:t>
            </a:r>
            <a:endParaRPr lang="en-Z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fld id="{1585056F-112A-49F2-817A-9A5855049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74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/>
              <a:t>Subtitle</a:t>
            </a:r>
            <a:endParaRPr lang="en-ZA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ZA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/>
              <a:t>1</a:t>
            </a:r>
            <a:endParaRPr lang="en-ZA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Section Description</a:t>
            </a:r>
            <a:endParaRPr lang="en-ZA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/>
              <a:t>2</a:t>
            </a:r>
            <a:endParaRPr lang="en-ZA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/>
              <a:t>3</a:t>
            </a:r>
            <a:endParaRPr lang="en-ZA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fld id="{1585056F-112A-49F2-817A-9A5855049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07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fld id="{1585056F-112A-49F2-817A-9A5855049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17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/>
              <a:t>Subtitle</a:t>
            </a:r>
            <a:endParaRPr lang="en-Z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1 Title</a:t>
            </a:r>
            <a:endParaRPr lang="en-Z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2 Title</a:t>
            </a:r>
            <a:endParaRPr lang="en-Z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3 Title</a:t>
            </a:r>
            <a:endParaRPr lang="en-ZA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fld id="{1585056F-112A-49F2-817A-9A5855049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9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/>
              <a:t>Subtitle</a:t>
            </a:r>
            <a:endParaRPr lang="en-ZA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fld id="{1585056F-112A-49F2-817A-9A5855049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06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/>
              <a:t>Subtitle</a:t>
            </a:r>
            <a:endParaRPr lang="en-ZA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Short Bio</a:t>
            </a:r>
            <a:endParaRPr lang="en-ZA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Short Bio</a:t>
            </a:r>
            <a:endParaRPr lang="en-ZA"/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Short Bio</a:t>
            </a:r>
            <a:endParaRPr lang="en-ZA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fld id="{1585056F-112A-49F2-817A-9A5855049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92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/>
              <a:t>Subtitle</a:t>
            </a:r>
            <a:endParaRPr lang="en-ZA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/>
              <a:t>Full Name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/>
              <a:t>Full Name</a:t>
            </a:r>
            <a:endParaRPr lang="en-ZA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/>
              <a:t>Full Name</a:t>
            </a:r>
            <a:endParaRPr lang="en-ZA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/>
              <a:t>Full Name</a:t>
            </a:r>
            <a:endParaRPr lang="en-ZA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/>
              <a:t>Full Name</a:t>
            </a:r>
            <a:endParaRPr lang="en-ZA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/>
              <a:t>Full Name</a:t>
            </a:r>
            <a:endParaRPr lang="en-ZA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fld id="{1585056F-112A-49F2-817A-9A5855049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53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483020"/>
            <a:ext cx="10143235" cy="470822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85056F-112A-49F2-817A-9A5855049BB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12FADE-090C-45E4-8F7F-1FBC023297B4}"/>
              </a:ext>
            </a:extLst>
          </p:cNvPr>
          <p:cNvGrpSpPr/>
          <p:nvPr userDrawn="1"/>
        </p:nvGrpSpPr>
        <p:grpSpPr>
          <a:xfrm>
            <a:off x="1683026" y="992872"/>
            <a:ext cx="8892209" cy="132522"/>
            <a:chOff x="1683026" y="1371598"/>
            <a:chExt cx="8892209" cy="13252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BE31048-EE4A-4FBB-A0A1-1A03BDB207B9}"/>
                </a:ext>
              </a:extLst>
            </p:cNvPr>
            <p:cNvCxnSpPr/>
            <p:nvPr/>
          </p:nvCxnSpPr>
          <p:spPr>
            <a:xfrm>
              <a:off x="1722783" y="1437859"/>
              <a:ext cx="885245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76AFEDB-5943-476E-AEC7-E367CA874E68}"/>
                </a:ext>
              </a:extLst>
            </p:cNvPr>
            <p:cNvSpPr/>
            <p:nvPr/>
          </p:nvSpPr>
          <p:spPr>
            <a:xfrm>
              <a:off x="1683026" y="1371598"/>
              <a:ext cx="132522" cy="13252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505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/>
              <a:t>Insert or Drag and Drop Photo </a:t>
            </a:r>
            <a:br>
              <a:rPr lang="en-ZA"/>
            </a:br>
            <a:r>
              <a:rPr lang="en-ZA"/>
              <a:t>then Send to Back for overlay effect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56F-112A-49F2-817A-9A5855049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164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fld id="{1585056F-112A-49F2-817A-9A5855049B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8106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fld id="{1585056F-112A-49F2-817A-9A5855049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86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fld id="{1585056F-112A-49F2-817A-9A5855049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958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fld id="{1585056F-112A-49F2-817A-9A5855049BB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33313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fld id="{1585056F-112A-49F2-817A-9A5855049BB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08089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fld id="{1585056F-112A-49F2-817A-9A5855049BB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75656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fld id="{1585056F-112A-49F2-817A-9A5855049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fld id="{1585056F-112A-49F2-817A-9A5855049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577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/>
              <a:t>Insert or Drag and Drop Photo </a:t>
            </a:r>
            <a:br>
              <a:rPr lang="en-ZA"/>
            </a:br>
            <a:r>
              <a:rPr lang="en-ZA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56F-112A-49F2-817A-9A5855049BB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/>
              <a:t>Phone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Email</a:t>
            </a:r>
            <a:endParaRPr lang="en-ZA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Website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53314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your presentation title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508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/>
              <a:t>Insert or Drag and Drop Photo </a:t>
            </a:r>
            <a:br>
              <a:rPr lang="en-ZA"/>
            </a:br>
            <a:r>
              <a:rPr lang="en-ZA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Slide Title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56F-112A-49F2-817A-9A5855049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491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Slide Title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56F-112A-49F2-817A-9A5855049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4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/>
              <a:t>Insert or Drag and Drop Photo </a:t>
            </a:r>
            <a:br>
              <a:rPr lang="en-ZA"/>
            </a:br>
            <a:r>
              <a:rPr lang="en-ZA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56F-112A-49F2-817A-9A5855049BB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Slide Title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537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fld id="{1585056F-112A-49F2-817A-9A5855049B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236C04-45F5-48D6-B4B2-1C7065D6BEBB}"/>
              </a:ext>
            </a:extLst>
          </p:cNvPr>
          <p:cNvSpPr/>
          <p:nvPr userDrawn="1"/>
        </p:nvSpPr>
        <p:spPr>
          <a:xfrm>
            <a:off x="796835" y="1327570"/>
            <a:ext cx="574766" cy="574766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9BB563-8DF5-4D05-B42B-0FE38A9E12D8}"/>
              </a:ext>
            </a:extLst>
          </p:cNvPr>
          <p:cNvSpPr/>
          <p:nvPr userDrawn="1"/>
        </p:nvSpPr>
        <p:spPr>
          <a:xfrm>
            <a:off x="796835" y="2183875"/>
            <a:ext cx="574766" cy="574766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9CC2935-7670-41D4-A4FB-23F84FEDE8B2}"/>
              </a:ext>
            </a:extLst>
          </p:cNvPr>
          <p:cNvSpPr/>
          <p:nvPr userDrawn="1"/>
        </p:nvSpPr>
        <p:spPr>
          <a:xfrm>
            <a:off x="796835" y="3040180"/>
            <a:ext cx="574766" cy="574766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A25743-55C7-4DE1-BE8C-318868497339}"/>
              </a:ext>
            </a:extLst>
          </p:cNvPr>
          <p:cNvSpPr/>
          <p:nvPr userDrawn="1"/>
        </p:nvSpPr>
        <p:spPr>
          <a:xfrm>
            <a:off x="796835" y="3896485"/>
            <a:ext cx="574766" cy="574766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E43B440-EC32-46C3-8DE6-B84ECAFD2316}"/>
              </a:ext>
            </a:extLst>
          </p:cNvPr>
          <p:cNvSpPr/>
          <p:nvPr userDrawn="1"/>
        </p:nvSpPr>
        <p:spPr>
          <a:xfrm>
            <a:off x="796835" y="4752790"/>
            <a:ext cx="574766" cy="574766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5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/>
              <a:t>Subtitle</a:t>
            </a:r>
            <a:endParaRPr lang="en-Z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Add</a:t>
            </a:r>
          </a:p>
          <a:p>
            <a:pPr marL="266700" lvl="0" indent="-266700" algn="ctr"/>
            <a:r>
              <a:rPr lang="en-US"/>
              <a:t>Picture</a:t>
            </a:r>
            <a:endParaRPr lang="en-ZA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Add</a:t>
            </a:r>
          </a:p>
          <a:p>
            <a:pPr marL="266700" lvl="0" indent="-266700" algn="ctr"/>
            <a:r>
              <a:rPr lang="en-US"/>
              <a:t>Picture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Add</a:t>
            </a:r>
          </a:p>
          <a:p>
            <a:pPr marL="266700" lvl="0" indent="-266700" algn="ctr"/>
            <a:r>
              <a:rPr lang="en-US"/>
              <a:t>Picture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Add</a:t>
            </a:r>
          </a:p>
          <a:p>
            <a:pPr marL="266700" lvl="0" indent="-266700" algn="ctr"/>
            <a:r>
              <a:rPr lang="en-US"/>
              <a:t>Picture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Add</a:t>
            </a:r>
          </a:p>
          <a:p>
            <a:pPr marL="266700" lvl="0" indent="-266700" algn="ctr"/>
            <a:r>
              <a:rPr lang="en-US"/>
              <a:t>Picture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fld id="{1585056F-112A-49F2-817A-9A5855049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0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FAEC555A-E116-43B1-97D3-5E02662E3CC5}"/>
              </a:ext>
            </a:extLst>
          </p:cNvPr>
          <p:cNvSpPr/>
          <p:nvPr/>
        </p:nvSpPr>
        <p:spPr>
          <a:xfrm>
            <a:off x="1074290" y="1663581"/>
            <a:ext cx="1216152" cy="12161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90C17F2-4C3C-4E16-9BBF-7EFE436DB69C}"/>
              </a:ext>
            </a:extLst>
          </p:cNvPr>
          <p:cNvSpPr/>
          <p:nvPr/>
        </p:nvSpPr>
        <p:spPr>
          <a:xfrm>
            <a:off x="3742823" y="1663581"/>
            <a:ext cx="1216152" cy="12161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9B61083-F17D-4131-AAB0-E299B594F28E}"/>
              </a:ext>
            </a:extLst>
          </p:cNvPr>
          <p:cNvSpPr/>
          <p:nvPr/>
        </p:nvSpPr>
        <p:spPr>
          <a:xfrm>
            <a:off x="6412334" y="1663581"/>
            <a:ext cx="1216152" cy="12161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/>
              <a:t>Subtitle</a:t>
            </a:r>
            <a:endParaRPr lang="en-ZA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371470" y="1987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Add</a:t>
            </a:r>
          </a:p>
          <a:p>
            <a:pPr marL="266700" lvl="0" indent="-266700" algn="ctr"/>
            <a:r>
              <a:rPr lang="en-US"/>
              <a:t>Picture</a:t>
            </a:r>
            <a:endParaRPr lang="en-ZA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956" y="3249000"/>
            <a:ext cx="2371842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040492" y="1987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Add</a:t>
            </a:r>
          </a:p>
          <a:p>
            <a:pPr marL="266700" lvl="0" indent="-266700" algn="ctr"/>
            <a:r>
              <a:rPr lang="en-US"/>
              <a:t>Picture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978" y="3249000"/>
            <a:ext cx="2371842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6709514" y="1987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Add</a:t>
            </a:r>
          </a:p>
          <a:p>
            <a:pPr marL="266700" lvl="0" indent="-266700" algn="ctr"/>
            <a:r>
              <a:rPr lang="en-US"/>
              <a:t>Picture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34000" y="3249000"/>
            <a:ext cx="2371842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fld id="{1585056F-112A-49F2-817A-9A5855049BB5}" type="slidenum">
              <a:rPr lang="en-US" smtClean="0"/>
              <a:t>‹#›</a:t>
            </a:fld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34C138-92B8-4DA7-A81D-FDA40BBF1A25}"/>
              </a:ext>
            </a:extLst>
          </p:cNvPr>
          <p:cNvSpPr/>
          <p:nvPr/>
        </p:nvSpPr>
        <p:spPr>
          <a:xfrm>
            <a:off x="1073801" y="4100526"/>
            <a:ext cx="1216152" cy="12161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8DEC87C-198D-4356-A854-23C8986E125D}"/>
              </a:ext>
            </a:extLst>
          </p:cNvPr>
          <p:cNvSpPr/>
          <p:nvPr/>
        </p:nvSpPr>
        <p:spPr>
          <a:xfrm>
            <a:off x="3743312" y="4100526"/>
            <a:ext cx="1216152" cy="12161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icture Placeholder 15">
            <a:extLst>
              <a:ext uri="{FF2B5EF4-FFF2-40B4-BE49-F238E27FC236}">
                <a16:creationId xmlns:a16="http://schemas.microsoft.com/office/drawing/2014/main" id="{C07703CD-8142-4794-92F8-768C628A2E9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371470" y="4424005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Add</a:t>
            </a:r>
          </a:p>
          <a:p>
            <a:pPr marL="266700" lvl="0" indent="-266700" algn="ctr"/>
            <a:r>
              <a:rPr lang="en-US"/>
              <a:t>Picture</a:t>
            </a:r>
            <a:endParaRPr lang="en-ZA"/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82B8943E-C2FE-4C33-BDA9-6C81F9957D5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95956" y="5685945"/>
            <a:ext cx="2371842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45" name="Picture Placeholder 15">
            <a:extLst>
              <a:ext uri="{FF2B5EF4-FFF2-40B4-BE49-F238E27FC236}">
                <a16:creationId xmlns:a16="http://schemas.microsoft.com/office/drawing/2014/main" id="{322ABD60-95BF-47DC-8686-850EC4E08EFA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4040492" y="4424005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Add</a:t>
            </a:r>
          </a:p>
          <a:p>
            <a:pPr marL="266700" lvl="0" indent="-266700" algn="ctr"/>
            <a:r>
              <a:rPr lang="en-US"/>
              <a:t>Picture</a:t>
            </a:r>
            <a:endParaRPr lang="en-ZA"/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8ADD4F51-13BD-4186-BB7E-F0B47953C3F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164978" y="5685945"/>
            <a:ext cx="2371842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A2401AB-579A-4AFE-88B7-F4684B4ED07F}"/>
              </a:ext>
            </a:extLst>
          </p:cNvPr>
          <p:cNvSpPr/>
          <p:nvPr/>
        </p:nvSpPr>
        <p:spPr>
          <a:xfrm>
            <a:off x="6412334" y="4100526"/>
            <a:ext cx="1216152" cy="12161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icture Placeholder 15">
            <a:extLst>
              <a:ext uri="{FF2B5EF4-FFF2-40B4-BE49-F238E27FC236}">
                <a16:creationId xmlns:a16="http://schemas.microsoft.com/office/drawing/2014/main" id="{E9D5A24E-A925-45EB-AC59-14479A06A95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709514" y="4424005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Add</a:t>
            </a:r>
          </a:p>
          <a:p>
            <a:pPr marL="266700" lvl="0" indent="-266700" algn="ctr"/>
            <a:r>
              <a:rPr lang="en-US"/>
              <a:t>Picture</a:t>
            </a:r>
            <a:endParaRPr lang="en-ZA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92287FC1-2F9B-4937-BE91-281DF240073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834000" y="5685945"/>
            <a:ext cx="2371842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F7B97B-2C4A-41C1-BD9F-3C439CDB4240}"/>
              </a:ext>
            </a:extLst>
          </p:cNvPr>
          <p:cNvSpPr/>
          <p:nvPr/>
        </p:nvSpPr>
        <p:spPr>
          <a:xfrm>
            <a:off x="9081356" y="1663581"/>
            <a:ext cx="1216152" cy="12161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842FB639-544F-48D2-8500-E6C386EFB45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378536" y="1987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Add</a:t>
            </a:r>
          </a:p>
          <a:p>
            <a:pPr marL="266700" lvl="0" indent="-266700" algn="ctr"/>
            <a:r>
              <a:rPr lang="en-US"/>
              <a:t>Picture</a:t>
            </a:r>
            <a:endParaRPr lang="en-ZA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4EF94A31-E363-4A0B-A430-BEFDDD79736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503022" y="3249000"/>
            <a:ext cx="2371842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D9A8126-85EC-4931-BA2B-97BA305B84FF}"/>
              </a:ext>
            </a:extLst>
          </p:cNvPr>
          <p:cNvSpPr/>
          <p:nvPr/>
        </p:nvSpPr>
        <p:spPr>
          <a:xfrm>
            <a:off x="9081356" y="4100526"/>
            <a:ext cx="1216152" cy="12161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11CA234A-02E1-4581-858D-5CD330BC35CE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9378536" y="4424005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Add</a:t>
            </a:r>
          </a:p>
          <a:p>
            <a:pPr marL="266700" lvl="0" indent="-266700" algn="ctr"/>
            <a:r>
              <a:rPr lang="en-US"/>
              <a:t>Picture</a:t>
            </a:r>
            <a:endParaRPr lang="en-ZA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402B7043-C864-41B2-AD8E-4D30B2649358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503022" y="5685945"/>
            <a:ext cx="2371842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559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Add</a:t>
            </a:r>
          </a:p>
          <a:p>
            <a:pPr marL="266700" lvl="0" indent="-266700" algn="ctr"/>
            <a:r>
              <a:rPr lang="en-US"/>
              <a:t>Picture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Add</a:t>
            </a:r>
          </a:p>
          <a:p>
            <a:pPr marL="266700" lvl="0" indent="-266700" algn="ctr"/>
            <a:r>
              <a:rPr lang="en-US"/>
              <a:t>Picture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Add</a:t>
            </a:r>
          </a:p>
          <a:p>
            <a:pPr marL="266700" lvl="0" indent="-266700" algn="ctr"/>
            <a:r>
              <a:rPr lang="en-US"/>
              <a:t>Picture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/>
              <a:t>Insert or Drag and Drop Photo </a:t>
            </a:r>
            <a:br>
              <a:rPr lang="en-ZA"/>
            </a:br>
            <a:r>
              <a:rPr lang="en-ZA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56F-112A-49F2-817A-9A5855049BB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Slide Title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348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Add</a:t>
            </a:r>
          </a:p>
          <a:p>
            <a:pPr marL="266700" lvl="0" indent="-266700" algn="ctr"/>
            <a:r>
              <a:rPr lang="en-US"/>
              <a:t>Picture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Add</a:t>
            </a:r>
          </a:p>
          <a:p>
            <a:pPr marL="266700" lvl="0" indent="-266700" algn="ctr"/>
            <a:r>
              <a:rPr lang="en-US"/>
              <a:t>Picture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Add</a:t>
            </a:r>
          </a:p>
          <a:p>
            <a:pPr marL="266700" lvl="0" indent="-266700" algn="ctr"/>
            <a:r>
              <a:rPr lang="en-US"/>
              <a:t>Picture</a:t>
            </a:r>
            <a:endParaRPr lang="en-ZA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Add</a:t>
            </a:r>
          </a:p>
          <a:p>
            <a:pPr marL="266700" lvl="0" indent="-266700" algn="ctr"/>
            <a:r>
              <a:rPr lang="en-US"/>
              <a:t>Picture</a:t>
            </a:r>
            <a:endParaRPr lang="en-ZA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/>
              <a:t>Insert or Drag and Drop Photo </a:t>
            </a:r>
            <a:br>
              <a:rPr lang="en-ZA"/>
            </a:br>
            <a:r>
              <a:rPr lang="en-ZA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56F-112A-49F2-817A-9A5855049BB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Slide Title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062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rgbClr val="14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585056F-112A-49F2-817A-9A5855049BB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C3DF51-FC01-4093-92B5-884F6592B481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334" y="5795356"/>
            <a:ext cx="981702" cy="51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7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90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186B657-2124-44AB-AA7D-71DA8B809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Training on </a:t>
            </a:r>
            <a:r>
              <a:rPr lang="en-US" err="1"/>
              <a:t>Plotly</a:t>
            </a:r>
            <a:r>
              <a:rPr lang="en-US"/>
              <a:t> Express and </a:t>
            </a:r>
            <a:r>
              <a:rPr lang="en-US" err="1"/>
              <a:t>Plotly</a:t>
            </a:r>
            <a:r>
              <a:rPr lang="en-US"/>
              <a:t> Dash</a:t>
            </a:r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2FDEBD7A-C707-4BD0-A15B-2C01273DB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err="1">
                <a:ea typeface="Roboto"/>
              </a:rPr>
              <a:t>Pydata</a:t>
            </a:r>
            <a:r>
              <a:rPr lang="en-US">
                <a:ea typeface="Roboto"/>
              </a:rPr>
              <a:t> Team Training </a:t>
            </a:r>
          </a:p>
          <a:p>
            <a:r>
              <a:rPr lang="en-US">
                <a:ea typeface="Roboto"/>
              </a:rPr>
              <a:t>(March 2022)</a:t>
            </a:r>
          </a:p>
        </p:txBody>
      </p:sp>
    </p:spTree>
    <p:extLst>
      <p:ext uri="{BB962C8B-B14F-4D97-AF65-F5344CB8AC3E}">
        <p14:creationId xmlns:p14="http://schemas.microsoft.com/office/powerpoint/2010/main" val="428768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2DF8B287-3A99-400D-B0CF-029BA303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8F204-28FB-6D52-ACA0-DE3CB0790FE3}"/>
              </a:ext>
            </a:extLst>
          </p:cNvPr>
          <p:cNvSpPr txBox="1"/>
          <p:nvPr/>
        </p:nvSpPr>
        <p:spPr>
          <a:xfrm>
            <a:off x="1676400" y="146074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2D136-E69A-BB79-366C-A4565663FC9D}"/>
              </a:ext>
            </a:extLst>
          </p:cNvPr>
          <p:cNvSpPr txBox="1"/>
          <p:nvPr/>
        </p:nvSpPr>
        <p:spPr>
          <a:xfrm>
            <a:off x="1676399" y="23233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Roboto"/>
              </a:rPr>
              <a:t>Plotly</a:t>
            </a:r>
            <a:r>
              <a:rPr lang="en-US">
                <a:ea typeface="Roboto"/>
              </a:rPr>
              <a:t> Express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3943D-22FB-2CCE-706F-0C2BD29202B3}"/>
              </a:ext>
            </a:extLst>
          </p:cNvPr>
          <p:cNvSpPr txBox="1"/>
          <p:nvPr/>
        </p:nvSpPr>
        <p:spPr>
          <a:xfrm>
            <a:off x="1676400" y="32435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Roboto"/>
              </a:rPr>
              <a:t>Plotly</a:t>
            </a:r>
            <a:r>
              <a:rPr lang="en-US">
                <a:ea typeface="Roboto"/>
              </a:rPr>
              <a:t> Dash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F5624-6C6A-23CE-ABC2-ED358D1DCA25}"/>
              </a:ext>
            </a:extLst>
          </p:cNvPr>
          <p:cNvSpPr txBox="1"/>
          <p:nvPr/>
        </p:nvSpPr>
        <p:spPr>
          <a:xfrm>
            <a:off x="1733908" y="40486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Roboto"/>
              </a:rPr>
              <a:t>Pip Install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FA0ED1-5E49-B433-2288-8F2DAD576027}"/>
              </a:ext>
            </a:extLst>
          </p:cNvPr>
          <p:cNvSpPr txBox="1"/>
          <p:nvPr/>
        </p:nvSpPr>
        <p:spPr>
          <a:xfrm>
            <a:off x="1676400" y="49256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Roboto"/>
              </a:rPr>
              <a:t>Thanks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7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CBCD96-F7A0-4EC1-8105-04428EAE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8E04D-E5B4-4242-8C27-BF469F16B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377" y="1483020"/>
            <a:ext cx="9366858" cy="4708229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ea typeface="Roboto"/>
              </a:rPr>
              <a:t>Both </a:t>
            </a:r>
            <a:r>
              <a:rPr lang="en-US" err="1">
                <a:ea typeface="Roboto"/>
              </a:rPr>
              <a:t>plotly</a:t>
            </a:r>
            <a:r>
              <a:rPr lang="en-US">
                <a:ea typeface="Roboto"/>
              </a:rPr>
              <a:t> express and </a:t>
            </a:r>
            <a:r>
              <a:rPr lang="en-US" err="1">
                <a:ea typeface="Roboto"/>
              </a:rPr>
              <a:t>plotly</a:t>
            </a:r>
            <a:r>
              <a:rPr lang="en-US">
                <a:ea typeface="Roboto"/>
              </a:rPr>
              <a:t> dash are used in data </a:t>
            </a:r>
            <a:r>
              <a:rPr lang="en-US" err="1">
                <a:ea typeface="Roboto"/>
              </a:rPr>
              <a:t>visualisation</a:t>
            </a:r>
            <a:r>
              <a:rPr lang="en-US">
                <a:ea typeface="Roboto"/>
              </a:rPr>
              <a:t> in data science.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>
                <a:ea typeface="Roboto"/>
              </a:rPr>
              <a:t>However, </a:t>
            </a:r>
            <a:r>
              <a:rPr lang="en-US" err="1">
                <a:ea typeface="Roboto"/>
              </a:rPr>
              <a:t>plotly</a:t>
            </a:r>
            <a:r>
              <a:rPr lang="en-US">
                <a:ea typeface="Roboto"/>
              </a:rPr>
              <a:t> express is used during the first mile where data is explored and exploratory analysis is carried out. While </a:t>
            </a:r>
            <a:r>
              <a:rPr lang="en-US" err="1">
                <a:ea typeface="Roboto"/>
              </a:rPr>
              <a:t>plotly</a:t>
            </a:r>
            <a:r>
              <a:rPr lang="en-US">
                <a:ea typeface="Roboto"/>
              </a:rPr>
              <a:t> dash is used in the last mile to aid communication, explanation and operationalization of data</a:t>
            </a:r>
          </a:p>
        </p:txBody>
      </p:sp>
    </p:spTree>
    <p:extLst>
      <p:ext uri="{BB962C8B-B14F-4D97-AF65-F5344CB8AC3E}">
        <p14:creationId xmlns:p14="http://schemas.microsoft.com/office/powerpoint/2010/main" val="70085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CBCD96-F7A0-4EC1-8105-04428EAE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Plotly</a:t>
            </a:r>
            <a:r>
              <a:rPr lang="en-US"/>
              <a:t> Express and Dash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4F6392D-B99B-A727-7FBC-F3B94344AA9F}"/>
              </a:ext>
            </a:extLst>
          </p:cNvPr>
          <p:cNvSpPr txBox="1">
            <a:spLocks/>
          </p:cNvSpPr>
          <p:nvPr/>
        </p:nvSpPr>
        <p:spPr>
          <a:xfrm>
            <a:off x="1242683" y="1124716"/>
            <a:ext cx="4136037" cy="7338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a typeface="Roboto"/>
            </a:endParaRPr>
          </a:p>
          <a:p>
            <a:pPr marL="0" indent="0" algn="ctr">
              <a:buNone/>
            </a:pPr>
            <a:r>
              <a:rPr lang="en-US" err="1">
                <a:ea typeface="Roboto"/>
              </a:rPr>
              <a:t>Plotly</a:t>
            </a:r>
            <a:r>
              <a:rPr lang="en-US">
                <a:ea typeface="Roboto"/>
              </a:rPr>
              <a:t> Express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56B0568-C1DE-3350-D73E-4C2AD33FFDED}"/>
              </a:ext>
            </a:extLst>
          </p:cNvPr>
          <p:cNvSpPr txBox="1">
            <a:spLocks/>
          </p:cNvSpPr>
          <p:nvPr/>
        </p:nvSpPr>
        <p:spPr>
          <a:xfrm>
            <a:off x="1242683" y="2114102"/>
            <a:ext cx="4136036" cy="31641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sz="1600">
                <a:ea typeface="Roboto"/>
              </a:rPr>
              <a:t>It is used to make many interactive graphics quickly for:</a:t>
            </a:r>
            <a:endParaRPr lang="en-US"/>
          </a:p>
          <a:p>
            <a:pPr marL="285750" indent="-285750">
              <a:lnSpc>
                <a:spcPct val="200000"/>
              </a:lnSpc>
            </a:pPr>
            <a:r>
              <a:rPr lang="en-US" sz="1600">
                <a:ea typeface="Roboto"/>
              </a:rPr>
              <a:t>Getting a sense of the data</a:t>
            </a:r>
          </a:p>
          <a:p>
            <a:pPr marL="285750" indent="-285750">
              <a:lnSpc>
                <a:spcPct val="200000"/>
              </a:lnSpc>
            </a:pPr>
            <a:r>
              <a:rPr lang="en-US" sz="1600">
                <a:ea typeface="Roboto"/>
              </a:rPr>
              <a:t>Looking for patterns and outliers</a:t>
            </a:r>
          </a:p>
          <a:p>
            <a:pPr marL="285750" indent="-285750">
              <a:lnSpc>
                <a:spcPct val="200000"/>
              </a:lnSpc>
            </a:pPr>
            <a:r>
              <a:rPr lang="en-US" sz="1600">
                <a:ea typeface="Roboto"/>
              </a:rPr>
              <a:t>Validating data quality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29137B2-3492-778E-3AD2-3619665E33A3}"/>
              </a:ext>
            </a:extLst>
          </p:cNvPr>
          <p:cNvSpPr txBox="1">
            <a:spLocks/>
          </p:cNvSpPr>
          <p:nvPr/>
        </p:nvSpPr>
        <p:spPr>
          <a:xfrm>
            <a:off x="6010215" y="1118965"/>
            <a:ext cx="3187132" cy="7338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a typeface="Roboto"/>
            </a:endParaRPr>
          </a:p>
          <a:p>
            <a:r>
              <a:rPr lang="en-US" err="1">
                <a:ea typeface="Roboto"/>
              </a:rPr>
              <a:t>Plotly</a:t>
            </a:r>
            <a:r>
              <a:rPr lang="en-US">
                <a:ea typeface="Roboto"/>
              </a:rPr>
              <a:t> Dash</a:t>
            </a:r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73AAA858-8C35-5CD3-25BA-4F399B9CAB65}"/>
              </a:ext>
            </a:extLst>
          </p:cNvPr>
          <p:cNvSpPr txBox="1">
            <a:spLocks/>
          </p:cNvSpPr>
          <p:nvPr/>
        </p:nvSpPr>
        <p:spPr>
          <a:xfrm>
            <a:off x="5880819" y="2108351"/>
            <a:ext cx="4279810" cy="312101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en-US" sz="1600">
                <a:ea typeface="Roboto"/>
              </a:rPr>
              <a:t>It is used to make fewer, more polished interactive graphics for: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ea typeface="Roboto"/>
              </a:rPr>
              <a:t>Publications in articles or the web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ea typeface="Roboto"/>
              </a:rPr>
              <a:t>Non-data-scientists to interact with outputs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ea typeface="Roboto"/>
              </a:rPr>
              <a:t>Making models actionable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845BBD-59F1-AF7D-8C03-364B7219A408}"/>
              </a:ext>
            </a:extLst>
          </p:cNvPr>
          <p:cNvSpPr/>
          <p:nvPr/>
        </p:nvSpPr>
        <p:spPr>
          <a:xfrm>
            <a:off x="1036248" y="1302229"/>
            <a:ext cx="4336210" cy="3976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9341F-310B-5366-D689-6EFC4337B467}"/>
              </a:ext>
            </a:extLst>
          </p:cNvPr>
          <p:cNvSpPr/>
          <p:nvPr/>
        </p:nvSpPr>
        <p:spPr>
          <a:xfrm>
            <a:off x="5651380" y="1302229"/>
            <a:ext cx="4595003" cy="3976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1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CBCD96-F7A0-4EC1-8105-04428EAE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Plotly</a:t>
            </a:r>
            <a:r>
              <a:rPr lang="en-US"/>
              <a:t> Express and Dash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4F6392D-B99B-A727-7FBC-F3B94344AA9F}"/>
              </a:ext>
            </a:extLst>
          </p:cNvPr>
          <p:cNvSpPr txBox="1">
            <a:spLocks/>
          </p:cNvSpPr>
          <p:nvPr/>
        </p:nvSpPr>
        <p:spPr>
          <a:xfrm>
            <a:off x="1242683" y="1124716"/>
            <a:ext cx="4136037" cy="7338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a typeface="Roboto"/>
            </a:endParaRPr>
          </a:p>
          <a:p>
            <a:pPr marL="0" indent="0" algn="ctr">
              <a:buNone/>
            </a:pPr>
            <a:r>
              <a:rPr lang="en-US" err="1">
                <a:ea typeface="Roboto"/>
              </a:rPr>
              <a:t>Plotly</a:t>
            </a:r>
            <a:r>
              <a:rPr lang="en-US">
                <a:ea typeface="Roboto"/>
              </a:rPr>
              <a:t> Express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56B0568-C1DE-3350-D73E-4C2AD33FFDED}"/>
              </a:ext>
            </a:extLst>
          </p:cNvPr>
          <p:cNvSpPr txBox="1">
            <a:spLocks/>
          </p:cNvSpPr>
          <p:nvPr/>
        </p:nvSpPr>
        <p:spPr>
          <a:xfrm>
            <a:off x="1242683" y="2114102"/>
            <a:ext cx="4136036" cy="31641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</a:pPr>
            <a:r>
              <a:rPr lang="en-US" sz="1600">
                <a:ea typeface="Roboto"/>
              </a:rPr>
              <a:t>Make graphics in a single function call</a:t>
            </a:r>
          </a:p>
          <a:p>
            <a:pPr marL="285750" indent="-285750">
              <a:lnSpc>
                <a:spcPct val="200000"/>
              </a:lnSpc>
            </a:pPr>
            <a:r>
              <a:rPr lang="en-US" sz="1600">
                <a:ea typeface="Roboto"/>
              </a:rPr>
              <a:t>Quickly iterate through various visual forms</a:t>
            </a:r>
          </a:p>
          <a:p>
            <a:pPr marL="285750" indent="-285750">
              <a:lnSpc>
                <a:spcPct val="200000"/>
              </a:lnSpc>
            </a:pPr>
            <a:r>
              <a:rPr lang="en-US" sz="1600">
                <a:ea typeface="Roboto"/>
              </a:rPr>
              <a:t>Easily tailor graphics for publication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29137B2-3492-778E-3AD2-3619665E33A3}"/>
              </a:ext>
            </a:extLst>
          </p:cNvPr>
          <p:cNvSpPr txBox="1">
            <a:spLocks/>
          </p:cNvSpPr>
          <p:nvPr/>
        </p:nvSpPr>
        <p:spPr>
          <a:xfrm>
            <a:off x="6010215" y="1118965"/>
            <a:ext cx="3187132" cy="7338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a typeface="Roboto"/>
            </a:endParaRPr>
          </a:p>
          <a:p>
            <a:r>
              <a:rPr lang="en-US" err="1">
                <a:ea typeface="Roboto"/>
              </a:rPr>
              <a:t>Plotly</a:t>
            </a:r>
            <a:r>
              <a:rPr lang="en-US">
                <a:ea typeface="Roboto"/>
              </a:rPr>
              <a:t> Dash</a:t>
            </a:r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73AAA858-8C35-5CD3-25BA-4F399B9CAB65}"/>
              </a:ext>
            </a:extLst>
          </p:cNvPr>
          <p:cNvSpPr txBox="1">
            <a:spLocks/>
          </p:cNvSpPr>
          <p:nvPr/>
        </p:nvSpPr>
        <p:spPr>
          <a:xfrm>
            <a:off x="5880819" y="2108351"/>
            <a:ext cx="4279810" cy="312101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200000"/>
              </a:lnSpc>
              <a:buChar char="•"/>
            </a:pPr>
            <a:r>
              <a:rPr lang="en-US" sz="1600">
                <a:ea typeface="Roboto"/>
              </a:rPr>
              <a:t>It </a:t>
            </a:r>
            <a:r>
              <a:rPr lang="en-US" sz="1600">
                <a:ea typeface="+mn-lt"/>
                <a:cs typeface="+mn-lt"/>
              </a:rPr>
              <a:t>is the best way to build analytical apps in Python using </a:t>
            </a:r>
            <a:r>
              <a:rPr lang="en-US" sz="1600" err="1">
                <a:ea typeface="+mn-lt"/>
                <a:cs typeface="+mn-lt"/>
              </a:rPr>
              <a:t>Plotly</a:t>
            </a:r>
            <a:r>
              <a:rPr lang="en-US" sz="1600">
                <a:ea typeface="+mn-lt"/>
                <a:cs typeface="+mn-lt"/>
              </a:rPr>
              <a:t> figures.</a:t>
            </a:r>
            <a:endParaRPr lang="en-US">
              <a:ea typeface="Roboto"/>
            </a:endParaRPr>
          </a:p>
          <a:p>
            <a:pPr marL="285750" indent="-285750" algn="l">
              <a:lnSpc>
                <a:spcPct val="200000"/>
              </a:lnSpc>
              <a:buChar char="•"/>
            </a:pPr>
            <a:r>
              <a:rPr lang="en-US" sz="1600">
                <a:ea typeface="Roboto"/>
              </a:rPr>
              <a:t>Makes web apps that link graphics, controls and text.</a:t>
            </a:r>
          </a:p>
          <a:p>
            <a:pPr marL="285750" indent="-285750" algn="l">
              <a:lnSpc>
                <a:spcPct val="200000"/>
              </a:lnSpc>
              <a:buChar char="•"/>
            </a:pPr>
            <a:r>
              <a:rPr lang="en-US" sz="1600">
                <a:ea typeface="Roboto"/>
              </a:rPr>
              <a:t>Control every aspect of styling and layout.</a:t>
            </a:r>
          </a:p>
          <a:p>
            <a:pPr marL="285750" indent="-285750" algn="l">
              <a:lnSpc>
                <a:spcPct val="200000"/>
              </a:lnSpc>
              <a:buChar char="•"/>
            </a:pPr>
            <a:r>
              <a:rPr lang="en-US" sz="1600">
                <a:ea typeface="Roboto"/>
              </a:rPr>
              <a:t>Easily deploy anywhere Flask can run.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845BBD-59F1-AF7D-8C03-364B7219A408}"/>
              </a:ext>
            </a:extLst>
          </p:cNvPr>
          <p:cNvSpPr/>
          <p:nvPr/>
        </p:nvSpPr>
        <p:spPr>
          <a:xfrm>
            <a:off x="1036248" y="1302229"/>
            <a:ext cx="4336210" cy="3976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9341F-310B-5366-D689-6EFC4337B467}"/>
              </a:ext>
            </a:extLst>
          </p:cNvPr>
          <p:cNvSpPr/>
          <p:nvPr/>
        </p:nvSpPr>
        <p:spPr>
          <a:xfrm>
            <a:off x="5651380" y="1302229"/>
            <a:ext cx="4595003" cy="3976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CBCD96-F7A0-4EC1-8105-04428EAE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Plotly</a:t>
            </a:r>
            <a:r>
              <a:rPr lang="en-US"/>
              <a:t> Express and Dash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4F6392D-B99B-A727-7FBC-F3B94344AA9F}"/>
              </a:ext>
            </a:extLst>
          </p:cNvPr>
          <p:cNvSpPr txBox="1">
            <a:spLocks/>
          </p:cNvSpPr>
          <p:nvPr/>
        </p:nvSpPr>
        <p:spPr>
          <a:xfrm>
            <a:off x="1242683" y="1124716"/>
            <a:ext cx="4136037" cy="7338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a typeface="Roboto"/>
            </a:endParaRPr>
          </a:p>
          <a:p>
            <a:pPr marL="0" indent="0" algn="ctr">
              <a:buNone/>
            </a:pPr>
            <a:r>
              <a:rPr lang="en-US" err="1">
                <a:ea typeface="Roboto"/>
              </a:rPr>
              <a:t>Plotly</a:t>
            </a:r>
            <a:r>
              <a:rPr lang="en-US">
                <a:ea typeface="Roboto"/>
              </a:rPr>
              <a:t> Express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56B0568-C1DE-3350-D73E-4C2AD33FFDED}"/>
              </a:ext>
            </a:extLst>
          </p:cNvPr>
          <p:cNvSpPr txBox="1">
            <a:spLocks/>
          </p:cNvSpPr>
          <p:nvPr/>
        </p:nvSpPr>
        <p:spPr>
          <a:xfrm>
            <a:off x="1242683" y="2114102"/>
            <a:ext cx="4136036" cy="31641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en-US" sz="1600">
                <a:ea typeface="Roboto"/>
              </a:rPr>
              <a:t>Pip install </a:t>
            </a:r>
            <a:r>
              <a:rPr lang="en-US" sz="1600" err="1">
                <a:ea typeface="Roboto"/>
              </a:rPr>
              <a:t>plotly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1600">
                <a:ea typeface="Roboto"/>
              </a:rPr>
              <a:t>Import </a:t>
            </a:r>
            <a:r>
              <a:rPr lang="en-US" sz="1600" err="1">
                <a:ea typeface="Roboto"/>
              </a:rPr>
              <a:t>plotly.express</a:t>
            </a:r>
            <a:r>
              <a:rPr lang="en-US" sz="1600">
                <a:ea typeface="Roboto"/>
              </a:rPr>
              <a:t> as </a:t>
            </a:r>
            <a:r>
              <a:rPr lang="en-US" sz="1600" err="1">
                <a:ea typeface="Roboto"/>
              </a:rPr>
              <a:t>px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29137B2-3492-778E-3AD2-3619665E33A3}"/>
              </a:ext>
            </a:extLst>
          </p:cNvPr>
          <p:cNvSpPr txBox="1">
            <a:spLocks/>
          </p:cNvSpPr>
          <p:nvPr/>
        </p:nvSpPr>
        <p:spPr>
          <a:xfrm>
            <a:off x="6010215" y="1118965"/>
            <a:ext cx="3187132" cy="7338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a typeface="Roboto"/>
            </a:endParaRPr>
          </a:p>
          <a:p>
            <a:r>
              <a:rPr lang="en-US" err="1">
                <a:ea typeface="Roboto"/>
              </a:rPr>
              <a:t>Plotly</a:t>
            </a:r>
            <a:r>
              <a:rPr lang="en-US">
                <a:ea typeface="Roboto"/>
              </a:rPr>
              <a:t> Dash</a:t>
            </a:r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73AAA858-8C35-5CD3-25BA-4F399B9CAB65}"/>
              </a:ext>
            </a:extLst>
          </p:cNvPr>
          <p:cNvSpPr txBox="1">
            <a:spLocks/>
          </p:cNvSpPr>
          <p:nvPr/>
        </p:nvSpPr>
        <p:spPr>
          <a:xfrm>
            <a:off x="5880819" y="2108351"/>
            <a:ext cx="4279810" cy="312101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endParaRPr lang="en-US" sz="1600">
              <a:ea typeface="Robot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845BBD-59F1-AF7D-8C03-364B7219A408}"/>
              </a:ext>
            </a:extLst>
          </p:cNvPr>
          <p:cNvSpPr/>
          <p:nvPr/>
        </p:nvSpPr>
        <p:spPr>
          <a:xfrm>
            <a:off x="1539455" y="1302229"/>
            <a:ext cx="3833003" cy="20789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9341F-310B-5366-D689-6EFC4337B467}"/>
              </a:ext>
            </a:extLst>
          </p:cNvPr>
          <p:cNvSpPr/>
          <p:nvPr/>
        </p:nvSpPr>
        <p:spPr>
          <a:xfrm>
            <a:off x="5953304" y="1302229"/>
            <a:ext cx="3833004" cy="21364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F00236F-3654-DAED-DDE2-4C0D31DE60CC}"/>
              </a:ext>
            </a:extLst>
          </p:cNvPr>
          <p:cNvSpPr txBox="1">
            <a:spLocks/>
          </p:cNvSpPr>
          <p:nvPr/>
        </p:nvSpPr>
        <p:spPr>
          <a:xfrm>
            <a:off x="5728418" y="2114101"/>
            <a:ext cx="4136036" cy="31641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en-US" sz="1600">
                <a:ea typeface="Roboto"/>
              </a:rPr>
              <a:t>Pip install dash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1600">
                <a:ea typeface="Roboto"/>
              </a:rPr>
              <a:t>pip install </a:t>
            </a:r>
            <a:r>
              <a:rPr lang="en-US" sz="1600" err="1">
                <a:ea typeface="Roboto"/>
              </a:rPr>
              <a:t>jupyter_dash</a:t>
            </a:r>
          </a:p>
        </p:txBody>
      </p:sp>
    </p:spTree>
    <p:extLst>
      <p:ext uri="{BB962C8B-B14F-4D97-AF65-F5344CB8AC3E}">
        <p14:creationId xmlns:p14="http://schemas.microsoft.com/office/powerpoint/2010/main" val="215080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2D149D8-9119-4F9B-A792-75040E8788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08820E7-82FD-4B26-BB71-09A7DF2B5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Thanks for listening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87793C49-8DC0-4BA0-972E-C412EE55F1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>
                <a:ea typeface="Roboto"/>
              </a:rPr>
              <a:t>Gloria </a:t>
            </a:r>
            <a:r>
              <a:rPr lang="en-US" err="1">
                <a:ea typeface="Roboto"/>
              </a:rPr>
              <a:t>Isedu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91673668"/>
      </p:ext>
    </p:extLst>
  </p:cSld>
  <p:clrMapOvr>
    <a:masterClrMapping/>
  </p:clrMapOvr>
</p:sld>
</file>

<file path=ppt/theme/theme1.xml><?xml version="1.0" encoding="utf-8"?>
<a:theme xmlns:a="http://schemas.openxmlformats.org/drawingml/2006/main" name="E4E New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ustom 1">
      <a:majorFont>
        <a:latin typeface="Roboto bk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4E New Theme" id="{86EBBE8E-4456-4750-9453-3EFF13388CAA}" vid="{2C45C293-FFB9-4602-BD50-512C36D485D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E6303D80459E40844631590046F124" ma:contentTypeVersion="12" ma:contentTypeDescription="Create a new document." ma:contentTypeScope="" ma:versionID="38c5e55b99a349d7def5751bc12bea33">
  <xsd:schema xmlns:xsd="http://www.w3.org/2001/XMLSchema" xmlns:xs="http://www.w3.org/2001/XMLSchema" xmlns:p="http://schemas.microsoft.com/office/2006/metadata/properties" xmlns:ns2="ddf55f00-f9dd-4772-9ff0-7415f6d03f72" xmlns:ns3="08fa67ae-1d5a-4133-9a94-e0274aae5445" targetNamespace="http://schemas.microsoft.com/office/2006/metadata/properties" ma:root="true" ma:fieldsID="a48083530d4638bd957063c836e4a7f9" ns2:_="" ns3:_="">
    <xsd:import namespace="ddf55f00-f9dd-4772-9ff0-7415f6d03f72"/>
    <xsd:import namespace="08fa67ae-1d5a-4133-9a94-e0274aae54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f55f00-f9dd-4772-9ff0-7415f6d03f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fa67ae-1d5a-4133-9a94-e0274aae544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45E0E0-6BB7-4AB9-B910-AB7A7A5C27AA}">
  <ds:schemaRefs>
    <ds:schemaRef ds:uri="08fa67ae-1d5a-4133-9a94-e0274aae5445"/>
    <ds:schemaRef ds:uri="ddf55f00-f9dd-4772-9ff0-7415f6d03f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9F0EE0D-4967-4C20-A67C-BFC54DF70D3F}">
  <ds:schemaRefs>
    <ds:schemaRef ds:uri="ddf55f00-f9dd-4772-9ff0-7415f6d03f7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A346BA2-2AAE-4737-90E0-E0CB395FFB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E4E Theme 3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E4E New Theme</vt:lpstr>
      <vt:lpstr>Training on Plotly Express and Plotly Dash</vt:lpstr>
      <vt:lpstr>Outline</vt:lpstr>
      <vt:lpstr>Introduction</vt:lpstr>
      <vt:lpstr>Plotly Express and Dash</vt:lpstr>
      <vt:lpstr>Plotly Express and Dash</vt:lpstr>
      <vt:lpstr>Plotly Express and Dash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Ajaka Chiamaka</dc:creator>
  <cp:revision>1</cp:revision>
  <dcterms:created xsi:type="dcterms:W3CDTF">2018-11-15T07:59:05Z</dcterms:created>
  <dcterms:modified xsi:type="dcterms:W3CDTF">2022-04-14T14:15:34Z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0x010100E3E6303D80459E40844631590046F124</vt:lpwstr>
  </property>
  <property fmtid="{D5CDD505-2E9C-101B-9397-08002B2CF9AE}" pid="3" name="MSIP_Label_b6b49786-86b4-4a9d-8bf6-e9946d4b0e28_Enabled">
    <vt:lpwstr>true</vt:lpwstr>
  </property>
  <property fmtid="{D5CDD505-2E9C-101B-9397-08002B2CF9AE}" pid="4" name="MSIP_Label_b6b49786-86b4-4a9d-8bf6-e9946d4b0e28_SetDate">
    <vt:lpwstr>2022-04-09T10:16:42Z</vt:lpwstr>
  </property>
  <property fmtid="{D5CDD505-2E9C-101B-9397-08002B2CF9AE}" pid="5" name="MSIP_Label_b6b49786-86b4-4a9d-8bf6-e9946d4b0e28_Method">
    <vt:lpwstr>Standard</vt:lpwstr>
  </property>
  <property fmtid="{D5CDD505-2E9C-101B-9397-08002B2CF9AE}" pid="6" name="MSIP_Label_b6b49786-86b4-4a9d-8bf6-e9946d4b0e28_Name">
    <vt:lpwstr>encryption</vt:lpwstr>
  </property>
  <property fmtid="{D5CDD505-2E9C-101B-9397-08002B2CF9AE}" pid="7" name="MSIP_Label_b6b49786-86b4-4a9d-8bf6-e9946d4b0e28_SiteId">
    <vt:lpwstr>d21b2492-1ddc-4fe8-9d71-352723555f2d</vt:lpwstr>
  </property>
  <property fmtid="{D5CDD505-2E9C-101B-9397-08002B2CF9AE}" pid="8" name="MSIP_Label_b6b49786-86b4-4a9d-8bf6-e9946d4b0e28_ActionId">
    <vt:lpwstr>c6a8d425-6dda-4230-b6aa-7cda405182bb</vt:lpwstr>
  </property>
  <property fmtid="{D5CDD505-2E9C-101B-9397-08002B2CF9AE}" pid="9" name="MSIP_Label_b6b49786-86b4-4a9d-8bf6-e9946d4b0e28_ContentBits">
    <vt:lpwstr>0</vt:lpwstr>
  </property>
</Properties>
</file>