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70" r:id="rId2"/>
    <p:sldId id="271" r:id="rId3"/>
    <p:sldId id="272" r:id="rId4"/>
    <p:sldId id="276" r:id="rId5"/>
    <p:sldId id="277" r:id="rId6"/>
    <p:sldId id="278" r:id="rId7"/>
    <p:sldId id="279" r:id="rId8"/>
    <p:sldId id="280" r:id="rId9"/>
    <p:sldId id="281" r:id="rId10"/>
    <p:sldId id="282" r:id="rId11"/>
    <p:sldId id="314" r:id="rId12"/>
    <p:sldId id="283" r:id="rId13"/>
    <p:sldId id="284" r:id="rId14"/>
    <p:sldId id="285" r:id="rId15"/>
    <p:sldId id="286" r:id="rId16"/>
    <p:sldId id="287" r:id="rId17"/>
    <p:sldId id="288" r:id="rId18"/>
    <p:sldId id="289" r:id="rId19"/>
    <p:sldId id="290" r:id="rId20"/>
    <p:sldId id="291" r:id="rId21"/>
    <p:sldId id="292" r:id="rId22"/>
    <p:sldId id="312" r:id="rId23"/>
    <p:sldId id="294" r:id="rId24"/>
    <p:sldId id="313" r:id="rId25"/>
    <p:sldId id="310" r:id="rId26"/>
    <p:sldId id="30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9E7"/>
    <a:srgbClr val="0FAB7D"/>
    <a:srgbClr val="336EA8"/>
    <a:srgbClr val="94B9D6"/>
    <a:srgbClr val="1869A6"/>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1CAADB-8E7E-146F-68C9-400AF6ECB6A4}" v="24" dt="2024-10-06T13:41:01.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7b4731cc36218ace6f2c0dbc46158ebb77d922a946a7d8e2e38993960c0a2d95::" providerId="AD" clId="Web-{661CAADB-8E7E-146F-68C9-400AF6ECB6A4}"/>
    <pc:docChg chg="modSld">
      <pc:chgData name="Guest User" userId="S::urn:spo:anon#7b4731cc36218ace6f2c0dbc46158ebb77d922a946a7d8e2e38993960c0a2d95::" providerId="AD" clId="Web-{661CAADB-8E7E-146F-68C9-400AF6ECB6A4}" dt="2024-10-06T13:41:01.081" v="22" actId="1076"/>
      <pc:docMkLst>
        <pc:docMk/>
      </pc:docMkLst>
      <pc:sldChg chg="modSp">
        <pc:chgData name="Guest User" userId="S::urn:spo:anon#7b4731cc36218ace6f2c0dbc46158ebb77d922a946a7d8e2e38993960c0a2d95::" providerId="AD" clId="Web-{661CAADB-8E7E-146F-68C9-400AF6ECB6A4}" dt="2024-10-06T13:35:39.398" v="1" actId="14100"/>
        <pc:sldMkLst>
          <pc:docMk/>
          <pc:sldMk cId="2594276521" sldId="272"/>
        </pc:sldMkLst>
        <pc:picChg chg="mod">
          <ac:chgData name="Guest User" userId="S::urn:spo:anon#7b4731cc36218ace6f2c0dbc46158ebb77d922a946a7d8e2e38993960c0a2d95::" providerId="AD" clId="Web-{661CAADB-8E7E-146F-68C9-400AF6ECB6A4}" dt="2024-10-06T13:35:39.398" v="1" actId="14100"/>
          <ac:picMkLst>
            <pc:docMk/>
            <pc:sldMk cId="2594276521" sldId="272"/>
            <ac:picMk id="9" creationId="{E60EC2D3-0D1F-490D-82EC-191074F6A6AF}"/>
          </ac:picMkLst>
        </pc:picChg>
      </pc:sldChg>
      <pc:sldChg chg="modSp">
        <pc:chgData name="Guest User" userId="S::urn:spo:anon#7b4731cc36218ace6f2c0dbc46158ebb77d922a946a7d8e2e38993960c0a2d95::" providerId="AD" clId="Web-{661CAADB-8E7E-146F-68C9-400AF6ECB6A4}" dt="2024-10-06T13:36:54.728" v="2" actId="1076"/>
        <pc:sldMkLst>
          <pc:docMk/>
          <pc:sldMk cId="3305569416" sldId="277"/>
        </pc:sldMkLst>
        <pc:picChg chg="mod">
          <ac:chgData name="Guest User" userId="S::urn:spo:anon#7b4731cc36218ace6f2c0dbc46158ebb77d922a946a7d8e2e38993960c0a2d95::" providerId="AD" clId="Web-{661CAADB-8E7E-146F-68C9-400AF6ECB6A4}" dt="2024-10-06T13:36:54.728" v="2" actId="1076"/>
          <ac:picMkLst>
            <pc:docMk/>
            <pc:sldMk cId="3305569416" sldId="277"/>
            <ac:picMk id="9" creationId="{7EDEB6F4-C45E-45D0-8618-CF1600D01920}"/>
          </ac:picMkLst>
        </pc:picChg>
      </pc:sldChg>
      <pc:sldChg chg="modSp">
        <pc:chgData name="Guest User" userId="S::urn:spo:anon#7b4731cc36218ace6f2c0dbc46158ebb77d922a946a7d8e2e38993960c0a2d95::" providerId="AD" clId="Web-{661CAADB-8E7E-146F-68C9-400AF6ECB6A4}" dt="2024-10-06T13:37:28.261" v="3" actId="1076"/>
        <pc:sldMkLst>
          <pc:docMk/>
          <pc:sldMk cId="537165614" sldId="282"/>
        </pc:sldMkLst>
        <pc:picChg chg="mod">
          <ac:chgData name="Guest User" userId="S::urn:spo:anon#7b4731cc36218ace6f2c0dbc46158ebb77d922a946a7d8e2e38993960c0a2d95::" providerId="AD" clId="Web-{661CAADB-8E7E-146F-68C9-400AF6ECB6A4}" dt="2024-10-06T13:37:28.261" v="3" actId="1076"/>
          <ac:picMkLst>
            <pc:docMk/>
            <pc:sldMk cId="537165614" sldId="282"/>
            <ac:picMk id="8" creationId="{01C2E381-17AC-4568-AD5A-C1DC92932060}"/>
          </ac:picMkLst>
        </pc:picChg>
      </pc:sldChg>
      <pc:sldChg chg="modSp">
        <pc:chgData name="Guest User" userId="S::urn:spo:anon#7b4731cc36218ace6f2c0dbc46158ebb77d922a946a7d8e2e38993960c0a2d95::" providerId="AD" clId="Web-{661CAADB-8E7E-146F-68C9-400AF6ECB6A4}" dt="2024-10-06T13:39:04.905" v="9" actId="20577"/>
        <pc:sldMkLst>
          <pc:docMk/>
          <pc:sldMk cId="433716576" sldId="285"/>
        </pc:sldMkLst>
        <pc:spChg chg="mod">
          <ac:chgData name="Guest User" userId="S::urn:spo:anon#7b4731cc36218ace6f2c0dbc46158ebb77d922a946a7d8e2e38993960c0a2d95::" providerId="AD" clId="Web-{661CAADB-8E7E-146F-68C9-400AF6ECB6A4}" dt="2024-10-06T13:39:04.905" v="9" actId="20577"/>
          <ac:spMkLst>
            <pc:docMk/>
            <pc:sldMk cId="433716576" sldId="285"/>
            <ac:spMk id="3" creationId="{D8C868AE-0CAD-4BBC-8D89-D13B44A82231}"/>
          </ac:spMkLst>
        </pc:spChg>
      </pc:sldChg>
      <pc:sldChg chg="modSp">
        <pc:chgData name="Guest User" userId="S::urn:spo:anon#7b4731cc36218ace6f2c0dbc46158ebb77d922a946a7d8e2e38993960c0a2d95::" providerId="AD" clId="Web-{661CAADB-8E7E-146F-68C9-400AF6ECB6A4}" dt="2024-10-06T13:39:47.078" v="15" actId="20577"/>
        <pc:sldMkLst>
          <pc:docMk/>
          <pc:sldMk cId="4002302154" sldId="286"/>
        </pc:sldMkLst>
        <pc:spChg chg="mod">
          <ac:chgData name="Guest User" userId="S::urn:spo:anon#7b4731cc36218ace6f2c0dbc46158ebb77d922a946a7d8e2e38993960c0a2d95::" providerId="AD" clId="Web-{661CAADB-8E7E-146F-68C9-400AF6ECB6A4}" dt="2024-10-06T13:39:47.078" v="15" actId="20577"/>
          <ac:spMkLst>
            <pc:docMk/>
            <pc:sldMk cId="4002302154" sldId="286"/>
            <ac:spMk id="3" creationId="{D8C868AE-0CAD-4BBC-8D89-D13B44A82231}"/>
          </ac:spMkLst>
        </pc:spChg>
      </pc:sldChg>
      <pc:sldChg chg="modSp">
        <pc:chgData name="Guest User" userId="S::urn:spo:anon#7b4731cc36218ace6f2c0dbc46158ebb77d922a946a7d8e2e38993960c0a2d95::" providerId="AD" clId="Web-{661CAADB-8E7E-146F-68C9-400AF6ECB6A4}" dt="2024-10-06T13:40:40.908" v="20" actId="20577"/>
        <pc:sldMkLst>
          <pc:docMk/>
          <pc:sldMk cId="3349895971" sldId="287"/>
        </pc:sldMkLst>
        <pc:spChg chg="mod">
          <ac:chgData name="Guest User" userId="S::urn:spo:anon#7b4731cc36218ace6f2c0dbc46158ebb77d922a946a7d8e2e38993960c0a2d95::" providerId="AD" clId="Web-{661CAADB-8E7E-146F-68C9-400AF6ECB6A4}" dt="2024-10-06T13:40:40.908" v="20" actId="20577"/>
          <ac:spMkLst>
            <pc:docMk/>
            <pc:sldMk cId="3349895971" sldId="287"/>
            <ac:spMk id="3" creationId="{D8C868AE-0CAD-4BBC-8D89-D13B44A82231}"/>
          </ac:spMkLst>
        </pc:spChg>
      </pc:sldChg>
      <pc:sldChg chg="modSp">
        <pc:chgData name="Guest User" userId="S::urn:spo:anon#7b4731cc36218ace6f2c0dbc46158ebb77d922a946a7d8e2e38993960c0a2d95::" providerId="AD" clId="Web-{661CAADB-8E7E-146F-68C9-400AF6ECB6A4}" dt="2024-10-06T13:41:01.081" v="22" actId="1076"/>
        <pc:sldMkLst>
          <pc:docMk/>
          <pc:sldMk cId="694530842" sldId="290"/>
        </pc:sldMkLst>
        <pc:spChg chg="mod">
          <ac:chgData name="Guest User" userId="S::urn:spo:anon#7b4731cc36218ace6f2c0dbc46158ebb77d922a946a7d8e2e38993960c0a2d95::" providerId="AD" clId="Web-{661CAADB-8E7E-146F-68C9-400AF6ECB6A4}" dt="2024-10-06T13:41:01.081" v="22" actId="1076"/>
          <ac:spMkLst>
            <pc:docMk/>
            <pc:sldMk cId="694530842" sldId="290"/>
            <ac:spMk id="3" creationId="{E1F79507-AD7F-4F92-95CA-0BCD4F462A55}"/>
          </ac:spMkLst>
        </pc:spChg>
      </pc:sldChg>
      <pc:sldChg chg="modSp">
        <pc:chgData name="Guest User" userId="S::urn:spo:anon#7b4731cc36218ace6f2c0dbc46158ebb77d922a946a7d8e2e38993960c0a2d95::" providerId="AD" clId="Web-{661CAADB-8E7E-146F-68C9-400AF6ECB6A4}" dt="2024-10-06T13:40:41.377" v="21" actId="1076"/>
        <pc:sldMkLst>
          <pc:docMk/>
          <pc:sldMk cId="2008855171" sldId="291"/>
        </pc:sldMkLst>
        <pc:spChg chg="mod">
          <ac:chgData name="Guest User" userId="S::urn:spo:anon#7b4731cc36218ace6f2c0dbc46158ebb77d922a946a7d8e2e38993960c0a2d95::" providerId="AD" clId="Web-{661CAADB-8E7E-146F-68C9-400AF6ECB6A4}" dt="2024-10-06T13:40:41.377" v="21" actId="1076"/>
          <ac:spMkLst>
            <pc:docMk/>
            <pc:sldMk cId="2008855171" sldId="291"/>
            <ac:spMk id="3" creationId="{BBAF76DD-1297-48D2-8A0C-E518543B3B69}"/>
          </ac:spMkLst>
        </pc:spChg>
      </pc:sldChg>
    </pc:docChg>
  </pc:docChgLst>
  <pc:docChgLst>
    <pc:chgData name="reham.metwally.mar3y.barakat@gmail.com" userId="S::urn:spo:guest#reham.metwally.mar3y.barakat@gmail.com::" providerId="AD" clId="Web-{80A7467C-25F1-59B1-F7F8-27B2792A6E0D}"/>
    <pc:docChg chg="addSld delSld modSld sldOrd">
      <pc:chgData name="reham.metwally.mar3y.barakat@gmail.com" userId="S::urn:spo:guest#reham.metwally.mar3y.barakat@gmail.com::" providerId="AD" clId="Web-{80A7467C-25F1-59B1-F7F8-27B2792A6E0D}" dt="2024-08-08T06:39:19.646" v="124"/>
      <pc:docMkLst>
        <pc:docMk/>
      </pc:docMkLst>
      <pc:sldChg chg="modSp">
        <pc:chgData name="reham.metwally.mar3y.barakat@gmail.com" userId="S::urn:spo:guest#reham.metwally.mar3y.barakat@gmail.com::" providerId="AD" clId="Web-{80A7467C-25F1-59B1-F7F8-27B2792A6E0D}" dt="2024-08-08T06:07:45.921" v="8" actId="20577"/>
        <pc:sldMkLst>
          <pc:docMk/>
          <pc:sldMk cId="2874364958" sldId="271"/>
        </pc:sldMkLst>
        <pc:spChg chg="mod">
          <ac:chgData name="reham.metwally.mar3y.barakat@gmail.com" userId="S::urn:spo:guest#reham.metwally.mar3y.barakat@gmail.com::" providerId="AD" clId="Web-{80A7467C-25F1-59B1-F7F8-27B2792A6E0D}" dt="2024-08-08T06:07:45.921" v="8" actId="20577"/>
          <ac:spMkLst>
            <pc:docMk/>
            <pc:sldMk cId="2874364958" sldId="271"/>
            <ac:spMk id="8" creationId="{0B4596B8-F691-4C9A-ADA2-560181477DB1}"/>
          </ac:spMkLst>
        </pc:spChg>
      </pc:sldChg>
      <pc:sldChg chg="modSp">
        <pc:chgData name="reham.metwally.mar3y.barakat@gmail.com" userId="S::urn:spo:guest#reham.metwally.mar3y.barakat@gmail.com::" providerId="AD" clId="Web-{80A7467C-25F1-59B1-F7F8-27B2792A6E0D}" dt="2024-08-08T06:16:44.182" v="9" actId="14100"/>
        <pc:sldMkLst>
          <pc:docMk/>
          <pc:sldMk cId="338812106" sldId="292"/>
        </pc:sldMkLst>
        <pc:spChg chg="mod">
          <ac:chgData name="reham.metwally.mar3y.barakat@gmail.com" userId="S::urn:spo:guest#reham.metwally.mar3y.barakat@gmail.com::" providerId="AD" clId="Web-{80A7467C-25F1-59B1-F7F8-27B2792A6E0D}" dt="2024-08-08T06:16:44.182" v="9" actId="14100"/>
          <ac:spMkLst>
            <pc:docMk/>
            <pc:sldMk cId="338812106" sldId="292"/>
            <ac:spMk id="3" creationId="{3DC1FE61-8130-4857-BC6F-EF08C9068167}"/>
          </ac:spMkLst>
        </pc:spChg>
      </pc:sldChg>
      <pc:sldChg chg="modSp new del">
        <pc:chgData name="reham.metwally.mar3y.barakat@gmail.com" userId="S::urn:spo:guest#reham.metwally.mar3y.barakat@gmail.com::" providerId="AD" clId="Web-{80A7467C-25F1-59B1-F7F8-27B2792A6E0D}" dt="2024-08-08T06:26:33.149" v="60"/>
        <pc:sldMkLst>
          <pc:docMk/>
          <pc:sldMk cId="4007393979" sldId="293"/>
        </pc:sldMkLst>
        <pc:spChg chg="mod">
          <ac:chgData name="reham.metwally.mar3y.barakat@gmail.com" userId="S::urn:spo:guest#reham.metwally.mar3y.barakat@gmail.com::" providerId="AD" clId="Web-{80A7467C-25F1-59B1-F7F8-27B2792A6E0D}" dt="2024-08-08T06:18:56.598" v="14" actId="20577"/>
          <ac:spMkLst>
            <pc:docMk/>
            <pc:sldMk cId="4007393979" sldId="293"/>
            <ac:spMk id="2" creationId="{117D0E75-3E92-C71B-BA6A-38BCC0C6E8E0}"/>
          </ac:spMkLst>
        </pc:spChg>
      </pc:sldChg>
      <pc:sldChg chg="modSp new">
        <pc:chgData name="reham.metwally.mar3y.barakat@gmail.com" userId="S::urn:spo:guest#reham.metwally.mar3y.barakat@gmail.com::" providerId="AD" clId="Web-{80A7467C-25F1-59B1-F7F8-27B2792A6E0D}" dt="2024-08-08T06:26:08.850" v="58" actId="20577"/>
        <pc:sldMkLst>
          <pc:docMk/>
          <pc:sldMk cId="2378715239" sldId="294"/>
        </pc:sldMkLst>
        <pc:spChg chg="mod">
          <ac:chgData name="reham.metwally.mar3y.barakat@gmail.com" userId="S::urn:spo:guest#reham.metwally.mar3y.barakat@gmail.com::" providerId="AD" clId="Web-{80A7467C-25F1-59B1-F7F8-27B2792A6E0D}" dt="2024-08-08T06:23:54.387" v="19" actId="20577"/>
          <ac:spMkLst>
            <pc:docMk/>
            <pc:sldMk cId="2378715239" sldId="294"/>
            <ac:spMk id="2" creationId="{65AFB662-A13C-B986-3869-ED8564C49D67}"/>
          </ac:spMkLst>
        </pc:spChg>
        <pc:spChg chg="mod">
          <ac:chgData name="reham.metwally.mar3y.barakat@gmail.com" userId="S::urn:spo:guest#reham.metwally.mar3y.barakat@gmail.com::" providerId="AD" clId="Web-{80A7467C-25F1-59B1-F7F8-27B2792A6E0D}" dt="2024-08-08T06:26:08.850" v="58" actId="20577"/>
          <ac:spMkLst>
            <pc:docMk/>
            <pc:sldMk cId="2378715239" sldId="294"/>
            <ac:spMk id="3" creationId="{39ED0028-2380-1C14-4E17-DFFDB466D952}"/>
          </ac:spMkLst>
        </pc:spChg>
      </pc:sldChg>
      <pc:sldChg chg="add">
        <pc:chgData name="reham.metwally.mar3y.barakat@gmail.com" userId="S::urn:spo:guest#reham.metwally.mar3y.barakat@gmail.com::" providerId="AD" clId="Web-{80A7467C-25F1-59B1-F7F8-27B2792A6E0D}" dt="2024-08-08T06:30:34.543" v="97"/>
        <pc:sldMkLst>
          <pc:docMk/>
          <pc:sldMk cId="1609748507" sldId="309"/>
        </pc:sldMkLst>
      </pc:sldChg>
      <pc:sldChg chg="add ord">
        <pc:chgData name="reham.metwally.mar3y.barakat@gmail.com" userId="S::urn:spo:guest#reham.metwally.mar3y.barakat@gmail.com::" providerId="AD" clId="Web-{80A7467C-25F1-59B1-F7F8-27B2792A6E0D}" dt="2024-08-08T06:30:17.120" v="96"/>
        <pc:sldMkLst>
          <pc:docMk/>
          <pc:sldMk cId="2699849967" sldId="310"/>
        </pc:sldMkLst>
      </pc:sldChg>
      <pc:sldChg chg="add">
        <pc:chgData name="reham.metwally.mar3y.barakat@gmail.com" userId="S::urn:spo:guest#reham.metwally.mar3y.barakat@gmail.com::" providerId="AD" clId="Web-{80A7467C-25F1-59B1-F7F8-27B2792A6E0D}" dt="2024-08-08T06:26:29.024" v="59"/>
        <pc:sldMkLst>
          <pc:docMk/>
          <pc:sldMk cId="3005710648" sldId="312"/>
        </pc:sldMkLst>
      </pc:sldChg>
      <pc:sldChg chg="modSp new">
        <pc:chgData name="reham.metwally.mar3y.barakat@gmail.com" userId="S::urn:spo:guest#reham.metwally.mar3y.barakat@gmail.com::" providerId="AD" clId="Web-{80A7467C-25F1-59B1-F7F8-27B2792A6E0D}" dt="2024-08-08T06:29:44.852" v="93" actId="20577"/>
        <pc:sldMkLst>
          <pc:docMk/>
          <pc:sldMk cId="442360254" sldId="313"/>
        </pc:sldMkLst>
        <pc:spChg chg="mod">
          <ac:chgData name="reham.metwally.mar3y.barakat@gmail.com" userId="S::urn:spo:guest#reham.metwally.mar3y.barakat@gmail.com::" providerId="AD" clId="Web-{80A7467C-25F1-59B1-F7F8-27B2792A6E0D}" dt="2024-08-08T06:27:08.730" v="65" actId="20577"/>
          <ac:spMkLst>
            <pc:docMk/>
            <pc:sldMk cId="442360254" sldId="313"/>
            <ac:spMk id="2" creationId="{E2AAF8FE-7D87-6714-4B33-9C3E335CF5D6}"/>
          </ac:spMkLst>
        </pc:spChg>
        <pc:spChg chg="mod">
          <ac:chgData name="reham.metwally.mar3y.barakat@gmail.com" userId="S::urn:spo:guest#reham.metwally.mar3y.barakat@gmail.com::" providerId="AD" clId="Web-{80A7467C-25F1-59B1-F7F8-27B2792A6E0D}" dt="2024-08-08T06:29:44.852" v="93" actId="20577"/>
          <ac:spMkLst>
            <pc:docMk/>
            <pc:sldMk cId="442360254" sldId="313"/>
            <ac:spMk id="3" creationId="{C282D134-8663-103C-8A41-601A0A8622CA}"/>
          </ac:spMkLst>
        </pc:spChg>
      </pc:sldChg>
      <pc:sldChg chg="new del">
        <pc:chgData name="reham.metwally.mar3y.barakat@gmail.com" userId="S::urn:spo:guest#reham.metwally.mar3y.barakat@gmail.com::" providerId="AD" clId="Web-{80A7467C-25F1-59B1-F7F8-27B2792A6E0D}" dt="2024-08-08T06:30:36.418" v="98"/>
        <pc:sldMkLst>
          <pc:docMk/>
          <pc:sldMk cId="3702693694" sldId="314"/>
        </pc:sldMkLst>
      </pc:sldChg>
      <pc:sldChg chg="addSp modSp new">
        <pc:chgData name="reham.metwally.mar3y.barakat@gmail.com" userId="S::urn:spo:guest#reham.metwally.mar3y.barakat@gmail.com::" providerId="AD" clId="Web-{80A7467C-25F1-59B1-F7F8-27B2792A6E0D}" dt="2024-08-08T06:35:11.408" v="122" actId="14100"/>
        <pc:sldMkLst>
          <pc:docMk/>
          <pc:sldMk cId="3986868832" sldId="314"/>
        </pc:sldMkLst>
        <pc:spChg chg="mod">
          <ac:chgData name="reham.metwally.mar3y.barakat@gmail.com" userId="S::urn:spo:guest#reham.metwally.mar3y.barakat@gmail.com::" providerId="AD" clId="Web-{80A7467C-25F1-59B1-F7F8-27B2792A6E0D}" dt="2024-08-08T06:32:53.601" v="104" actId="20577"/>
          <ac:spMkLst>
            <pc:docMk/>
            <pc:sldMk cId="3986868832" sldId="314"/>
            <ac:spMk id="2" creationId="{C8ED7A6C-AA12-BDE6-18DE-41545B48468A}"/>
          </ac:spMkLst>
        </pc:spChg>
        <pc:spChg chg="mod">
          <ac:chgData name="reham.metwally.mar3y.barakat@gmail.com" userId="S::urn:spo:guest#reham.metwally.mar3y.barakat@gmail.com::" providerId="AD" clId="Web-{80A7467C-25F1-59B1-F7F8-27B2792A6E0D}" dt="2024-08-08T06:35:11.408" v="122" actId="14100"/>
          <ac:spMkLst>
            <pc:docMk/>
            <pc:sldMk cId="3986868832" sldId="314"/>
            <ac:spMk id="3" creationId="{60A2B13A-581C-207F-2F93-C8C556A2FAAE}"/>
          </ac:spMkLst>
        </pc:spChg>
        <pc:picChg chg="add mod">
          <ac:chgData name="reham.metwally.mar3y.barakat@gmail.com" userId="S::urn:spo:guest#reham.metwally.mar3y.barakat@gmail.com::" providerId="AD" clId="Web-{80A7467C-25F1-59B1-F7F8-27B2792A6E0D}" dt="2024-08-08T06:35:06.252" v="121" actId="14100"/>
          <ac:picMkLst>
            <pc:docMk/>
            <pc:sldMk cId="3986868832" sldId="314"/>
            <ac:picMk id="7" creationId="{6384D872-F8E2-BC93-8849-C41ECAC5545C}"/>
          </ac:picMkLst>
        </pc:picChg>
      </pc:sldChg>
      <pc:sldChg chg="new del">
        <pc:chgData name="reham.metwally.mar3y.barakat@gmail.com" userId="S::urn:spo:guest#reham.metwally.mar3y.barakat@gmail.com::" providerId="AD" clId="Web-{80A7467C-25F1-59B1-F7F8-27B2792A6E0D}" dt="2024-08-08T06:39:19.646" v="124"/>
        <pc:sldMkLst>
          <pc:docMk/>
          <pc:sldMk cId="1017974634" sldId="3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E944-3640-4B1A-8ED0-99A1EBEB6444}" type="datetimeFigureOut">
              <a:rPr lang="en-US" smtClean="0"/>
              <a:t>10/6/2024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6B05B1-61C4-4E4C-B5E9-5C937F406F96}" type="slidenum">
              <a:rPr lang="en-US" smtClean="0"/>
              <a:t>‹#›</a:t>
            </a:fld>
            <a:endParaRPr lang="en-US"/>
          </a:p>
        </p:txBody>
      </p:sp>
    </p:spTree>
    <p:extLst>
      <p:ext uri="{BB962C8B-B14F-4D97-AF65-F5344CB8AC3E}">
        <p14:creationId xmlns:p14="http://schemas.microsoft.com/office/powerpoint/2010/main" val="10455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10/6/2024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a:xfrm>
            <a:off x="930729" y="0"/>
            <a:ext cx="10896599" cy="1022804"/>
          </a:xfrm>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10/6/2024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10/6/2024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a:xfrm>
            <a:off x="1377043" y="-195261"/>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10/6/2024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normAutofit/>
          </a:bodyPr>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10/6/2024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a:xfrm>
            <a:off x="1265390" y="524189"/>
            <a:ext cx="11103428" cy="1041835"/>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10/6/2024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98071" y="115435"/>
            <a:ext cx="10923815" cy="89693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10/6/2024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a:xfrm>
            <a:off x="960664" y="-59416"/>
            <a:ext cx="10515600" cy="111261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10/6/2024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10/6/2024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10/6/2024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10/6/2024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963386" y="136526"/>
            <a:ext cx="11103428" cy="104183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10/6/2024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validator.w3.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www.yourwebsite.com/"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tutorialspoint.com/html5/index.htm"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3.xml"/><Relationship Id="rId5" Type="http://schemas.openxmlformats.org/officeDocument/2006/relationships/hyperlink" Target="https://www.coursera.org/learn/html?msockid=0677d201b2b3689f3ad2c6d5b3b16916" TargetMode="External"/><Relationship Id="rId4" Type="http://schemas.openxmlformats.org/officeDocument/2006/relationships/hyperlink" Target="https://www.geeksforgeeks.org/html5-introduc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35FAFC-F43E-4E45-BE87-ECDF8305B64E}"/>
              </a:ext>
            </a:extLst>
          </p:cNvPr>
          <p:cNvSpPr>
            <a:spLocks noGrp="1"/>
          </p:cNvSpPr>
          <p:nvPr>
            <p:ph type="title"/>
          </p:nvPr>
        </p:nvSpPr>
        <p:spPr/>
        <p:txBody>
          <a:bodyPr/>
          <a:lstStyle/>
          <a:p>
            <a:r>
              <a:rPr lang="en-US" dirty="0"/>
              <a:t>Angular frontend developer</a:t>
            </a:r>
          </a:p>
        </p:txBody>
      </p:sp>
      <p:sp>
        <p:nvSpPr>
          <p:cNvPr id="6" name="Text Placeholder 5">
            <a:extLst>
              <a:ext uri="{FF2B5EF4-FFF2-40B4-BE49-F238E27FC236}">
                <a16:creationId xmlns:a16="http://schemas.microsoft.com/office/drawing/2014/main" id="{7D17BC44-24F9-48C2-94C5-3F440812E127}"/>
              </a:ext>
            </a:extLst>
          </p:cNvPr>
          <p:cNvSpPr>
            <a:spLocks noGrp="1"/>
          </p:cNvSpPr>
          <p:nvPr>
            <p:ph type="body" idx="1"/>
          </p:nvPr>
        </p:nvSpPr>
        <p:spPr/>
        <p:txBody>
          <a:bodyPr/>
          <a:lstStyle/>
          <a:p>
            <a:r>
              <a:rPr lang="en-US" dirty="0"/>
              <a:t>HTML5 Essentials</a:t>
            </a:r>
          </a:p>
        </p:txBody>
      </p:sp>
      <p:sp>
        <p:nvSpPr>
          <p:cNvPr id="2" name="Date Placeholder 1">
            <a:extLst>
              <a:ext uri="{FF2B5EF4-FFF2-40B4-BE49-F238E27FC236}">
                <a16:creationId xmlns:a16="http://schemas.microsoft.com/office/drawing/2014/main" id="{549C5039-D513-FFAD-142A-62C1DD104E13}"/>
              </a:ext>
            </a:extLst>
          </p:cNvPr>
          <p:cNvSpPr>
            <a:spLocks noGrp="1"/>
          </p:cNvSpPr>
          <p:nvPr>
            <p:ph type="dt" sz="half" idx="10"/>
          </p:nvPr>
        </p:nvSpPr>
        <p:spPr/>
        <p:txBody>
          <a:bodyPr/>
          <a:lstStyle/>
          <a:p>
            <a:fld id="{C7A1BBAB-51C5-4FCF-9DF9-CE3252633D91}" type="datetime1">
              <a:rPr lang="en-US" smtClean="0"/>
              <a:t>10/6/2024</a:t>
            </a:fld>
            <a:endParaRPr lang="en-US"/>
          </a:p>
        </p:txBody>
      </p:sp>
      <p:sp>
        <p:nvSpPr>
          <p:cNvPr id="3" name="Footer Placeholder 2">
            <a:extLst>
              <a:ext uri="{FF2B5EF4-FFF2-40B4-BE49-F238E27FC236}">
                <a16:creationId xmlns:a16="http://schemas.microsoft.com/office/drawing/2014/main" id="{19784FD2-D4E3-D796-9562-28E235AD3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354DB0-3247-C576-7E77-DDD32DF2014D}"/>
              </a:ext>
            </a:extLst>
          </p:cNvPr>
          <p:cNvSpPr>
            <a:spLocks noGrp="1"/>
          </p:cNvSpPr>
          <p:nvPr>
            <p:ph type="sldNum" sz="quarter" idx="12"/>
          </p:nvPr>
        </p:nvSpPr>
        <p:spPr/>
        <p:txBody>
          <a:bodyPr/>
          <a:lstStyle/>
          <a:p>
            <a:fld id="{5EE24C92-1265-4741-8F9F-404A15D9386E}" type="slidenum">
              <a:rPr lang="en-US" smtClean="0"/>
              <a:t>1</a:t>
            </a:fld>
            <a:endParaRPr lang="en-US"/>
          </a:p>
        </p:txBody>
      </p:sp>
    </p:spTree>
    <p:extLst>
      <p:ext uri="{BB962C8B-B14F-4D97-AF65-F5344CB8AC3E}">
        <p14:creationId xmlns:p14="http://schemas.microsoft.com/office/powerpoint/2010/main" val="2994003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6E3A-1291-4E31-BA58-A97EC51DC2E3}"/>
              </a:ext>
            </a:extLst>
          </p:cNvPr>
          <p:cNvSpPr>
            <a:spLocks noGrp="1"/>
          </p:cNvSpPr>
          <p:nvPr>
            <p:ph type="title"/>
          </p:nvPr>
        </p:nvSpPr>
        <p:spPr/>
        <p:txBody>
          <a:bodyPr/>
          <a:lstStyle/>
          <a:p>
            <a:r>
              <a:rPr lang="en-US" dirty="0"/>
              <a:t>Nested HTML Elements</a:t>
            </a:r>
          </a:p>
        </p:txBody>
      </p:sp>
      <p:sp>
        <p:nvSpPr>
          <p:cNvPr id="3" name="Content Placeholder 2">
            <a:extLst>
              <a:ext uri="{FF2B5EF4-FFF2-40B4-BE49-F238E27FC236}">
                <a16:creationId xmlns:a16="http://schemas.microsoft.com/office/drawing/2014/main" id="{AF278707-D3E9-4638-9497-CB9699FF6D98}"/>
              </a:ext>
            </a:extLst>
          </p:cNvPr>
          <p:cNvSpPr>
            <a:spLocks noGrp="1"/>
          </p:cNvSpPr>
          <p:nvPr>
            <p:ph idx="1"/>
          </p:nvPr>
        </p:nvSpPr>
        <p:spPr>
          <a:xfrm>
            <a:off x="838200" y="1825625"/>
            <a:ext cx="4745854" cy="4351338"/>
          </a:xfrm>
        </p:spPr>
        <p:txBody>
          <a:bodyPr/>
          <a:lstStyle/>
          <a:p>
            <a:r>
              <a:rPr lang="en-US" dirty="0"/>
              <a:t>Nested HTML elements refer to elements that contain other elements within them. This nesting allows for the creation of complex structures and hierarchies in HTML documents. </a:t>
            </a:r>
          </a:p>
          <a:p>
            <a:endParaRPr lang="en-US" dirty="0"/>
          </a:p>
          <a:p>
            <a:r>
              <a:rPr lang="en-US" dirty="0"/>
              <a:t>Essentially, it's how you build the layout and content of a web page by combining different elements to represent different parts of the content.</a:t>
            </a:r>
          </a:p>
        </p:txBody>
      </p:sp>
      <p:sp>
        <p:nvSpPr>
          <p:cNvPr id="4" name="Date Placeholder 3">
            <a:extLst>
              <a:ext uri="{FF2B5EF4-FFF2-40B4-BE49-F238E27FC236}">
                <a16:creationId xmlns:a16="http://schemas.microsoft.com/office/drawing/2014/main" id="{96BF2304-7211-4374-82D4-93885D986ED8}"/>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22A46C10-796A-4719-858E-5B9BB7B35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BA744-63B5-4EC2-A362-6EF736C4155A}"/>
              </a:ext>
            </a:extLst>
          </p:cNvPr>
          <p:cNvSpPr>
            <a:spLocks noGrp="1"/>
          </p:cNvSpPr>
          <p:nvPr>
            <p:ph type="sldNum" sz="quarter" idx="12"/>
          </p:nvPr>
        </p:nvSpPr>
        <p:spPr/>
        <p:txBody>
          <a:bodyPr/>
          <a:lstStyle/>
          <a:p>
            <a:fld id="{5EE24C92-1265-4741-8F9F-404A15D9386E}" type="slidenum">
              <a:rPr lang="en-US" smtClean="0"/>
              <a:t>10</a:t>
            </a:fld>
            <a:endParaRPr lang="en-US"/>
          </a:p>
        </p:txBody>
      </p:sp>
      <p:pic>
        <p:nvPicPr>
          <p:cNvPr id="8" name="Picture 7">
            <a:extLst>
              <a:ext uri="{FF2B5EF4-FFF2-40B4-BE49-F238E27FC236}">
                <a16:creationId xmlns:a16="http://schemas.microsoft.com/office/drawing/2014/main" id="{01C2E381-17AC-4568-AD5A-C1DC92932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578" y="1445072"/>
            <a:ext cx="5700982" cy="4612108"/>
          </a:xfrm>
          <a:prstGeom prst="rect">
            <a:avLst/>
          </a:prstGeom>
        </p:spPr>
      </p:pic>
    </p:spTree>
    <p:extLst>
      <p:ext uri="{BB962C8B-B14F-4D97-AF65-F5344CB8AC3E}">
        <p14:creationId xmlns:p14="http://schemas.microsoft.com/office/powerpoint/2010/main" val="53716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7A6C-AA12-BDE6-18DE-41545B48468A}"/>
              </a:ext>
            </a:extLst>
          </p:cNvPr>
          <p:cNvSpPr>
            <a:spLocks noGrp="1"/>
          </p:cNvSpPr>
          <p:nvPr>
            <p:ph type="title"/>
          </p:nvPr>
        </p:nvSpPr>
        <p:spPr/>
        <p:txBody>
          <a:bodyPr/>
          <a:lstStyle/>
          <a:p>
            <a:r>
              <a:rPr lang="en-US" dirty="0">
                <a:latin typeface="Calibri Light"/>
                <a:cs typeface="Calibri Light"/>
              </a:rPr>
              <a:t>HTML Div Element</a:t>
            </a:r>
            <a:endParaRPr lang="en-US" dirty="0"/>
          </a:p>
        </p:txBody>
      </p:sp>
      <p:sp>
        <p:nvSpPr>
          <p:cNvPr id="3" name="Content Placeholder 2">
            <a:extLst>
              <a:ext uri="{FF2B5EF4-FFF2-40B4-BE49-F238E27FC236}">
                <a16:creationId xmlns:a16="http://schemas.microsoft.com/office/drawing/2014/main" id="{60A2B13A-581C-207F-2F93-C8C556A2FAAE}"/>
              </a:ext>
            </a:extLst>
          </p:cNvPr>
          <p:cNvSpPr>
            <a:spLocks noGrp="1"/>
          </p:cNvSpPr>
          <p:nvPr>
            <p:ph idx="1"/>
          </p:nvPr>
        </p:nvSpPr>
        <p:spPr>
          <a:xfrm>
            <a:off x="838200" y="1825625"/>
            <a:ext cx="5889171" cy="4351338"/>
          </a:xfrm>
        </p:spPr>
        <p:txBody>
          <a:bodyPr vert="horz" lIns="91440" tIns="45720" rIns="91440" bIns="45720" rtlCol="0" anchor="t">
            <a:normAutofit/>
          </a:bodyPr>
          <a:lstStyle/>
          <a:p>
            <a:r>
              <a:rPr lang="en-US" dirty="0">
                <a:ea typeface="+mn-lt"/>
                <a:cs typeface="+mn-lt"/>
              </a:rPr>
              <a:t>The </a:t>
            </a:r>
            <a:r>
              <a:rPr lang="en-US" dirty="0">
                <a:latin typeface="Calibri"/>
                <a:cs typeface="Calibri"/>
              </a:rPr>
              <a:t>&lt;div&gt;</a:t>
            </a:r>
            <a:r>
              <a:rPr lang="en-US" dirty="0">
                <a:ea typeface="+mn-lt"/>
                <a:cs typeface="+mn-lt"/>
              </a:rPr>
              <a:t> element in HTML stands for "division" and is used as a container to group and organize other elements on a webpage. </a:t>
            </a:r>
          </a:p>
          <a:p>
            <a:r>
              <a:rPr lang="en-US" dirty="0">
                <a:ea typeface="+mn-lt"/>
                <a:cs typeface="+mn-lt"/>
              </a:rPr>
              <a:t>It's a block-level element, which means it takes up the full width available and has a line break before and after it. </a:t>
            </a:r>
          </a:p>
          <a:p>
            <a:r>
              <a:rPr lang="en-US" dirty="0">
                <a:ea typeface="+mn-lt"/>
                <a:cs typeface="+mn-lt"/>
              </a:rPr>
              <a:t>The </a:t>
            </a:r>
            <a:r>
              <a:rPr lang="en-US" dirty="0">
                <a:latin typeface="Calibri"/>
                <a:cs typeface="Calibri"/>
              </a:rPr>
              <a:t>&lt;div&gt;</a:t>
            </a:r>
            <a:r>
              <a:rPr lang="en-US" dirty="0">
                <a:ea typeface="+mn-lt"/>
                <a:cs typeface="+mn-lt"/>
              </a:rPr>
              <a:t> element does not inherently represent anything, unlike other semantic HTML elements such as </a:t>
            </a:r>
            <a:r>
              <a:rPr lang="en-US" dirty="0">
                <a:latin typeface="Calibri"/>
                <a:cs typeface="Calibri"/>
              </a:rPr>
              <a:t>&lt;article&gt;</a:t>
            </a:r>
            <a:r>
              <a:rPr lang="en-US" dirty="0">
                <a:ea typeface="+mn-lt"/>
                <a:cs typeface="+mn-lt"/>
              </a:rPr>
              <a:t>, </a:t>
            </a:r>
            <a:r>
              <a:rPr lang="en-US" dirty="0">
                <a:latin typeface="Calibri"/>
                <a:cs typeface="Calibri"/>
              </a:rPr>
              <a:t>&lt;section&gt;</a:t>
            </a:r>
            <a:r>
              <a:rPr lang="en-US" dirty="0">
                <a:ea typeface="+mn-lt"/>
                <a:cs typeface="+mn-lt"/>
              </a:rPr>
              <a:t>, or </a:t>
            </a:r>
            <a:r>
              <a:rPr lang="en-US" dirty="0">
                <a:latin typeface="Calibri"/>
                <a:cs typeface="Calibri"/>
              </a:rPr>
              <a:t>&lt;nav&gt;</a:t>
            </a:r>
            <a:r>
              <a:rPr lang="en-US" dirty="0">
                <a:ea typeface="+mn-lt"/>
                <a:cs typeface="+mn-lt"/>
              </a:rPr>
              <a:t>. </a:t>
            </a:r>
            <a:endParaRPr lang="en-US">
              <a:ea typeface="+mn-lt"/>
              <a:cs typeface="+mn-lt"/>
            </a:endParaRPr>
          </a:p>
          <a:p>
            <a:r>
              <a:rPr lang="en-US" dirty="0">
                <a:ea typeface="+mn-lt"/>
                <a:cs typeface="+mn-lt"/>
              </a:rPr>
              <a:t>Instead, it's a generic container that can be used to structure a document and apply CSS styles or JavaScript behavior to a group of elements.</a:t>
            </a:r>
            <a:endParaRPr lang="en-US">
              <a:cs typeface="Calibri"/>
            </a:endParaRPr>
          </a:p>
        </p:txBody>
      </p:sp>
      <p:sp>
        <p:nvSpPr>
          <p:cNvPr id="4" name="Date Placeholder 3">
            <a:extLst>
              <a:ext uri="{FF2B5EF4-FFF2-40B4-BE49-F238E27FC236}">
                <a16:creationId xmlns:a16="http://schemas.microsoft.com/office/drawing/2014/main" id="{19826417-191E-9029-3BAF-1747CE7AC523}"/>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82C9175A-F6F4-511F-02C8-75F788AE2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246D8-4118-D3BA-AA01-8CDD08B8242C}"/>
              </a:ext>
            </a:extLst>
          </p:cNvPr>
          <p:cNvSpPr>
            <a:spLocks noGrp="1"/>
          </p:cNvSpPr>
          <p:nvPr>
            <p:ph type="sldNum" sz="quarter" idx="12"/>
          </p:nvPr>
        </p:nvSpPr>
        <p:spPr/>
        <p:txBody>
          <a:bodyPr/>
          <a:lstStyle/>
          <a:p>
            <a:fld id="{5EE24C92-1265-4741-8F9F-404A15D9386E}" type="slidenum">
              <a:rPr lang="en-US" smtClean="0"/>
              <a:t>11</a:t>
            </a:fld>
            <a:endParaRPr lang="en-US"/>
          </a:p>
        </p:txBody>
      </p:sp>
      <p:pic>
        <p:nvPicPr>
          <p:cNvPr id="7" name="Picture 6" descr="A screenshot of a computer program&#10;&#10;Description automatically generated">
            <a:extLst>
              <a:ext uri="{FF2B5EF4-FFF2-40B4-BE49-F238E27FC236}">
                <a16:creationId xmlns:a16="http://schemas.microsoft.com/office/drawing/2014/main" id="{6384D872-F8E2-BC93-8849-C41ECAC5545C}"/>
              </a:ext>
            </a:extLst>
          </p:cNvPr>
          <p:cNvPicPr>
            <a:picLocks noChangeAspect="1"/>
          </p:cNvPicPr>
          <p:nvPr/>
        </p:nvPicPr>
        <p:blipFill>
          <a:blip r:embed="rId2"/>
          <a:stretch>
            <a:fillRect/>
          </a:stretch>
        </p:blipFill>
        <p:spPr>
          <a:xfrm>
            <a:off x="6805720" y="1716313"/>
            <a:ext cx="4667489" cy="4459514"/>
          </a:xfrm>
          <a:prstGeom prst="rect">
            <a:avLst/>
          </a:prstGeom>
        </p:spPr>
      </p:pic>
    </p:spTree>
    <p:extLst>
      <p:ext uri="{BB962C8B-B14F-4D97-AF65-F5344CB8AC3E}">
        <p14:creationId xmlns:p14="http://schemas.microsoft.com/office/powerpoint/2010/main" val="3986868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4D6D-5C21-4771-B12D-032ACFCD60A1}"/>
              </a:ext>
            </a:extLst>
          </p:cNvPr>
          <p:cNvSpPr>
            <a:spLocks noGrp="1"/>
          </p:cNvSpPr>
          <p:nvPr>
            <p:ph type="title"/>
          </p:nvPr>
        </p:nvSpPr>
        <p:spPr/>
        <p:txBody>
          <a:bodyPr/>
          <a:lstStyle/>
          <a:p>
            <a:r>
              <a:rPr lang="en-US" dirty="0"/>
              <a:t>Empty HTML Elements</a:t>
            </a:r>
          </a:p>
        </p:txBody>
      </p:sp>
      <p:sp>
        <p:nvSpPr>
          <p:cNvPr id="3" name="Content Placeholder 2">
            <a:extLst>
              <a:ext uri="{FF2B5EF4-FFF2-40B4-BE49-F238E27FC236}">
                <a16:creationId xmlns:a16="http://schemas.microsoft.com/office/drawing/2014/main" id="{99AA6EA0-F40C-4355-9DAE-21EC518CD444}"/>
              </a:ext>
            </a:extLst>
          </p:cNvPr>
          <p:cNvSpPr>
            <a:spLocks noGrp="1"/>
          </p:cNvSpPr>
          <p:nvPr>
            <p:ph idx="1"/>
          </p:nvPr>
        </p:nvSpPr>
        <p:spPr/>
        <p:txBody>
          <a:bodyPr/>
          <a:lstStyle/>
          <a:p>
            <a:r>
              <a:rPr lang="en-US" dirty="0"/>
              <a:t>Empty HTML elements, also known as self-closing or void elements, are elements that do not have a closing tag and do not contain any content. </a:t>
            </a:r>
          </a:p>
          <a:p>
            <a:pPr marL="0" indent="0">
              <a:buNone/>
            </a:pPr>
            <a:endParaRPr lang="en-US" dirty="0"/>
          </a:p>
          <a:p>
            <a:r>
              <a:rPr lang="en-US" dirty="0"/>
              <a:t>They typically serve a specific purpose, such as embedding an image, creating a line break, or specifying metadata.</a:t>
            </a:r>
          </a:p>
          <a:p>
            <a:endParaRPr lang="en-US" dirty="0"/>
          </a:p>
          <a:p>
            <a:r>
              <a:rPr lang="en-US" dirty="0"/>
              <a:t>Common empty HTML elements:</a:t>
            </a:r>
          </a:p>
          <a:p>
            <a:pPr marL="0" indent="0">
              <a:buNone/>
            </a:pPr>
            <a:r>
              <a:rPr lang="en-US" dirty="0"/>
              <a:t>	&lt;</a:t>
            </a:r>
            <a:r>
              <a:rPr lang="en-US" dirty="0" err="1"/>
              <a:t>img</a:t>
            </a:r>
            <a:r>
              <a:rPr lang="en-US" dirty="0"/>
              <a:t>&gt;,&lt;input&gt;,&lt;</a:t>
            </a:r>
            <a:r>
              <a:rPr lang="en-US" dirty="0" err="1"/>
              <a:t>br</a:t>
            </a:r>
            <a:r>
              <a:rPr lang="en-US" dirty="0"/>
              <a:t>&gt;,&lt;</a:t>
            </a:r>
            <a:r>
              <a:rPr lang="en-US" dirty="0" err="1"/>
              <a:t>hr</a:t>
            </a:r>
            <a:r>
              <a:rPr lang="en-US" dirty="0"/>
              <a:t>&gt;,&lt;link&gt;,&lt;meta&gt;,&lt;area&gt;,&lt;base&gt;,&lt;col&gt;,</a:t>
            </a:r>
          </a:p>
          <a:p>
            <a:pPr marL="0" indent="0">
              <a:buNone/>
            </a:pPr>
            <a:r>
              <a:rPr lang="en-US" dirty="0"/>
              <a:t>	&lt;embed&gt;,&lt;param&gt;,&lt;source&gt;,&lt;track&gt;,&lt;</a:t>
            </a:r>
            <a:r>
              <a:rPr lang="en-US" dirty="0" err="1"/>
              <a:t>wbr</a:t>
            </a:r>
            <a:r>
              <a:rPr lang="en-US" dirty="0"/>
              <a:t>&gt;</a:t>
            </a:r>
          </a:p>
        </p:txBody>
      </p:sp>
      <p:sp>
        <p:nvSpPr>
          <p:cNvPr id="4" name="Date Placeholder 3">
            <a:extLst>
              <a:ext uri="{FF2B5EF4-FFF2-40B4-BE49-F238E27FC236}">
                <a16:creationId xmlns:a16="http://schemas.microsoft.com/office/drawing/2014/main" id="{CC90451A-6395-4AEB-BC49-1B1FB2C8F804}"/>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C028E853-C524-41E0-8510-00DD512EE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77ED2-458D-4E0D-A696-8A14C429355A}"/>
              </a:ext>
            </a:extLst>
          </p:cNvPr>
          <p:cNvSpPr>
            <a:spLocks noGrp="1"/>
          </p:cNvSpPr>
          <p:nvPr>
            <p:ph type="sldNum" sz="quarter" idx="12"/>
          </p:nvPr>
        </p:nvSpPr>
        <p:spPr/>
        <p:txBody>
          <a:bodyPr/>
          <a:lstStyle/>
          <a:p>
            <a:fld id="{5EE24C92-1265-4741-8F9F-404A15D9386E}" type="slidenum">
              <a:rPr lang="en-US" smtClean="0"/>
              <a:t>12</a:t>
            </a:fld>
            <a:endParaRPr lang="en-US"/>
          </a:p>
        </p:txBody>
      </p:sp>
    </p:spTree>
    <p:extLst>
      <p:ext uri="{BB962C8B-B14F-4D97-AF65-F5344CB8AC3E}">
        <p14:creationId xmlns:p14="http://schemas.microsoft.com/office/powerpoint/2010/main" val="394496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CC1C-0BEC-4E42-B09A-7D38211FC2A8}"/>
              </a:ext>
            </a:extLst>
          </p:cNvPr>
          <p:cNvSpPr>
            <a:spLocks noGrp="1"/>
          </p:cNvSpPr>
          <p:nvPr>
            <p:ph type="title"/>
          </p:nvPr>
        </p:nvSpPr>
        <p:spPr/>
        <p:txBody>
          <a:bodyPr/>
          <a:lstStyle/>
          <a:p>
            <a:r>
              <a:rPr lang="en-US" dirty="0"/>
              <a:t>HTML Attributes</a:t>
            </a:r>
          </a:p>
        </p:txBody>
      </p:sp>
      <p:sp>
        <p:nvSpPr>
          <p:cNvPr id="3" name="Content Placeholder 2">
            <a:extLst>
              <a:ext uri="{FF2B5EF4-FFF2-40B4-BE49-F238E27FC236}">
                <a16:creationId xmlns:a16="http://schemas.microsoft.com/office/drawing/2014/main" id="{AB5A648F-1B67-4912-B9DA-C06585E46DBB}"/>
              </a:ext>
            </a:extLst>
          </p:cNvPr>
          <p:cNvSpPr>
            <a:spLocks noGrp="1"/>
          </p:cNvSpPr>
          <p:nvPr>
            <p:ph idx="1"/>
          </p:nvPr>
        </p:nvSpPr>
        <p:spPr/>
        <p:txBody>
          <a:bodyPr>
            <a:normAutofit/>
          </a:bodyPr>
          <a:lstStyle/>
          <a:p>
            <a:r>
              <a:rPr lang="en-US" dirty="0"/>
              <a:t>HTML attributes provide additional information about HTML elements and are used to modify their behavior or appearance. </a:t>
            </a:r>
          </a:p>
          <a:p>
            <a:r>
              <a:rPr lang="en-US" dirty="0"/>
              <a:t>They are specified in the opening tag of an element and consist of a name and a value, separated by an equals sign (=). The value is typically enclosed in double quotes ("), but single quotes (') can also be used in some cases.</a:t>
            </a:r>
          </a:p>
          <a:p>
            <a:pPr marL="0" indent="0">
              <a:buNone/>
            </a:pPr>
            <a:endParaRPr lang="en-US" dirty="0"/>
          </a:p>
        </p:txBody>
      </p:sp>
      <p:sp>
        <p:nvSpPr>
          <p:cNvPr id="4" name="Date Placeholder 3">
            <a:extLst>
              <a:ext uri="{FF2B5EF4-FFF2-40B4-BE49-F238E27FC236}">
                <a16:creationId xmlns:a16="http://schemas.microsoft.com/office/drawing/2014/main" id="{FE6FBA52-5AEB-40B0-A4CD-A64B2E0D7864}"/>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F2570D08-A73B-4597-92AE-D9D9D8FD0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4A50E-1C0D-4350-B2EF-6E583B52D706}"/>
              </a:ext>
            </a:extLst>
          </p:cNvPr>
          <p:cNvSpPr>
            <a:spLocks noGrp="1"/>
          </p:cNvSpPr>
          <p:nvPr>
            <p:ph type="sldNum" sz="quarter" idx="12"/>
          </p:nvPr>
        </p:nvSpPr>
        <p:spPr/>
        <p:txBody>
          <a:bodyPr/>
          <a:lstStyle/>
          <a:p>
            <a:fld id="{5EE24C92-1265-4741-8F9F-404A15D9386E}" type="slidenum">
              <a:rPr lang="en-US" smtClean="0"/>
              <a:t>13</a:t>
            </a:fld>
            <a:endParaRPr lang="en-US"/>
          </a:p>
        </p:txBody>
      </p:sp>
    </p:spTree>
    <p:extLst>
      <p:ext uri="{BB962C8B-B14F-4D97-AF65-F5344CB8AC3E}">
        <p14:creationId xmlns:p14="http://schemas.microsoft.com/office/powerpoint/2010/main" val="153145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4018-5CC5-4654-BD5E-C3069D809E5F}"/>
              </a:ext>
            </a:extLst>
          </p:cNvPr>
          <p:cNvSpPr>
            <a:spLocks noGrp="1"/>
          </p:cNvSpPr>
          <p:nvPr>
            <p:ph type="title"/>
          </p:nvPr>
        </p:nvSpPr>
        <p:spPr/>
        <p:txBody>
          <a:bodyPr/>
          <a:lstStyle/>
          <a:p>
            <a:r>
              <a:rPr lang="en-US" dirty="0"/>
              <a:t> Common HTML attributes</a:t>
            </a:r>
          </a:p>
        </p:txBody>
      </p:sp>
      <p:sp>
        <p:nvSpPr>
          <p:cNvPr id="3" name="Content Placeholder 2">
            <a:extLst>
              <a:ext uri="{FF2B5EF4-FFF2-40B4-BE49-F238E27FC236}">
                <a16:creationId xmlns:a16="http://schemas.microsoft.com/office/drawing/2014/main" id="{D8C868AE-0CAD-4BBC-8D89-D13B44A82231}"/>
              </a:ext>
            </a:extLst>
          </p:cNvPr>
          <p:cNvSpPr>
            <a:spLocks noGrp="1"/>
          </p:cNvSpPr>
          <p:nvPr>
            <p:ph idx="1"/>
          </p:nvPr>
        </p:nvSpPr>
        <p:spPr/>
        <p:txBody>
          <a:bodyPr vert="horz" lIns="91440" tIns="45720" rIns="91440" bIns="45720" rtlCol="0" anchor="t">
            <a:normAutofit fontScale="85000" lnSpcReduction="20000"/>
          </a:bodyPr>
          <a:lstStyle/>
          <a:p>
            <a:r>
              <a:rPr lang="en-US" dirty="0"/>
              <a:t>id: Specifies a unique identifier for an element within a document.</a:t>
            </a:r>
          </a:p>
          <a:p>
            <a:pPr marL="0" indent="0">
              <a:buNone/>
            </a:pPr>
            <a:r>
              <a:rPr lang="en-US" b="1" dirty="0"/>
              <a:t>Example</a:t>
            </a:r>
            <a:r>
              <a:rPr lang="en-US" dirty="0"/>
              <a:t>: &lt;div id="main-content"&gt;&lt;/div&gt;</a:t>
            </a:r>
          </a:p>
          <a:p>
            <a:r>
              <a:rPr lang="en-US" dirty="0"/>
              <a:t>class: Assigns one or more </a:t>
            </a:r>
            <a:r>
              <a:rPr lang="en-US" dirty="0" err="1"/>
              <a:t>classnames</a:t>
            </a:r>
            <a:r>
              <a:rPr lang="en-US" dirty="0"/>
              <a:t> to an element for styling purposes with CSS or for scripting purposes with JavaScript.</a:t>
            </a:r>
          </a:p>
          <a:p>
            <a:pPr marL="0" indent="0">
              <a:buNone/>
            </a:pPr>
            <a:r>
              <a:rPr lang="en-US" b="1" dirty="0"/>
              <a:t>Example</a:t>
            </a:r>
            <a:r>
              <a:rPr lang="en-US" dirty="0"/>
              <a:t>: &lt;p class="important"&gt;This is important text.&lt;/p&gt;</a:t>
            </a:r>
          </a:p>
          <a:p>
            <a:r>
              <a:rPr lang="en-US" dirty="0"/>
              <a:t>style: Applies inline CSS styles to an element.</a:t>
            </a:r>
          </a:p>
          <a:p>
            <a:pPr marL="0" indent="0">
              <a:buNone/>
            </a:pPr>
            <a:r>
              <a:rPr lang="en-US" b="1" dirty="0"/>
              <a:t>Example</a:t>
            </a:r>
            <a:r>
              <a:rPr lang="en-US" dirty="0"/>
              <a:t>: &lt;h1 style="color: blue; text-align: center;"&gt;Heading&lt;/h1&gt;</a:t>
            </a:r>
          </a:p>
          <a:p>
            <a:r>
              <a:rPr lang="en-US" dirty="0" err="1"/>
              <a:t>href</a:t>
            </a:r>
            <a:r>
              <a:rPr lang="en-US" dirty="0"/>
              <a:t>: Specifies the URL of a page or the destination of a hyperlink.</a:t>
            </a:r>
          </a:p>
          <a:p>
            <a:pPr marL="0" indent="0">
              <a:buNone/>
            </a:pPr>
            <a:r>
              <a:rPr lang="en-US" b="1" dirty="0"/>
              <a:t>Example</a:t>
            </a:r>
            <a:r>
              <a:rPr lang="en-US" dirty="0"/>
              <a:t>: &lt;a </a:t>
            </a:r>
            <a:r>
              <a:rPr lang="en-US" dirty="0" err="1"/>
              <a:t>href</a:t>
            </a:r>
            <a:r>
              <a:rPr lang="en-US" dirty="0"/>
              <a:t>="https://www.example.com"&gt;Visit Example.com&lt;/a&gt;</a:t>
            </a:r>
          </a:p>
          <a:p>
            <a:r>
              <a:rPr lang="en-US" dirty="0" err="1"/>
              <a:t>src</a:t>
            </a:r>
            <a:r>
              <a:rPr lang="en-US" dirty="0"/>
              <a:t>: Specifies the source of an image or the address of an embedded resource, such as a media file.</a:t>
            </a:r>
          </a:p>
          <a:p>
            <a:pPr marL="0" indent="0">
              <a:buNone/>
            </a:pPr>
            <a:r>
              <a:rPr lang="en-US" b="1" dirty="0"/>
              <a:t>Example</a:t>
            </a:r>
            <a:r>
              <a:rPr lang="en-US" dirty="0"/>
              <a:t>: &lt;</a:t>
            </a:r>
            <a:r>
              <a:rPr lang="en-US" dirty="0" err="1"/>
              <a:t>img</a:t>
            </a:r>
            <a:r>
              <a:rPr lang="en-US" dirty="0"/>
              <a:t> </a:t>
            </a:r>
            <a:r>
              <a:rPr lang="en-US" dirty="0" err="1"/>
              <a:t>src</a:t>
            </a:r>
            <a:r>
              <a:rPr lang="en-US" dirty="0"/>
              <a:t>="image.jpg" alt="Description"&gt;</a:t>
            </a:r>
          </a:p>
          <a:p>
            <a:r>
              <a:rPr lang="en-US" dirty="0"/>
              <a:t>alt: Provides alternative text for an image, which is displayed if the image cannot be loaded and is also important for accessibility.</a:t>
            </a:r>
          </a:p>
          <a:p>
            <a:pPr marL="0" indent="0">
              <a:buNone/>
            </a:pPr>
            <a:r>
              <a:rPr lang="en-US" b="1" dirty="0"/>
              <a:t>Example</a:t>
            </a:r>
            <a:r>
              <a:rPr lang="en-US" dirty="0"/>
              <a:t>: &lt;</a:t>
            </a:r>
            <a:r>
              <a:rPr lang="en-US" dirty="0" err="1"/>
              <a:t>img</a:t>
            </a:r>
            <a:r>
              <a:rPr lang="en-US" dirty="0"/>
              <a:t> </a:t>
            </a:r>
            <a:r>
              <a:rPr lang="en-US" dirty="0" err="1"/>
              <a:t>src</a:t>
            </a:r>
            <a:r>
              <a:rPr lang="en-US" dirty="0"/>
              <a:t>="image.jpg" alt="Description of the image"&gt;</a:t>
            </a:r>
          </a:p>
          <a:p>
            <a:endParaRPr lang="en-US" dirty="0"/>
          </a:p>
          <a:p>
            <a:endParaRPr lang="en-US" dirty="0"/>
          </a:p>
        </p:txBody>
      </p:sp>
      <p:sp>
        <p:nvSpPr>
          <p:cNvPr id="4" name="Date Placeholder 3">
            <a:extLst>
              <a:ext uri="{FF2B5EF4-FFF2-40B4-BE49-F238E27FC236}">
                <a16:creationId xmlns:a16="http://schemas.microsoft.com/office/drawing/2014/main" id="{494E19B2-C4E7-471E-87DA-5E6ECE7A9738}"/>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B0674B5C-3606-4253-88A3-F3FEC2426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C5982-C18E-4EE6-96DD-B5E42BB20688}"/>
              </a:ext>
            </a:extLst>
          </p:cNvPr>
          <p:cNvSpPr>
            <a:spLocks noGrp="1"/>
          </p:cNvSpPr>
          <p:nvPr>
            <p:ph type="sldNum" sz="quarter" idx="12"/>
          </p:nvPr>
        </p:nvSpPr>
        <p:spPr/>
        <p:txBody>
          <a:bodyPr/>
          <a:lstStyle/>
          <a:p>
            <a:fld id="{5EE24C92-1265-4741-8F9F-404A15D9386E}" type="slidenum">
              <a:rPr lang="en-US" smtClean="0"/>
              <a:t>14</a:t>
            </a:fld>
            <a:endParaRPr lang="en-US"/>
          </a:p>
        </p:txBody>
      </p:sp>
    </p:spTree>
    <p:extLst>
      <p:ext uri="{BB962C8B-B14F-4D97-AF65-F5344CB8AC3E}">
        <p14:creationId xmlns:p14="http://schemas.microsoft.com/office/powerpoint/2010/main" val="43371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4018-5CC5-4654-BD5E-C3069D809E5F}"/>
              </a:ext>
            </a:extLst>
          </p:cNvPr>
          <p:cNvSpPr>
            <a:spLocks noGrp="1"/>
          </p:cNvSpPr>
          <p:nvPr>
            <p:ph type="title"/>
          </p:nvPr>
        </p:nvSpPr>
        <p:spPr/>
        <p:txBody>
          <a:bodyPr/>
          <a:lstStyle/>
          <a:p>
            <a:r>
              <a:rPr lang="en-US" dirty="0"/>
              <a:t> Common HTML attributes</a:t>
            </a:r>
          </a:p>
        </p:txBody>
      </p:sp>
      <p:sp>
        <p:nvSpPr>
          <p:cNvPr id="3" name="Content Placeholder 2">
            <a:extLst>
              <a:ext uri="{FF2B5EF4-FFF2-40B4-BE49-F238E27FC236}">
                <a16:creationId xmlns:a16="http://schemas.microsoft.com/office/drawing/2014/main" id="{D8C868AE-0CAD-4BBC-8D89-D13B44A82231}"/>
              </a:ext>
            </a:extLst>
          </p:cNvPr>
          <p:cNvSpPr>
            <a:spLocks noGrp="1"/>
          </p:cNvSpPr>
          <p:nvPr>
            <p:ph idx="1"/>
          </p:nvPr>
        </p:nvSpPr>
        <p:spPr/>
        <p:txBody>
          <a:bodyPr vert="horz" lIns="91440" tIns="45720" rIns="91440" bIns="45720" rtlCol="0" anchor="t">
            <a:normAutofit/>
          </a:bodyPr>
          <a:lstStyle/>
          <a:p>
            <a:r>
              <a:rPr lang="en-US" dirty="0"/>
              <a:t>title: Specifies extra information about an element, which is often displayed as a tooltip when the mouse hovers over the element.</a:t>
            </a:r>
          </a:p>
          <a:p>
            <a:pPr marL="0" indent="0">
              <a:buNone/>
            </a:pPr>
            <a:r>
              <a:rPr lang="en-US" b="1" dirty="0"/>
              <a:t>Example</a:t>
            </a:r>
            <a:r>
              <a:rPr lang="en-US" dirty="0"/>
              <a:t>: &lt;</a:t>
            </a:r>
            <a:r>
              <a:rPr lang="en-US" err="1"/>
              <a:t>abbr</a:t>
            </a:r>
            <a:r>
              <a:rPr lang="en-US" dirty="0"/>
              <a:t> title="Hypertext Markup Language"&gt;HTML&lt;/</a:t>
            </a:r>
            <a:r>
              <a:rPr lang="en-US" err="1"/>
              <a:t>abbr</a:t>
            </a:r>
            <a:r>
              <a:rPr lang="en-US" dirty="0"/>
              <a:t>&gt;</a:t>
            </a:r>
            <a:endParaRPr lang="en-US"/>
          </a:p>
          <a:p>
            <a:r>
              <a:rPr lang="en-US" dirty="0"/>
              <a:t>lang: Specifies the language of the content in an element.</a:t>
            </a:r>
          </a:p>
          <a:p>
            <a:pPr marL="0" indent="0">
              <a:buNone/>
            </a:pPr>
            <a:r>
              <a:rPr lang="en-US" b="1" dirty="0"/>
              <a:t>Example</a:t>
            </a:r>
            <a:r>
              <a:rPr lang="en-US" dirty="0"/>
              <a:t>: &lt;p </a:t>
            </a:r>
            <a:r>
              <a:rPr lang="en-US" err="1"/>
              <a:t>lang</a:t>
            </a:r>
            <a:r>
              <a:rPr lang="en-US" dirty="0"/>
              <a:t>="es"&gt;Este es un </a:t>
            </a:r>
            <a:r>
              <a:rPr lang="en-US" err="1"/>
              <a:t>párrafo</a:t>
            </a:r>
            <a:r>
              <a:rPr lang="en-US" dirty="0"/>
              <a:t> </a:t>
            </a:r>
            <a:r>
              <a:rPr lang="en-US" err="1"/>
              <a:t>en</a:t>
            </a:r>
            <a:r>
              <a:rPr lang="en-US" dirty="0"/>
              <a:t> </a:t>
            </a:r>
            <a:r>
              <a:rPr lang="en-US" err="1"/>
              <a:t>español</a:t>
            </a:r>
            <a:r>
              <a:rPr lang="en-US" dirty="0"/>
              <a:t>.&lt;/p&gt;</a:t>
            </a:r>
            <a:endParaRPr lang="en-US"/>
          </a:p>
          <a:p>
            <a:r>
              <a:rPr lang="en-US" err="1"/>
              <a:t>dir</a:t>
            </a:r>
            <a:r>
              <a:rPr lang="en-US" dirty="0"/>
              <a:t>: Specifies the direction of the text (left-to-right or right-to-left).</a:t>
            </a:r>
          </a:p>
          <a:p>
            <a:pPr marL="0" indent="0">
              <a:buNone/>
            </a:pPr>
            <a:r>
              <a:rPr lang="en-US" b="1" dirty="0"/>
              <a:t>Example</a:t>
            </a:r>
            <a:r>
              <a:rPr lang="en-US" dirty="0"/>
              <a:t>: &lt;p </a:t>
            </a:r>
            <a:r>
              <a:rPr lang="en-US" err="1"/>
              <a:t>dir</a:t>
            </a:r>
            <a:r>
              <a:rPr lang="en-US" dirty="0"/>
              <a:t>="</a:t>
            </a:r>
            <a:r>
              <a:rPr lang="en-US" err="1"/>
              <a:t>rtl</a:t>
            </a:r>
            <a:r>
              <a:rPr lang="en-US" dirty="0"/>
              <a:t>"&gt;</a:t>
            </a:r>
            <a:r>
              <a:rPr lang="ar-EG" dirty="0">
                <a:cs typeface="Arial"/>
              </a:rPr>
              <a:t>هذا مثال على النص من اليمين إلى اليسار.&lt;/</a:t>
            </a:r>
            <a:r>
              <a:rPr lang="en-US" dirty="0"/>
              <a:t>p&gt;</a:t>
            </a:r>
          </a:p>
          <a:p>
            <a:r>
              <a:rPr lang="en-US" dirty="0"/>
              <a:t>disabled: Specifies that an input element should be disabled.</a:t>
            </a:r>
          </a:p>
          <a:p>
            <a:pPr marL="0" indent="0">
              <a:buNone/>
            </a:pPr>
            <a:r>
              <a:rPr lang="en-US" b="1" dirty="0"/>
              <a:t>Example</a:t>
            </a:r>
            <a:r>
              <a:rPr lang="en-US" dirty="0"/>
              <a:t>: &lt;input type="submit" value="Submit" disabled&gt;</a:t>
            </a:r>
          </a:p>
          <a:p>
            <a:r>
              <a:rPr lang="en-US" dirty="0"/>
              <a:t>checked: Specifies that an input element of type checkbox or radio should be checked by default.</a:t>
            </a:r>
          </a:p>
          <a:p>
            <a:pPr marL="0" indent="0">
              <a:buNone/>
            </a:pPr>
            <a:r>
              <a:rPr lang="en-US" b="1" dirty="0"/>
              <a:t>Example</a:t>
            </a:r>
            <a:r>
              <a:rPr lang="en-US" dirty="0"/>
              <a:t>: &lt;input type="radio" name="gender" value="male" checked&gt; Male</a:t>
            </a:r>
          </a:p>
        </p:txBody>
      </p:sp>
      <p:sp>
        <p:nvSpPr>
          <p:cNvPr id="4" name="Date Placeholder 3">
            <a:extLst>
              <a:ext uri="{FF2B5EF4-FFF2-40B4-BE49-F238E27FC236}">
                <a16:creationId xmlns:a16="http://schemas.microsoft.com/office/drawing/2014/main" id="{494E19B2-C4E7-471E-87DA-5E6ECE7A9738}"/>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B0674B5C-3606-4253-88A3-F3FEC2426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C5982-C18E-4EE6-96DD-B5E42BB20688}"/>
              </a:ext>
            </a:extLst>
          </p:cNvPr>
          <p:cNvSpPr>
            <a:spLocks noGrp="1"/>
          </p:cNvSpPr>
          <p:nvPr>
            <p:ph type="sldNum" sz="quarter" idx="12"/>
          </p:nvPr>
        </p:nvSpPr>
        <p:spPr/>
        <p:txBody>
          <a:bodyPr/>
          <a:lstStyle/>
          <a:p>
            <a:fld id="{5EE24C92-1265-4741-8F9F-404A15D9386E}" type="slidenum">
              <a:rPr lang="en-US" smtClean="0"/>
              <a:t>15</a:t>
            </a:fld>
            <a:endParaRPr lang="en-US"/>
          </a:p>
        </p:txBody>
      </p:sp>
    </p:spTree>
    <p:extLst>
      <p:ext uri="{BB962C8B-B14F-4D97-AF65-F5344CB8AC3E}">
        <p14:creationId xmlns:p14="http://schemas.microsoft.com/office/powerpoint/2010/main" val="4002302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4018-5CC5-4654-BD5E-C3069D809E5F}"/>
              </a:ext>
            </a:extLst>
          </p:cNvPr>
          <p:cNvSpPr>
            <a:spLocks noGrp="1"/>
          </p:cNvSpPr>
          <p:nvPr>
            <p:ph type="title"/>
          </p:nvPr>
        </p:nvSpPr>
        <p:spPr/>
        <p:txBody>
          <a:bodyPr/>
          <a:lstStyle/>
          <a:p>
            <a:r>
              <a:rPr lang="en-US" dirty="0"/>
              <a:t> Common HTML attributes</a:t>
            </a:r>
          </a:p>
        </p:txBody>
      </p:sp>
      <p:sp>
        <p:nvSpPr>
          <p:cNvPr id="3" name="Content Placeholder 2">
            <a:extLst>
              <a:ext uri="{FF2B5EF4-FFF2-40B4-BE49-F238E27FC236}">
                <a16:creationId xmlns:a16="http://schemas.microsoft.com/office/drawing/2014/main" id="{D8C868AE-0CAD-4BBC-8D89-D13B44A82231}"/>
              </a:ext>
            </a:extLst>
          </p:cNvPr>
          <p:cNvSpPr>
            <a:spLocks noGrp="1"/>
          </p:cNvSpPr>
          <p:nvPr>
            <p:ph idx="1"/>
          </p:nvPr>
        </p:nvSpPr>
        <p:spPr/>
        <p:txBody>
          <a:bodyPr vert="horz" lIns="91440" tIns="45720" rIns="91440" bIns="45720" rtlCol="0" anchor="t">
            <a:normAutofit/>
          </a:bodyPr>
          <a:lstStyle/>
          <a:p>
            <a:r>
              <a:rPr lang="en-US" err="1"/>
              <a:t>readonly</a:t>
            </a:r>
            <a:r>
              <a:rPr lang="en-US" dirty="0"/>
              <a:t>: Specifies that an input field is read-only (cannot be changed by the user).</a:t>
            </a:r>
          </a:p>
          <a:p>
            <a:pPr marL="0" indent="0">
              <a:buNone/>
            </a:pPr>
            <a:r>
              <a:rPr lang="en-US" b="1" dirty="0"/>
              <a:t>Example</a:t>
            </a:r>
            <a:r>
              <a:rPr lang="en-US" dirty="0"/>
              <a:t>: &lt;input type="text" value="Read-only value" </a:t>
            </a:r>
            <a:r>
              <a:rPr lang="en-US" err="1"/>
              <a:t>readonly</a:t>
            </a:r>
            <a:r>
              <a:rPr lang="en-US" dirty="0"/>
              <a:t>&gt;</a:t>
            </a:r>
          </a:p>
          <a:p>
            <a:r>
              <a:rPr lang="en-US" dirty="0"/>
              <a:t>required: Specifies that an input field must be filled out before submitting the form.</a:t>
            </a:r>
          </a:p>
          <a:p>
            <a:pPr marL="0" indent="0">
              <a:buNone/>
            </a:pPr>
            <a:r>
              <a:rPr lang="en-US" b="1" dirty="0"/>
              <a:t>Example</a:t>
            </a:r>
            <a:r>
              <a:rPr lang="en-US" dirty="0"/>
              <a:t>: &lt;input type="email" name="</a:t>
            </a:r>
            <a:r>
              <a:rPr lang="en-US" err="1"/>
              <a:t>user_email</a:t>
            </a:r>
            <a:r>
              <a:rPr lang="en-US" dirty="0"/>
              <a:t>" required&gt;</a:t>
            </a:r>
          </a:p>
          <a:p>
            <a:r>
              <a:rPr lang="en-US" dirty="0"/>
              <a:t>type: Specifies the type of an input element (e.g., text, password, checkbox, radio, submit).</a:t>
            </a:r>
          </a:p>
          <a:p>
            <a:pPr marL="0" indent="0">
              <a:buNone/>
            </a:pPr>
            <a:r>
              <a:rPr lang="en-US" b="1" dirty="0"/>
              <a:t>Example</a:t>
            </a:r>
            <a:r>
              <a:rPr lang="en-US" dirty="0"/>
              <a:t>: &lt;input type="password" name="</a:t>
            </a:r>
            <a:r>
              <a:rPr lang="en-US" err="1"/>
              <a:t>user_password</a:t>
            </a:r>
            <a:r>
              <a:rPr lang="en-US" dirty="0"/>
              <a:t>"&gt;</a:t>
            </a:r>
          </a:p>
          <a:p>
            <a:r>
              <a:rPr lang="en-US" dirty="0"/>
              <a:t>name: Specifies the name of an input element, which is used when submitting form data to a server.</a:t>
            </a:r>
          </a:p>
          <a:p>
            <a:pPr marL="0" indent="0">
              <a:buNone/>
            </a:pPr>
            <a:r>
              <a:rPr lang="en-US" b="1" dirty="0"/>
              <a:t>Example</a:t>
            </a:r>
            <a:r>
              <a:rPr lang="en-US" dirty="0"/>
              <a:t>: &lt;input type="text" name="</a:t>
            </a:r>
            <a:r>
              <a:rPr lang="en-US" err="1"/>
              <a:t>firstname</a:t>
            </a:r>
            <a:r>
              <a:rPr lang="en-US" dirty="0"/>
              <a:t>"&gt;</a:t>
            </a:r>
          </a:p>
          <a:p>
            <a:r>
              <a:rPr lang="en-US" dirty="0"/>
              <a:t>value: Specifies the value of an input element or the value of a button.</a:t>
            </a:r>
          </a:p>
          <a:p>
            <a:pPr marL="0" indent="0">
              <a:buNone/>
            </a:pPr>
            <a:r>
              <a:rPr lang="en-US" b="1" dirty="0"/>
              <a:t>Example</a:t>
            </a:r>
            <a:r>
              <a:rPr lang="en-US" dirty="0"/>
              <a:t>: &lt;input type="text" name="</a:t>
            </a:r>
            <a:r>
              <a:rPr lang="en-US" err="1"/>
              <a:t>firstname</a:t>
            </a:r>
            <a:r>
              <a:rPr lang="en-US" dirty="0"/>
              <a:t>" value="John"&gt;</a:t>
            </a:r>
          </a:p>
          <a:p>
            <a:endParaRPr lang="en-US" dirty="0"/>
          </a:p>
          <a:p>
            <a:endParaRPr lang="en-US" dirty="0"/>
          </a:p>
        </p:txBody>
      </p:sp>
      <p:sp>
        <p:nvSpPr>
          <p:cNvPr id="4" name="Date Placeholder 3">
            <a:extLst>
              <a:ext uri="{FF2B5EF4-FFF2-40B4-BE49-F238E27FC236}">
                <a16:creationId xmlns:a16="http://schemas.microsoft.com/office/drawing/2014/main" id="{494E19B2-C4E7-471E-87DA-5E6ECE7A9738}"/>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B0674B5C-3606-4253-88A3-F3FEC2426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C5982-C18E-4EE6-96DD-B5E42BB20688}"/>
              </a:ext>
            </a:extLst>
          </p:cNvPr>
          <p:cNvSpPr>
            <a:spLocks noGrp="1"/>
          </p:cNvSpPr>
          <p:nvPr>
            <p:ph type="sldNum" sz="quarter" idx="12"/>
          </p:nvPr>
        </p:nvSpPr>
        <p:spPr/>
        <p:txBody>
          <a:bodyPr/>
          <a:lstStyle/>
          <a:p>
            <a:fld id="{5EE24C92-1265-4741-8F9F-404A15D9386E}" type="slidenum">
              <a:rPr lang="en-US" smtClean="0"/>
              <a:t>16</a:t>
            </a:fld>
            <a:endParaRPr lang="en-US"/>
          </a:p>
        </p:txBody>
      </p:sp>
    </p:spTree>
    <p:extLst>
      <p:ext uri="{BB962C8B-B14F-4D97-AF65-F5344CB8AC3E}">
        <p14:creationId xmlns:p14="http://schemas.microsoft.com/office/powerpoint/2010/main" val="3349895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ED8A-76BA-4C24-A886-6A56C70F3482}"/>
              </a:ext>
            </a:extLst>
          </p:cNvPr>
          <p:cNvSpPr>
            <a:spLocks noGrp="1"/>
          </p:cNvSpPr>
          <p:nvPr>
            <p:ph type="title"/>
          </p:nvPr>
        </p:nvSpPr>
        <p:spPr/>
        <p:txBody>
          <a:bodyPr/>
          <a:lstStyle/>
          <a:p>
            <a:r>
              <a:rPr lang="en-US" dirty="0"/>
              <a:t>Accessible Web</a:t>
            </a:r>
          </a:p>
        </p:txBody>
      </p:sp>
      <p:sp>
        <p:nvSpPr>
          <p:cNvPr id="3" name="Content Placeholder 2">
            <a:extLst>
              <a:ext uri="{FF2B5EF4-FFF2-40B4-BE49-F238E27FC236}">
                <a16:creationId xmlns:a16="http://schemas.microsoft.com/office/drawing/2014/main" id="{16A6C4CC-6B76-4572-BD7A-FB0334189DA4}"/>
              </a:ext>
            </a:extLst>
          </p:cNvPr>
          <p:cNvSpPr>
            <a:spLocks noGrp="1"/>
          </p:cNvSpPr>
          <p:nvPr>
            <p:ph idx="1"/>
          </p:nvPr>
        </p:nvSpPr>
        <p:spPr/>
        <p:txBody>
          <a:bodyPr>
            <a:normAutofit fontScale="92500" lnSpcReduction="10000"/>
          </a:bodyPr>
          <a:lstStyle/>
          <a:p>
            <a:r>
              <a:rPr lang="en-US" dirty="0"/>
              <a:t>Accessible web design refers to the process of creating websites that are usable by people with disabilities. </a:t>
            </a:r>
          </a:p>
          <a:p>
            <a:r>
              <a:rPr lang="en-US" dirty="0"/>
              <a:t>Web accessibility means that websites, tools, and technologies are designed and developed so that people with disabilities can use them. More specifically, people can:</a:t>
            </a:r>
          </a:p>
          <a:p>
            <a:pPr lvl="1"/>
            <a:r>
              <a:rPr lang="en-US" dirty="0"/>
              <a:t>perceive, understand, navigate, and interact with the Web</a:t>
            </a:r>
          </a:p>
          <a:p>
            <a:pPr lvl="1"/>
            <a:r>
              <a:rPr lang="en-US" dirty="0"/>
              <a:t>contribute to the Web</a:t>
            </a:r>
          </a:p>
          <a:p>
            <a:r>
              <a:rPr lang="en-US" dirty="0"/>
              <a:t>Web accessibility encompasses all disabilities that affect access to the Web, including:</a:t>
            </a:r>
          </a:p>
          <a:p>
            <a:pPr lvl="1"/>
            <a:r>
              <a:rPr lang="en-US" dirty="0"/>
              <a:t>auditory</a:t>
            </a:r>
          </a:p>
          <a:p>
            <a:pPr lvl="1"/>
            <a:r>
              <a:rPr lang="en-US" dirty="0"/>
              <a:t>cognitive</a:t>
            </a:r>
          </a:p>
          <a:p>
            <a:pPr lvl="1"/>
            <a:r>
              <a:rPr lang="en-US" dirty="0"/>
              <a:t>neurological</a:t>
            </a:r>
          </a:p>
          <a:p>
            <a:pPr lvl="1"/>
            <a:r>
              <a:rPr lang="en-US" dirty="0"/>
              <a:t>physical</a:t>
            </a:r>
          </a:p>
          <a:p>
            <a:pPr lvl="1"/>
            <a:r>
              <a:rPr lang="en-US" dirty="0"/>
              <a:t>speech</a:t>
            </a:r>
          </a:p>
          <a:p>
            <a:pPr lvl="1"/>
            <a:r>
              <a:rPr lang="en-US" dirty="0"/>
              <a:t>visual</a:t>
            </a:r>
          </a:p>
          <a:p>
            <a:r>
              <a:rPr lang="en-US" dirty="0"/>
              <a:t>The goal of accessible web design is to remove barriers and allow as many users as possible to access and engage with website content.</a:t>
            </a:r>
          </a:p>
          <a:p>
            <a:endParaRPr lang="en-US" dirty="0"/>
          </a:p>
        </p:txBody>
      </p:sp>
      <p:sp>
        <p:nvSpPr>
          <p:cNvPr id="4" name="Date Placeholder 3">
            <a:extLst>
              <a:ext uri="{FF2B5EF4-FFF2-40B4-BE49-F238E27FC236}">
                <a16:creationId xmlns:a16="http://schemas.microsoft.com/office/drawing/2014/main" id="{D53B9574-C10F-4A45-BC26-4CD5D1494D11}"/>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21B04E0E-8348-4CE3-A109-BEBDB8B79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503E2-E2BD-489D-9930-908F6EF9D693}"/>
              </a:ext>
            </a:extLst>
          </p:cNvPr>
          <p:cNvSpPr>
            <a:spLocks noGrp="1"/>
          </p:cNvSpPr>
          <p:nvPr>
            <p:ph type="sldNum" sz="quarter" idx="12"/>
          </p:nvPr>
        </p:nvSpPr>
        <p:spPr/>
        <p:txBody>
          <a:bodyPr/>
          <a:lstStyle/>
          <a:p>
            <a:fld id="{5EE24C92-1265-4741-8F9F-404A15D9386E}" type="slidenum">
              <a:rPr lang="en-US" smtClean="0"/>
              <a:t>17</a:t>
            </a:fld>
            <a:endParaRPr lang="en-US"/>
          </a:p>
        </p:txBody>
      </p:sp>
    </p:spTree>
    <p:extLst>
      <p:ext uri="{BB962C8B-B14F-4D97-AF65-F5344CB8AC3E}">
        <p14:creationId xmlns:p14="http://schemas.microsoft.com/office/powerpoint/2010/main" val="2723490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139C-19F1-4481-A65B-E443072B017A}"/>
              </a:ext>
            </a:extLst>
          </p:cNvPr>
          <p:cNvSpPr>
            <a:spLocks noGrp="1"/>
          </p:cNvSpPr>
          <p:nvPr>
            <p:ph type="title"/>
          </p:nvPr>
        </p:nvSpPr>
        <p:spPr/>
        <p:txBody>
          <a:bodyPr/>
          <a:lstStyle/>
          <a:p>
            <a:r>
              <a:rPr lang="en-US" dirty="0"/>
              <a:t>Web accessibility </a:t>
            </a:r>
          </a:p>
        </p:txBody>
      </p:sp>
      <p:sp>
        <p:nvSpPr>
          <p:cNvPr id="3" name="Content Placeholder 2">
            <a:extLst>
              <a:ext uri="{FF2B5EF4-FFF2-40B4-BE49-F238E27FC236}">
                <a16:creationId xmlns:a16="http://schemas.microsoft.com/office/drawing/2014/main" id="{C8E09FF2-C69D-4EAC-8564-48371A926FE7}"/>
              </a:ext>
            </a:extLst>
          </p:cNvPr>
          <p:cNvSpPr>
            <a:spLocks noGrp="1"/>
          </p:cNvSpPr>
          <p:nvPr>
            <p:ph idx="1"/>
          </p:nvPr>
        </p:nvSpPr>
        <p:spPr/>
        <p:txBody>
          <a:bodyPr/>
          <a:lstStyle/>
          <a:p>
            <a:r>
              <a:rPr lang="en-US" dirty="0"/>
              <a:t>Web accessibility also benefits people without disabilities, for example:</a:t>
            </a:r>
          </a:p>
          <a:p>
            <a:pPr lvl="1"/>
            <a:r>
              <a:rPr lang="en-US" dirty="0"/>
              <a:t>people using mobile phones, smart watches, smart TVs, and other devices with small screens, different input modes, etc.</a:t>
            </a:r>
          </a:p>
          <a:p>
            <a:pPr lvl="1"/>
            <a:r>
              <a:rPr lang="en-US" dirty="0"/>
              <a:t>older people with changing abilities due to ageing</a:t>
            </a:r>
          </a:p>
          <a:p>
            <a:pPr lvl="1"/>
            <a:r>
              <a:rPr lang="en-US" dirty="0"/>
              <a:t>people with “temporary disabilities” such as a broken arm or lost glasses</a:t>
            </a:r>
          </a:p>
          <a:p>
            <a:pPr lvl="1"/>
            <a:r>
              <a:rPr lang="en-US" dirty="0"/>
              <a:t>people with “situational limitations” such as in bright sunlight or in an environment where they cannot listen to audio</a:t>
            </a:r>
          </a:p>
          <a:p>
            <a:pPr lvl="1"/>
            <a:r>
              <a:rPr lang="en-US" dirty="0"/>
              <a:t>people using a slow Internet connection, or who have limited or expensive bandwidth</a:t>
            </a:r>
          </a:p>
        </p:txBody>
      </p:sp>
      <p:sp>
        <p:nvSpPr>
          <p:cNvPr id="4" name="Date Placeholder 3">
            <a:extLst>
              <a:ext uri="{FF2B5EF4-FFF2-40B4-BE49-F238E27FC236}">
                <a16:creationId xmlns:a16="http://schemas.microsoft.com/office/drawing/2014/main" id="{B705BB85-3D14-4A0C-B550-14653DF1AFCA}"/>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62FE355B-CAD6-482D-99DA-E141CBF81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35B5A-70EE-46C1-885C-126085ECC54E}"/>
              </a:ext>
            </a:extLst>
          </p:cNvPr>
          <p:cNvSpPr>
            <a:spLocks noGrp="1"/>
          </p:cNvSpPr>
          <p:nvPr>
            <p:ph type="sldNum" sz="quarter" idx="12"/>
          </p:nvPr>
        </p:nvSpPr>
        <p:spPr/>
        <p:txBody>
          <a:bodyPr/>
          <a:lstStyle/>
          <a:p>
            <a:fld id="{5EE24C92-1265-4741-8F9F-404A15D9386E}" type="slidenum">
              <a:rPr lang="en-US" smtClean="0"/>
              <a:t>18</a:t>
            </a:fld>
            <a:endParaRPr lang="en-US"/>
          </a:p>
        </p:txBody>
      </p:sp>
    </p:spTree>
    <p:extLst>
      <p:ext uri="{BB962C8B-B14F-4D97-AF65-F5344CB8AC3E}">
        <p14:creationId xmlns:p14="http://schemas.microsoft.com/office/powerpoint/2010/main" val="1786943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8185-DBAA-48AA-A641-8EF57FFB5B02}"/>
              </a:ext>
            </a:extLst>
          </p:cNvPr>
          <p:cNvSpPr>
            <a:spLocks noGrp="1"/>
          </p:cNvSpPr>
          <p:nvPr>
            <p:ph type="title"/>
          </p:nvPr>
        </p:nvSpPr>
        <p:spPr/>
        <p:txBody>
          <a:bodyPr/>
          <a:lstStyle/>
          <a:p>
            <a:r>
              <a:rPr lang="en-US" dirty="0"/>
              <a:t>Validating Your Site </a:t>
            </a:r>
          </a:p>
        </p:txBody>
      </p:sp>
      <p:sp>
        <p:nvSpPr>
          <p:cNvPr id="3" name="Content Placeholder 2">
            <a:extLst>
              <a:ext uri="{FF2B5EF4-FFF2-40B4-BE49-F238E27FC236}">
                <a16:creationId xmlns:a16="http://schemas.microsoft.com/office/drawing/2014/main" id="{E1F79507-AD7F-4F92-95CA-0BCD4F462A55}"/>
              </a:ext>
            </a:extLst>
          </p:cNvPr>
          <p:cNvSpPr>
            <a:spLocks noGrp="1"/>
          </p:cNvSpPr>
          <p:nvPr>
            <p:ph idx="1"/>
          </p:nvPr>
        </p:nvSpPr>
        <p:spPr>
          <a:xfrm>
            <a:off x="838200" y="1668387"/>
            <a:ext cx="10515600" cy="4351338"/>
          </a:xfrm>
        </p:spPr>
        <p:txBody>
          <a:bodyPr>
            <a:normAutofit fontScale="92500" lnSpcReduction="10000"/>
          </a:bodyPr>
          <a:lstStyle/>
          <a:p>
            <a:r>
              <a:rPr lang="en-US" dirty="0"/>
              <a:t>Validating your website is an important step in ensuring that your web pages are correctly constructed and free from HTML or CSS errors that could cause display or functional issues across different browsers and devices. </a:t>
            </a:r>
          </a:p>
          <a:p>
            <a:r>
              <a:rPr lang="en-US" dirty="0"/>
              <a:t>Validation helps in maintaining a high standard of quality and adherence to web standards, which can improve your site's performance and accessibility.</a:t>
            </a:r>
          </a:p>
          <a:p>
            <a:pPr fontAlgn="base"/>
            <a:r>
              <a:rPr lang="en-US" b="1" dirty="0"/>
              <a:t>HTML Validation</a:t>
            </a:r>
          </a:p>
          <a:p>
            <a:pPr lvl="1" fontAlgn="base"/>
            <a:r>
              <a:rPr lang="en-US" b="1" dirty="0"/>
              <a:t>Use the W3C Markup Validation Service</a:t>
            </a:r>
            <a:r>
              <a:rPr lang="en-US" dirty="0"/>
              <a:t>:</a:t>
            </a:r>
          </a:p>
          <a:p>
            <a:pPr lvl="2" fontAlgn="base"/>
            <a:r>
              <a:rPr lang="en-US" dirty="0"/>
              <a:t>Go to the W3C Markup Validation Service at </a:t>
            </a:r>
            <a:r>
              <a:rPr lang="en-US" u="sng" dirty="0">
                <a:hlinkClick r:id="rId2"/>
              </a:rPr>
              <a:t>https://validator.w3.org/</a:t>
            </a:r>
            <a:r>
              <a:rPr lang="en-US" dirty="0"/>
              <a:t>.</a:t>
            </a:r>
          </a:p>
          <a:p>
            <a:pPr lvl="2" fontAlgn="base"/>
            <a:r>
              <a:rPr lang="en-US" dirty="0"/>
              <a:t>Enter the URL of your web page, upload an HTML file, or directly input HTML code to validate.</a:t>
            </a:r>
          </a:p>
          <a:p>
            <a:pPr lvl="2" fontAlgn="base"/>
            <a:r>
              <a:rPr lang="en-US" dirty="0"/>
              <a:t>The validator will check your HTML code against the W3C standards and return a report of any errors or warnings.</a:t>
            </a:r>
          </a:p>
          <a:p>
            <a:pPr lvl="1" fontAlgn="base"/>
            <a:r>
              <a:rPr lang="en-US" b="1" dirty="0"/>
              <a:t>Fix the Errors</a:t>
            </a:r>
            <a:r>
              <a:rPr lang="en-US" dirty="0"/>
              <a:t>:</a:t>
            </a:r>
          </a:p>
          <a:p>
            <a:pPr lvl="2" fontAlgn="base"/>
            <a:r>
              <a:rPr lang="en-US" dirty="0"/>
              <a:t>Carefully review the validation report.</a:t>
            </a:r>
          </a:p>
          <a:p>
            <a:pPr lvl="2" fontAlgn="base"/>
            <a:r>
              <a:rPr lang="en-US" dirty="0"/>
              <a:t>Correct any errors or warnings that the validator has identified.</a:t>
            </a:r>
          </a:p>
          <a:p>
            <a:pPr lvl="2" fontAlgn="base"/>
            <a:r>
              <a:rPr lang="en-US" dirty="0"/>
              <a:t>Common issues include missing or misplaced tags, incorrect attribute usage, and deprecated HTML elements.</a:t>
            </a:r>
          </a:p>
          <a:p>
            <a:pPr lvl="1" fontAlgn="base"/>
            <a:r>
              <a:rPr lang="en-US" b="1" dirty="0"/>
              <a:t>Re-validate</a:t>
            </a:r>
            <a:r>
              <a:rPr lang="en-US" dirty="0"/>
              <a:t>:</a:t>
            </a:r>
          </a:p>
          <a:p>
            <a:pPr lvl="2" fontAlgn="base"/>
            <a:r>
              <a:rPr lang="en-US" dirty="0"/>
              <a:t>After making corrections, re-validate your HTML to ensure that all issues have been resolved.</a:t>
            </a:r>
          </a:p>
          <a:p>
            <a:endParaRPr lang="en-US" dirty="0"/>
          </a:p>
        </p:txBody>
      </p:sp>
      <p:sp>
        <p:nvSpPr>
          <p:cNvPr id="4" name="Date Placeholder 3">
            <a:extLst>
              <a:ext uri="{FF2B5EF4-FFF2-40B4-BE49-F238E27FC236}">
                <a16:creationId xmlns:a16="http://schemas.microsoft.com/office/drawing/2014/main" id="{49931D64-D9AB-4EC6-A990-8629598C4C76}"/>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A5580C25-AE6F-4632-9AEE-71E689DF8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C50A-CCE8-4E60-ACAA-7F6C25B5ADA9}"/>
              </a:ext>
            </a:extLst>
          </p:cNvPr>
          <p:cNvSpPr>
            <a:spLocks noGrp="1"/>
          </p:cNvSpPr>
          <p:nvPr>
            <p:ph type="sldNum" sz="quarter" idx="12"/>
          </p:nvPr>
        </p:nvSpPr>
        <p:spPr/>
        <p:txBody>
          <a:bodyPr/>
          <a:lstStyle/>
          <a:p>
            <a:fld id="{5EE24C92-1265-4741-8F9F-404A15D9386E}" type="slidenum">
              <a:rPr lang="en-US" smtClean="0"/>
              <a:t>19</a:t>
            </a:fld>
            <a:endParaRPr lang="en-US"/>
          </a:p>
        </p:txBody>
      </p:sp>
    </p:spTree>
    <p:extLst>
      <p:ext uri="{BB962C8B-B14F-4D97-AF65-F5344CB8AC3E}">
        <p14:creationId xmlns:p14="http://schemas.microsoft.com/office/powerpoint/2010/main" val="69453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416391-9007-4014-B8F7-4B602596FD28}"/>
              </a:ext>
            </a:extLst>
          </p:cNvPr>
          <p:cNvSpPr>
            <a:spLocks noGrp="1"/>
          </p:cNvSpPr>
          <p:nvPr>
            <p:ph type="title"/>
          </p:nvPr>
        </p:nvSpPr>
        <p:spPr/>
        <p:txBody>
          <a:bodyPr/>
          <a:lstStyle/>
          <a:p>
            <a:r>
              <a:rPr lang="en-US" dirty="0"/>
              <a:t>Agenda</a:t>
            </a:r>
          </a:p>
        </p:txBody>
      </p:sp>
      <p:sp>
        <p:nvSpPr>
          <p:cNvPr id="8" name="Content Placeholder 7">
            <a:extLst>
              <a:ext uri="{FF2B5EF4-FFF2-40B4-BE49-F238E27FC236}">
                <a16:creationId xmlns:a16="http://schemas.microsoft.com/office/drawing/2014/main" id="{0B4596B8-F691-4C9A-ADA2-560181477DB1}"/>
              </a:ext>
            </a:extLst>
          </p:cNvPr>
          <p:cNvSpPr>
            <a:spLocks noGrp="1"/>
          </p:cNvSpPr>
          <p:nvPr>
            <p:ph idx="1"/>
          </p:nvPr>
        </p:nvSpPr>
        <p:spPr/>
        <p:txBody>
          <a:bodyPr vert="horz" lIns="91440" tIns="45720" rIns="91440" bIns="45720" rtlCol="0" anchor="t">
            <a:normAutofit fontScale="92500" lnSpcReduction="20000"/>
          </a:bodyPr>
          <a:lstStyle/>
          <a:p>
            <a:pPr fontAlgn="base"/>
            <a:r>
              <a:rPr lang="en-US" dirty="0">
                <a:solidFill>
                  <a:srgbClr val="000000"/>
                </a:solidFill>
                <a:latin typeface="Arial"/>
                <a:cs typeface="Arial"/>
              </a:rPr>
              <a:t>Building and Validating HTML5 Pages</a:t>
            </a:r>
          </a:p>
          <a:p>
            <a:pPr fontAlgn="base"/>
            <a:r>
              <a:rPr lang="en-US" dirty="0"/>
              <a:t>HTML Headings</a:t>
            </a:r>
          </a:p>
          <a:p>
            <a:pPr fontAlgn="base"/>
            <a:r>
              <a:rPr lang="en-US" dirty="0"/>
              <a:t>HTML Paragraphs</a:t>
            </a:r>
          </a:p>
          <a:p>
            <a:pPr fontAlgn="base"/>
            <a:r>
              <a:rPr lang="en-US" dirty="0">
                <a:solidFill>
                  <a:srgbClr val="000000"/>
                </a:solidFill>
                <a:latin typeface="Arial" panose="020B0604020202020204" pitchFamily="34" charset="0"/>
              </a:rPr>
              <a:t>HTML Links</a:t>
            </a:r>
          </a:p>
          <a:p>
            <a:pPr fontAlgn="base"/>
            <a:r>
              <a:rPr lang="en-US" dirty="0">
                <a:solidFill>
                  <a:srgbClr val="000000"/>
                </a:solidFill>
                <a:latin typeface="Arial" panose="020B0604020202020204" pitchFamily="34" charset="0"/>
              </a:rPr>
              <a:t>HTML Images</a:t>
            </a:r>
          </a:p>
          <a:p>
            <a:pPr fontAlgn="base"/>
            <a:r>
              <a:rPr lang="en-US" dirty="0">
                <a:solidFill>
                  <a:srgbClr val="000000"/>
                </a:solidFill>
                <a:latin typeface="Arial" panose="020B0604020202020204" pitchFamily="34" charset="0"/>
              </a:rPr>
              <a:t>HTML Elements</a:t>
            </a:r>
          </a:p>
          <a:p>
            <a:pPr fontAlgn="base"/>
            <a:r>
              <a:rPr lang="en-US" dirty="0">
                <a:solidFill>
                  <a:srgbClr val="000000"/>
                </a:solidFill>
                <a:latin typeface="Arial" panose="020B0604020202020204" pitchFamily="34" charset="0"/>
              </a:rPr>
              <a:t>Nested HTML Elements</a:t>
            </a:r>
          </a:p>
          <a:p>
            <a:pPr fontAlgn="base"/>
            <a:r>
              <a:rPr lang="en-US" dirty="0">
                <a:solidFill>
                  <a:srgbClr val="000000"/>
                </a:solidFill>
                <a:latin typeface="Arial" panose="020B0604020202020204" pitchFamily="34" charset="0"/>
              </a:rPr>
              <a:t>Empty HTML Elements</a:t>
            </a:r>
          </a:p>
          <a:p>
            <a:pPr fontAlgn="base"/>
            <a:r>
              <a:rPr lang="en-US" dirty="0">
                <a:solidFill>
                  <a:srgbClr val="000000"/>
                </a:solidFill>
                <a:latin typeface="Arial" panose="020B0604020202020204" pitchFamily="34" charset="0"/>
              </a:rPr>
              <a:t>HTML Attributes</a:t>
            </a:r>
          </a:p>
          <a:p>
            <a:pPr fontAlgn="base"/>
            <a:r>
              <a:rPr lang="en-US" dirty="0">
                <a:solidFill>
                  <a:srgbClr val="000000"/>
                </a:solidFill>
                <a:latin typeface="Arial" panose="020B0604020202020204" pitchFamily="34" charset="0"/>
              </a:rPr>
              <a:t>Accessible Web </a:t>
            </a:r>
          </a:p>
          <a:p>
            <a:pPr fontAlgn="base"/>
            <a:r>
              <a:rPr lang="en-US" dirty="0">
                <a:solidFill>
                  <a:srgbClr val="000000"/>
                </a:solidFill>
                <a:latin typeface="Arial" panose="020B0604020202020204" pitchFamily="34" charset="0"/>
              </a:rPr>
              <a:t>Validating Your Site </a:t>
            </a:r>
          </a:p>
          <a:p>
            <a:pPr fontAlgn="base"/>
            <a:r>
              <a:rPr lang="en-US" dirty="0">
                <a:solidFill>
                  <a:srgbClr val="000000"/>
                </a:solidFill>
                <a:latin typeface="Arial" panose="020B0604020202020204" pitchFamily="34" charset="0"/>
              </a:rPr>
              <a:t>Hosting Your Site </a:t>
            </a:r>
          </a:p>
          <a:p>
            <a:pPr fontAlgn="base"/>
            <a:r>
              <a:rPr lang="en-US" dirty="0">
                <a:solidFill>
                  <a:srgbClr val="000000"/>
                </a:solidFill>
                <a:latin typeface="Arial" panose="020B0604020202020204" pitchFamily="34" charset="0"/>
              </a:rPr>
              <a:t>Demo </a:t>
            </a:r>
            <a:endParaRPr lang="en-US" sz="1800" dirty="0">
              <a:solidFill>
                <a:srgbClr val="000000"/>
              </a:solidFill>
              <a:latin typeface="Arial" panose="020B0604020202020204" pitchFamily="34" charset="0"/>
            </a:endParaRPr>
          </a:p>
        </p:txBody>
      </p:sp>
      <p:sp>
        <p:nvSpPr>
          <p:cNvPr id="4" name="Date Placeholder 3">
            <a:extLst>
              <a:ext uri="{FF2B5EF4-FFF2-40B4-BE49-F238E27FC236}">
                <a16:creationId xmlns:a16="http://schemas.microsoft.com/office/drawing/2014/main" id="{D99357AB-C7C6-460B-8008-A764ACD63300}"/>
              </a:ext>
            </a:extLst>
          </p:cNvPr>
          <p:cNvSpPr>
            <a:spLocks noGrp="1"/>
          </p:cNvSpPr>
          <p:nvPr>
            <p:ph type="dt" sz="half" idx="10"/>
          </p:nvPr>
        </p:nvSpPr>
        <p:spPr/>
        <p:txBody>
          <a:bodyPr/>
          <a:lstStyle/>
          <a:p>
            <a:fld id="{BBD87E75-7A42-4529-81A0-F6CFD6AF1551}" type="datetime1">
              <a:rPr lang="en-US" smtClean="0"/>
              <a:t>10/6/2024</a:t>
            </a:fld>
            <a:endParaRPr lang="en-US"/>
          </a:p>
        </p:txBody>
      </p:sp>
      <p:sp>
        <p:nvSpPr>
          <p:cNvPr id="5" name="Footer Placeholder 4">
            <a:extLst>
              <a:ext uri="{FF2B5EF4-FFF2-40B4-BE49-F238E27FC236}">
                <a16:creationId xmlns:a16="http://schemas.microsoft.com/office/drawing/2014/main" id="{734FBBAB-6C8B-43B6-8B8F-3834179F1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548E6-BCB9-4090-A45F-1EC3DE2DF4F4}"/>
              </a:ext>
            </a:extLst>
          </p:cNvPr>
          <p:cNvSpPr>
            <a:spLocks noGrp="1"/>
          </p:cNvSpPr>
          <p:nvPr>
            <p:ph type="sldNum" sz="quarter" idx="12"/>
          </p:nvPr>
        </p:nvSpPr>
        <p:spPr/>
        <p:txBody>
          <a:bodyPr/>
          <a:lstStyle/>
          <a:p>
            <a:fld id="{5EE24C92-1265-4741-8F9F-404A15D9386E}" type="slidenum">
              <a:rPr lang="en-US" smtClean="0"/>
              <a:t>2</a:t>
            </a:fld>
            <a:endParaRPr lang="en-US"/>
          </a:p>
        </p:txBody>
      </p:sp>
    </p:spTree>
    <p:extLst>
      <p:ext uri="{BB962C8B-B14F-4D97-AF65-F5344CB8AC3E}">
        <p14:creationId xmlns:p14="http://schemas.microsoft.com/office/powerpoint/2010/main" val="2874364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ABEA-5A7B-4355-A4CE-6C6151134448}"/>
              </a:ext>
            </a:extLst>
          </p:cNvPr>
          <p:cNvSpPr>
            <a:spLocks noGrp="1"/>
          </p:cNvSpPr>
          <p:nvPr>
            <p:ph type="title"/>
          </p:nvPr>
        </p:nvSpPr>
        <p:spPr/>
        <p:txBody>
          <a:bodyPr/>
          <a:lstStyle/>
          <a:p>
            <a:r>
              <a:rPr lang="en-US" dirty="0"/>
              <a:t>Hosting Your Site</a:t>
            </a:r>
          </a:p>
        </p:txBody>
      </p:sp>
      <p:sp>
        <p:nvSpPr>
          <p:cNvPr id="3" name="Content Placeholder 2">
            <a:extLst>
              <a:ext uri="{FF2B5EF4-FFF2-40B4-BE49-F238E27FC236}">
                <a16:creationId xmlns:a16="http://schemas.microsoft.com/office/drawing/2014/main" id="{BBAF76DD-1297-48D2-8A0C-E518543B3B69}"/>
              </a:ext>
            </a:extLst>
          </p:cNvPr>
          <p:cNvSpPr>
            <a:spLocks noGrp="1"/>
          </p:cNvSpPr>
          <p:nvPr>
            <p:ph idx="1"/>
          </p:nvPr>
        </p:nvSpPr>
        <p:spPr>
          <a:xfrm>
            <a:off x="838200" y="1547435"/>
            <a:ext cx="10515600" cy="4351338"/>
          </a:xfrm>
        </p:spPr>
        <p:txBody>
          <a:bodyPr>
            <a:normAutofit lnSpcReduction="10000"/>
          </a:bodyPr>
          <a:lstStyle/>
          <a:p>
            <a:pPr fontAlgn="base"/>
            <a:r>
              <a:rPr lang="en-US" dirty="0">
                <a:solidFill>
                  <a:srgbClr val="000000"/>
                </a:solidFill>
                <a:latin typeface="Poppins"/>
              </a:rPr>
              <a:t>Hosting your site means making it available on the internet so that users can access it. </a:t>
            </a:r>
          </a:p>
          <a:p>
            <a:pPr fontAlgn="base"/>
            <a:r>
              <a:rPr lang="en-US" dirty="0">
                <a:solidFill>
                  <a:srgbClr val="000000"/>
                </a:solidFill>
                <a:latin typeface="Poppins"/>
              </a:rPr>
              <a:t>Steps involved in hosting a website:</a:t>
            </a:r>
          </a:p>
          <a:p>
            <a:pPr lvl="1" fontAlgn="base">
              <a:buFont typeface="+mj-lt"/>
              <a:buAutoNum type="arabicPeriod"/>
            </a:pPr>
            <a:r>
              <a:rPr lang="en-US" b="1" dirty="0">
                <a:solidFill>
                  <a:srgbClr val="000000"/>
                </a:solidFill>
                <a:latin typeface="Poppins"/>
              </a:rPr>
              <a:t>Choose a Web Host</a:t>
            </a:r>
            <a:r>
              <a:rPr lang="en-US" dirty="0">
                <a:solidFill>
                  <a:srgbClr val="000000"/>
                </a:solidFill>
                <a:latin typeface="Poppins"/>
              </a:rPr>
              <a:t>: Select a web hosting provider that suits your needs. Consider factors like cost, reliability, customer support, and the features offered.</a:t>
            </a:r>
          </a:p>
          <a:p>
            <a:pPr lvl="1" fontAlgn="base">
              <a:buFont typeface="+mj-lt"/>
              <a:buAutoNum type="arabicPeriod"/>
            </a:pPr>
            <a:r>
              <a:rPr lang="en-US" b="1" dirty="0">
                <a:solidFill>
                  <a:srgbClr val="000000"/>
                </a:solidFill>
                <a:latin typeface="Poppins"/>
              </a:rPr>
              <a:t>Register a Domain Name</a:t>
            </a:r>
            <a:r>
              <a:rPr lang="en-US" dirty="0">
                <a:solidFill>
                  <a:srgbClr val="000000"/>
                </a:solidFill>
                <a:latin typeface="Poppins"/>
              </a:rPr>
              <a:t>: If you haven't already, register a domain name for your website. This is your website's address on the internet (e.g., </a:t>
            </a:r>
            <a:r>
              <a:rPr lang="en-US" u="sng" dirty="0">
                <a:solidFill>
                  <a:srgbClr val="000000"/>
                </a:solidFill>
                <a:latin typeface="Poppins"/>
                <a:hlinkClick r:id="rId2">
                  <a:extLst>
                    <a:ext uri="{A12FA001-AC4F-418D-AE19-62706E023703}">
                      <ahyp:hlinkClr xmlns:ahyp="http://schemas.microsoft.com/office/drawing/2018/hyperlinkcolor" val="tx"/>
                    </a:ext>
                  </a:extLst>
                </a:hlinkClick>
              </a:rPr>
              <a:t>www.yourwebsite.com</a:t>
            </a:r>
            <a:r>
              <a:rPr lang="en-US" dirty="0">
                <a:solidFill>
                  <a:srgbClr val="000000"/>
                </a:solidFill>
                <a:latin typeface="Poppins"/>
              </a:rPr>
              <a:t>).</a:t>
            </a:r>
          </a:p>
          <a:p>
            <a:pPr lvl="1" fontAlgn="base">
              <a:buFont typeface="+mj-lt"/>
              <a:buAutoNum type="arabicPeriod"/>
            </a:pPr>
            <a:r>
              <a:rPr lang="en-US" b="1" dirty="0">
                <a:solidFill>
                  <a:srgbClr val="000000"/>
                </a:solidFill>
                <a:latin typeface="Poppins"/>
              </a:rPr>
              <a:t>Set Up Hosting</a:t>
            </a:r>
            <a:r>
              <a:rPr lang="en-US" dirty="0">
                <a:solidFill>
                  <a:srgbClr val="000000"/>
                </a:solidFill>
                <a:latin typeface="Poppins"/>
              </a:rPr>
              <a:t>: Purchase a hosting plan and set up your account with the hosting provider. This usually involves creating a hosting package and configuring the domain name to point to your hosting account.</a:t>
            </a:r>
          </a:p>
          <a:p>
            <a:pPr lvl="1" fontAlgn="base">
              <a:buFont typeface="+mj-lt"/>
              <a:buAutoNum type="arabicPeriod"/>
            </a:pPr>
            <a:r>
              <a:rPr lang="en-US" b="1" dirty="0">
                <a:solidFill>
                  <a:srgbClr val="000000"/>
                </a:solidFill>
                <a:latin typeface="Poppins"/>
              </a:rPr>
              <a:t>Upload Your Website</a:t>
            </a:r>
            <a:r>
              <a:rPr lang="en-US" dirty="0">
                <a:solidFill>
                  <a:srgbClr val="000000"/>
                </a:solidFill>
                <a:latin typeface="Poppins"/>
              </a:rPr>
              <a:t>: Use an FTP (File Transfer Protocol) client or the hosting provider's file management system to upload your website files to the server.</a:t>
            </a:r>
          </a:p>
          <a:p>
            <a:pPr lvl="1" fontAlgn="base">
              <a:buFont typeface="+mj-lt"/>
              <a:buAutoNum type="arabicPeriod"/>
            </a:pPr>
            <a:r>
              <a:rPr lang="en-US" b="1" dirty="0">
                <a:solidFill>
                  <a:srgbClr val="000000"/>
                </a:solidFill>
                <a:latin typeface="Poppins"/>
              </a:rPr>
              <a:t>Configure Email and Databases</a:t>
            </a:r>
            <a:r>
              <a:rPr lang="en-US" dirty="0">
                <a:solidFill>
                  <a:srgbClr val="000000"/>
                </a:solidFill>
                <a:latin typeface="Poppins"/>
              </a:rPr>
              <a:t>: If needed, set up email accounts and databases associated with your domain.</a:t>
            </a:r>
          </a:p>
          <a:p>
            <a:pPr lvl="1" fontAlgn="base">
              <a:buFont typeface="+mj-lt"/>
              <a:buAutoNum type="arabicPeriod"/>
            </a:pPr>
            <a:r>
              <a:rPr lang="en-US" b="1" dirty="0">
                <a:solidFill>
                  <a:srgbClr val="000000"/>
                </a:solidFill>
                <a:latin typeface="Poppins"/>
              </a:rPr>
              <a:t>Test Your Site</a:t>
            </a:r>
            <a:r>
              <a:rPr lang="en-US" dirty="0">
                <a:solidFill>
                  <a:srgbClr val="000000"/>
                </a:solidFill>
                <a:latin typeface="Poppins"/>
              </a:rPr>
              <a:t>: Once your site is uploaded, test it thoroughly to make sure all links, forms, and other functions work as expected.</a:t>
            </a:r>
          </a:p>
          <a:p>
            <a:pPr lvl="1" fontAlgn="base">
              <a:buFont typeface="+mj-lt"/>
              <a:buAutoNum type="arabicPeriod"/>
            </a:pPr>
            <a:r>
              <a:rPr lang="en-US" b="1" dirty="0">
                <a:solidFill>
                  <a:srgbClr val="000000"/>
                </a:solidFill>
                <a:latin typeface="Poppins"/>
              </a:rPr>
              <a:t>Launch Your Site</a:t>
            </a:r>
            <a:r>
              <a:rPr lang="en-US" dirty="0">
                <a:solidFill>
                  <a:srgbClr val="000000"/>
                </a:solidFill>
                <a:latin typeface="Poppins"/>
              </a:rPr>
              <a:t>: After testing, your site is ready to go live. Make sure it's accessible to the public and that all content is up to date.</a:t>
            </a:r>
          </a:p>
        </p:txBody>
      </p:sp>
      <p:sp>
        <p:nvSpPr>
          <p:cNvPr id="4" name="Date Placeholder 3">
            <a:extLst>
              <a:ext uri="{FF2B5EF4-FFF2-40B4-BE49-F238E27FC236}">
                <a16:creationId xmlns:a16="http://schemas.microsoft.com/office/drawing/2014/main" id="{C0820CAF-7395-41AC-96F3-B388ADDA94F0}"/>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88F8B8EC-DB33-447A-8865-E83D53DE3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8FFDC-97F7-475F-9744-A63FB289716D}"/>
              </a:ext>
            </a:extLst>
          </p:cNvPr>
          <p:cNvSpPr>
            <a:spLocks noGrp="1"/>
          </p:cNvSpPr>
          <p:nvPr>
            <p:ph type="sldNum" sz="quarter" idx="12"/>
          </p:nvPr>
        </p:nvSpPr>
        <p:spPr/>
        <p:txBody>
          <a:bodyPr/>
          <a:lstStyle/>
          <a:p>
            <a:fld id="{5EE24C92-1265-4741-8F9F-404A15D9386E}" type="slidenum">
              <a:rPr lang="en-US" smtClean="0"/>
              <a:t>20</a:t>
            </a:fld>
            <a:endParaRPr lang="en-US"/>
          </a:p>
        </p:txBody>
      </p:sp>
    </p:spTree>
    <p:extLst>
      <p:ext uri="{BB962C8B-B14F-4D97-AF65-F5344CB8AC3E}">
        <p14:creationId xmlns:p14="http://schemas.microsoft.com/office/powerpoint/2010/main" val="200885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648C-6851-419F-BA3C-786010B4B700}"/>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3DC1FE61-8130-4857-BC6F-EF08C9068167}"/>
              </a:ext>
            </a:extLst>
          </p:cNvPr>
          <p:cNvSpPr>
            <a:spLocks noGrp="1"/>
          </p:cNvSpPr>
          <p:nvPr>
            <p:ph idx="1"/>
          </p:nvPr>
        </p:nvSpPr>
        <p:spPr>
          <a:xfrm>
            <a:off x="838200" y="1564667"/>
            <a:ext cx="10515600" cy="4612296"/>
          </a:xfrm>
        </p:spPr>
        <p:txBody>
          <a:bodyPr>
            <a:normAutofit fontScale="92500" lnSpcReduction="10000"/>
          </a:bodyPr>
          <a:lstStyle/>
          <a:p>
            <a:pPr fontAlgn="base"/>
            <a:r>
              <a:rPr lang="en-US" dirty="0">
                <a:solidFill>
                  <a:srgbClr val="000000"/>
                </a:solidFill>
                <a:latin typeface="Poppins"/>
              </a:rPr>
              <a:t>Setting up a demo mean creating a separate instance of your site for demonstration purposes, such as for client presentations or testing new features. </a:t>
            </a:r>
          </a:p>
          <a:p>
            <a:pPr fontAlgn="base"/>
            <a:r>
              <a:rPr lang="en-US" dirty="0">
                <a:solidFill>
                  <a:srgbClr val="000000"/>
                </a:solidFill>
                <a:latin typeface="Poppins"/>
              </a:rPr>
              <a:t>How you might set up a demo:</a:t>
            </a:r>
          </a:p>
          <a:p>
            <a:pPr lvl="1" fontAlgn="base">
              <a:buFont typeface="+mj-lt"/>
              <a:buAutoNum type="arabicPeriod"/>
            </a:pPr>
            <a:r>
              <a:rPr lang="en-US" b="1" dirty="0">
                <a:solidFill>
                  <a:srgbClr val="000000"/>
                </a:solidFill>
                <a:latin typeface="Poppins"/>
              </a:rPr>
              <a:t>Duplicate Your Site</a:t>
            </a:r>
            <a:r>
              <a:rPr lang="en-US" dirty="0">
                <a:solidFill>
                  <a:srgbClr val="000000"/>
                </a:solidFill>
                <a:latin typeface="Poppins"/>
              </a:rPr>
              <a:t>: Create a copy of your website files and database (if applicable).</a:t>
            </a:r>
          </a:p>
          <a:p>
            <a:pPr lvl="1" fontAlgn="base">
              <a:buFont typeface="+mj-lt"/>
              <a:buAutoNum type="arabicPeriod"/>
            </a:pPr>
            <a:r>
              <a:rPr lang="en-US" b="1" dirty="0">
                <a:solidFill>
                  <a:srgbClr val="000000"/>
                </a:solidFill>
                <a:latin typeface="Poppins"/>
              </a:rPr>
              <a:t>Set Up a Subdomain or Separate Directory</a:t>
            </a:r>
            <a:r>
              <a:rPr lang="en-US" dirty="0">
                <a:solidFill>
                  <a:srgbClr val="000000"/>
                </a:solidFill>
                <a:latin typeface="Poppins"/>
              </a:rPr>
              <a:t>: Use a subdomain (e.g., demo.yourwebsite.com) or a separate directory (e.g., yourwebsite.com/demo) to host the demo version.</a:t>
            </a:r>
          </a:p>
          <a:p>
            <a:pPr lvl="1" fontAlgn="base">
              <a:buFont typeface="+mj-lt"/>
              <a:buAutoNum type="arabicPeriod"/>
            </a:pPr>
            <a:r>
              <a:rPr lang="en-US" b="1" dirty="0">
                <a:solidFill>
                  <a:srgbClr val="000000"/>
                </a:solidFill>
                <a:latin typeface="Poppins"/>
              </a:rPr>
              <a:t>Configure the Demo Environment</a:t>
            </a:r>
            <a:r>
              <a:rPr lang="en-US" dirty="0">
                <a:solidFill>
                  <a:srgbClr val="000000"/>
                </a:solidFill>
                <a:latin typeface="Poppins"/>
              </a:rPr>
              <a:t>: Make any necessary configuration changes to the demo site, such as disabling e-commerce functionality or changing contact information.</a:t>
            </a:r>
          </a:p>
          <a:p>
            <a:pPr lvl="1" fontAlgn="base">
              <a:buFont typeface="+mj-lt"/>
              <a:buAutoNum type="arabicPeriod"/>
            </a:pPr>
            <a:r>
              <a:rPr lang="en-US" b="1" dirty="0">
                <a:solidFill>
                  <a:srgbClr val="000000"/>
                </a:solidFill>
                <a:latin typeface="Poppins"/>
              </a:rPr>
              <a:t>Upload and Test</a:t>
            </a:r>
            <a:r>
              <a:rPr lang="en-US" dirty="0">
                <a:solidFill>
                  <a:srgbClr val="000000"/>
                </a:solidFill>
                <a:latin typeface="Poppins"/>
              </a:rPr>
              <a:t>: Upload the demo site to the server and test it to ensure it works correctly in the demo environment.</a:t>
            </a:r>
          </a:p>
          <a:p>
            <a:pPr lvl="1" fontAlgn="base">
              <a:buFont typeface="+mj-lt"/>
              <a:buAutoNum type="arabicPeriod"/>
            </a:pPr>
            <a:r>
              <a:rPr lang="en-US" b="1" dirty="0">
                <a:solidFill>
                  <a:srgbClr val="000000"/>
                </a:solidFill>
                <a:latin typeface="Poppins"/>
              </a:rPr>
              <a:t>Provide Access</a:t>
            </a:r>
            <a:r>
              <a:rPr lang="en-US" dirty="0">
                <a:solidFill>
                  <a:srgbClr val="000000"/>
                </a:solidFill>
                <a:latin typeface="Poppins"/>
              </a:rPr>
              <a:t>: Share the demo site link with stakeholders or clients, and provide any necessary login credentials or instructions for use.</a:t>
            </a:r>
          </a:p>
          <a:p>
            <a:pPr fontAlgn="base"/>
            <a:r>
              <a:rPr lang="en-US">
                <a:solidFill>
                  <a:srgbClr val="000000"/>
                </a:solidFill>
                <a:latin typeface="Poppins"/>
              </a:rPr>
              <a:t>Hosting </a:t>
            </a:r>
            <a:r>
              <a:rPr lang="en-US" dirty="0">
                <a:solidFill>
                  <a:srgbClr val="000000"/>
                </a:solidFill>
                <a:latin typeface="Poppins"/>
              </a:rPr>
              <a:t>and setting up a demo site can vary depending on the complexity of your site and the tools and services you're using</a:t>
            </a:r>
            <a:r>
              <a:rPr lang="en-US">
                <a:solidFill>
                  <a:srgbClr val="000000"/>
                </a:solidFill>
                <a:latin typeface="Poppins"/>
              </a:rPr>
              <a:t>. Always </a:t>
            </a:r>
            <a:r>
              <a:rPr lang="en-US" dirty="0">
                <a:solidFill>
                  <a:srgbClr val="000000"/>
                </a:solidFill>
                <a:latin typeface="Poppins"/>
              </a:rPr>
              <a:t>refer to your hosting provider's documentation and support resources for specific instructions tailored to your situation</a:t>
            </a:r>
          </a:p>
          <a:p>
            <a:endParaRPr lang="en-US" dirty="0"/>
          </a:p>
        </p:txBody>
      </p:sp>
      <p:sp>
        <p:nvSpPr>
          <p:cNvPr id="4" name="Date Placeholder 3">
            <a:extLst>
              <a:ext uri="{FF2B5EF4-FFF2-40B4-BE49-F238E27FC236}">
                <a16:creationId xmlns:a16="http://schemas.microsoft.com/office/drawing/2014/main" id="{DA043378-D074-489B-8D3E-D097FFC2A757}"/>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5BF3A6A6-3AB9-46F4-B041-35709D86D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E8318-FFCB-4C62-AF21-8512D6660120}"/>
              </a:ext>
            </a:extLst>
          </p:cNvPr>
          <p:cNvSpPr>
            <a:spLocks noGrp="1"/>
          </p:cNvSpPr>
          <p:nvPr>
            <p:ph type="sldNum" sz="quarter" idx="12"/>
          </p:nvPr>
        </p:nvSpPr>
        <p:spPr/>
        <p:txBody>
          <a:bodyPr/>
          <a:lstStyle/>
          <a:p>
            <a:fld id="{5EE24C92-1265-4741-8F9F-404A15D9386E}" type="slidenum">
              <a:rPr lang="en-US" smtClean="0"/>
              <a:t>21</a:t>
            </a:fld>
            <a:endParaRPr lang="en-US"/>
          </a:p>
        </p:txBody>
      </p:sp>
    </p:spTree>
    <p:extLst>
      <p:ext uri="{BB962C8B-B14F-4D97-AF65-F5344CB8AC3E}">
        <p14:creationId xmlns:p14="http://schemas.microsoft.com/office/powerpoint/2010/main" val="338812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EC3B-5A75-74BE-6067-AA9C769D216C}"/>
              </a:ext>
            </a:extLst>
          </p:cNvPr>
          <p:cNvSpPr>
            <a:spLocks noGrp="1"/>
          </p:cNvSpPr>
          <p:nvPr>
            <p:ph type="title"/>
          </p:nvPr>
        </p:nvSpPr>
        <p:spPr/>
        <p:txBody>
          <a:bodyPr/>
          <a:lstStyle/>
          <a:p>
            <a:r>
              <a:rPr lang="en-US" dirty="0">
                <a:cs typeface="Calibri Light"/>
              </a:rPr>
              <a:t>Quiz</a:t>
            </a:r>
            <a:endParaRPr lang="en-US" dirty="0"/>
          </a:p>
        </p:txBody>
      </p:sp>
      <p:sp>
        <p:nvSpPr>
          <p:cNvPr id="4" name="Date Placeholder 3">
            <a:extLst>
              <a:ext uri="{FF2B5EF4-FFF2-40B4-BE49-F238E27FC236}">
                <a16:creationId xmlns:a16="http://schemas.microsoft.com/office/drawing/2014/main" id="{374B0BCA-9BD6-D74A-8938-486F976AA802}"/>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892ACF3C-EA5B-459E-795C-E90996C33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27413-BB24-3BF9-C0B0-4A44071093BB}"/>
              </a:ext>
            </a:extLst>
          </p:cNvPr>
          <p:cNvSpPr>
            <a:spLocks noGrp="1"/>
          </p:cNvSpPr>
          <p:nvPr>
            <p:ph type="sldNum" sz="quarter" idx="12"/>
          </p:nvPr>
        </p:nvSpPr>
        <p:spPr/>
        <p:txBody>
          <a:bodyPr/>
          <a:lstStyle/>
          <a:p>
            <a:fld id="{5EE24C92-1265-4741-8F9F-404A15D9386E}" type="slidenum">
              <a:rPr lang="en-US" smtClean="0"/>
              <a:t>22</a:t>
            </a:fld>
            <a:endParaRPr lang="en-US"/>
          </a:p>
        </p:txBody>
      </p:sp>
      <p:pic>
        <p:nvPicPr>
          <p:cNvPr id="10" name="Content Placeholder 9" descr="A blue sign with white text&#10;&#10;Description automatically generated">
            <a:extLst>
              <a:ext uri="{FF2B5EF4-FFF2-40B4-BE49-F238E27FC236}">
                <a16:creationId xmlns:a16="http://schemas.microsoft.com/office/drawing/2014/main" id="{7DAFB984-06F5-100C-19B2-5C55869F70F3}"/>
              </a:ext>
            </a:extLst>
          </p:cNvPr>
          <p:cNvPicPr>
            <a:picLocks noGrp="1" noChangeAspect="1"/>
          </p:cNvPicPr>
          <p:nvPr>
            <p:ph idx="1"/>
          </p:nvPr>
        </p:nvPicPr>
        <p:blipFill>
          <a:blip r:embed="rId2"/>
          <a:stretch>
            <a:fillRect/>
          </a:stretch>
        </p:blipFill>
        <p:spPr>
          <a:xfrm>
            <a:off x="4181928" y="1715294"/>
            <a:ext cx="6096000" cy="4064000"/>
          </a:xfrm>
        </p:spPr>
      </p:pic>
    </p:spTree>
    <p:extLst>
      <p:ext uri="{BB962C8B-B14F-4D97-AF65-F5344CB8AC3E}">
        <p14:creationId xmlns:p14="http://schemas.microsoft.com/office/powerpoint/2010/main" val="3005710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B662-A13C-B986-3869-ED8564C49D67}"/>
              </a:ext>
            </a:extLst>
          </p:cNvPr>
          <p:cNvSpPr>
            <a:spLocks noGrp="1"/>
          </p:cNvSpPr>
          <p:nvPr>
            <p:ph type="title"/>
          </p:nvPr>
        </p:nvSpPr>
        <p:spPr/>
        <p:txBody>
          <a:bodyPr/>
          <a:lstStyle/>
          <a:p>
            <a:r>
              <a:rPr lang="en-US" dirty="0">
                <a:ea typeface="+mj-lt"/>
                <a:cs typeface="+mj-lt"/>
              </a:rPr>
              <a:t>Multiple Choice Questions</a:t>
            </a:r>
            <a:endParaRPr lang="en-US" dirty="0"/>
          </a:p>
        </p:txBody>
      </p:sp>
      <p:sp>
        <p:nvSpPr>
          <p:cNvPr id="3" name="Content Placeholder 2">
            <a:extLst>
              <a:ext uri="{FF2B5EF4-FFF2-40B4-BE49-F238E27FC236}">
                <a16:creationId xmlns:a16="http://schemas.microsoft.com/office/drawing/2014/main" id="{39ED0028-2380-1C14-4E17-DFFDB466D952}"/>
              </a:ext>
            </a:extLst>
          </p:cNvPr>
          <p:cNvSpPr>
            <a:spLocks noGrp="1"/>
          </p:cNvSpPr>
          <p:nvPr>
            <p:ph idx="1"/>
          </p:nvPr>
        </p:nvSpPr>
        <p:spPr/>
        <p:txBody>
          <a:bodyPr vert="horz" lIns="91440" tIns="45720" rIns="91440" bIns="45720" rtlCol="0" anchor="t">
            <a:normAutofit fontScale="85000" lnSpcReduction="20000"/>
          </a:bodyPr>
          <a:lstStyle/>
          <a:p>
            <a:pPr marL="457200" indent="-457200">
              <a:buAutoNum type="arabicParenR"/>
            </a:pPr>
            <a:r>
              <a:rPr lang="en-US" dirty="0">
                <a:ea typeface="+mn-lt"/>
                <a:cs typeface="+mn-lt"/>
              </a:rPr>
              <a:t>Which HTML5 element is used to define headings?</a:t>
            </a:r>
            <a:endParaRPr lang="en-US" dirty="0">
              <a:cs typeface="Calibri" panose="020F0502020204030204"/>
            </a:endParaRPr>
          </a:p>
          <a:p>
            <a:pPr marL="0" indent="0">
              <a:buNone/>
            </a:pPr>
            <a:r>
              <a:rPr lang="en-US" dirty="0">
                <a:ea typeface="+mn-lt"/>
                <a:cs typeface="+mn-lt"/>
              </a:rPr>
              <a:t>a) &lt;header&gt;</a:t>
            </a:r>
            <a:endParaRPr lang="en-US" dirty="0">
              <a:cs typeface="Calibri" panose="020F0502020204030204"/>
            </a:endParaRPr>
          </a:p>
          <a:p>
            <a:pPr marL="0" indent="0">
              <a:buNone/>
            </a:pPr>
            <a:r>
              <a:rPr lang="en-US" dirty="0">
                <a:ea typeface="+mn-lt"/>
                <a:cs typeface="+mn-lt"/>
              </a:rPr>
              <a:t>b) &lt;h1&gt; to &lt;h6&gt;</a:t>
            </a:r>
            <a:endParaRPr lang="en-US" dirty="0">
              <a:cs typeface="Calibri" panose="020F0502020204030204"/>
            </a:endParaRPr>
          </a:p>
          <a:p>
            <a:pPr marL="0" indent="0">
              <a:buNone/>
            </a:pPr>
            <a:r>
              <a:rPr lang="en-US" dirty="0">
                <a:ea typeface="+mn-lt"/>
                <a:cs typeface="+mn-lt"/>
              </a:rPr>
              <a:t>c) &lt;heading&gt;</a:t>
            </a:r>
            <a:endParaRPr lang="en-US" dirty="0">
              <a:cs typeface="Calibri" panose="020F0502020204030204"/>
            </a:endParaRPr>
          </a:p>
          <a:p>
            <a:pPr marL="0" indent="0">
              <a:buNone/>
            </a:pPr>
            <a:r>
              <a:rPr lang="en-US" dirty="0">
                <a:ea typeface="+mn-lt"/>
                <a:cs typeface="+mn-lt"/>
              </a:rPr>
              <a:t>d) &lt;title&gt;</a:t>
            </a:r>
          </a:p>
          <a:p>
            <a:pPr marL="0" indent="0">
              <a:buNone/>
            </a:pPr>
            <a:r>
              <a:rPr lang="en-US" dirty="0">
                <a:ea typeface="+mn-lt"/>
                <a:cs typeface="+mn-lt"/>
              </a:rPr>
              <a:t>2)    What is the purpose of the &lt;p&gt; element?</a:t>
            </a:r>
            <a:endParaRPr lang="en-US" dirty="0">
              <a:cs typeface="Calibri" panose="020F0502020204030204"/>
            </a:endParaRPr>
          </a:p>
          <a:p>
            <a:pPr marL="0" indent="0">
              <a:buNone/>
            </a:pPr>
            <a:r>
              <a:rPr lang="en-US" dirty="0">
                <a:ea typeface="+mn-lt"/>
                <a:cs typeface="+mn-lt"/>
              </a:rPr>
              <a:t>a) To define a paragraph</a:t>
            </a:r>
            <a:endParaRPr lang="en-US" dirty="0">
              <a:cs typeface="Calibri" panose="020F0502020204030204"/>
            </a:endParaRPr>
          </a:p>
          <a:p>
            <a:pPr marL="0" indent="0">
              <a:buNone/>
            </a:pPr>
            <a:r>
              <a:rPr lang="en-US" dirty="0">
                <a:ea typeface="+mn-lt"/>
                <a:cs typeface="+mn-lt"/>
              </a:rPr>
              <a:t>b) To define a header</a:t>
            </a:r>
            <a:endParaRPr lang="en-US" dirty="0">
              <a:cs typeface="Calibri" panose="020F0502020204030204"/>
            </a:endParaRPr>
          </a:p>
          <a:p>
            <a:pPr marL="0" indent="0">
              <a:buNone/>
            </a:pPr>
            <a:r>
              <a:rPr lang="en-US" dirty="0">
                <a:ea typeface="+mn-lt"/>
                <a:cs typeface="+mn-lt"/>
              </a:rPr>
              <a:t>c) To define a list</a:t>
            </a:r>
            <a:endParaRPr lang="en-US" dirty="0">
              <a:cs typeface="Calibri" panose="020F0502020204030204"/>
            </a:endParaRPr>
          </a:p>
          <a:p>
            <a:pPr marL="0" indent="0">
              <a:buNone/>
            </a:pPr>
            <a:r>
              <a:rPr lang="en-US" dirty="0">
                <a:ea typeface="+mn-lt"/>
                <a:cs typeface="+mn-lt"/>
              </a:rPr>
              <a:t>d) To define a link</a:t>
            </a:r>
            <a:endParaRPr lang="en-US" dirty="0">
              <a:cs typeface="Calibri" panose="020F0502020204030204"/>
            </a:endParaRPr>
          </a:p>
          <a:p>
            <a:pPr marL="0" indent="0">
              <a:lnSpc>
                <a:spcPct val="70000"/>
              </a:lnSpc>
              <a:buNone/>
            </a:pPr>
            <a:r>
              <a:rPr lang="en-US" dirty="0">
                <a:ea typeface="+mn-lt"/>
                <a:cs typeface="+mn-lt"/>
              </a:rPr>
              <a:t>3)    What is the correct way to nest a heading within a paragraph?</a:t>
            </a:r>
            <a:endParaRPr lang="en-US" dirty="0">
              <a:cs typeface="Calibri" panose="020F0502020204030204"/>
            </a:endParaRPr>
          </a:p>
          <a:p>
            <a:pPr marL="0" indent="0">
              <a:lnSpc>
                <a:spcPct val="70000"/>
              </a:lnSpc>
              <a:buNone/>
            </a:pPr>
            <a:r>
              <a:rPr lang="en-US" dirty="0">
                <a:ea typeface="+mn-lt"/>
                <a:cs typeface="+mn-lt"/>
              </a:rPr>
              <a:t>a) &lt;p&gt;&lt;h1&gt;This is a heading&lt;/h1&gt;&lt;/p&gt;</a:t>
            </a:r>
            <a:endParaRPr lang="en-US">
              <a:cs typeface="Calibri"/>
            </a:endParaRPr>
          </a:p>
          <a:p>
            <a:pPr marL="0" indent="0">
              <a:lnSpc>
                <a:spcPct val="70000"/>
              </a:lnSpc>
              <a:buNone/>
            </a:pPr>
            <a:r>
              <a:rPr lang="en-US" dirty="0">
                <a:ea typeface="+mn-lt"/>
                <a:cs typeface="+mn-lt"/>
              </a:rPr>
              <a:t>b) It is not possible to nest a heading within a paragraph.</a:t>
            </a:r>
            <a:endParaRPr lang="en-US">
              <a:cs typeface="Calibri"/>
            </a:endParaRPr>
          </a:p>
          <a:p>
            <a:pPr marL="0" indent="0">
              <a:lnSpc>
                <a:spcPct val="70000"/>
              </a:lnSpc>
              <a:buNone/>
            </a:pPr>
            <a:r>
              <a:rPr lang="en-US" dirty="0">
                <a:ea typeface="+mn-lt"/>
                <a:cs typeface="+mn-lt"/>
              </a:rPr>
              <a:t>c) &lt;p&gt;&lt;strong&gt;This is a heading&lt;/strong&gt;&lt;/p&gt;</a:t>
            </a:r>
            <a:endParaRPr lang="en-US">
              <a:cs typeface="Calibri"/>
            </a:endParaRPr>
          </a:p>
          <a:p>
            <a:pPr marL="0" indent="0">
              <a:lnSpc>
                <a:spcPct val="70000"/>
              </a:lnSpc>
              <a:buNone/>
            </a:pPr>
            <a:r>
              <a:rPr lang="en-US" dirty="0">
                <a:ea typeface="+mn-lt"/>
                <a:cs typeface="+mn-lt"/>
              </a:rPr>
              <a:t>d) &lt;h1&gt;&lt;p&gt;This is a paragraph&lt;/p&gt;&lt;/h1&gt;</a:t>
            </a:r>
            <a:endParaRPr lang="en-US" dirty="0">
              <a:cs typeface="Calibri" panose="020F0502020204030204"/>
            </a:endParaRPr>
          </a:p>
          <a:p>
            <a:pPr>
              <a:lnSpc>
                <a:spcPct val="70000"/>
              </a:lnSpc>
              <a:buAutoNum type="arabicParenR"/>
            </a:pPr>
            <a:endParaRPr lang="en-US">
              <a:cs typeface="Calibri" panose="020F0502020204030204"/>
            </a:endParaRPr>
          </a:p>
          <a:p>
            <a:pPr>
              <a:buAutoNum type="arabicParenR"/>
            </a:pPr>
            <a:endParaRPr lang="en-US" b="1" dirty="0">
              <a:cs typeface="Calibri" panose="020F0502020204030204"/>
            </a:endParaRPr>
          </a:p>
          <a:p>
            <a:pPr>
              <a:buAutoNum type="arabicParenR"/>
            </a:pPr>
            <a:endParaRPr lang="en-US">
              <a:cs typeface="Calibri" panose="020F0502020204030204"/>
            </a:endParaRPr>
          </a:p>
          <a:p>
            <a:pPr marL="0" indent="0">
              <a:buNone/>
            </a:pPr>
            <a:endParaRPr lang="en-US" dirty="0">
              <a:cs typeface="Calibri"/>
            </a:endParaRPr>
          </a:p>
        </p:txBody>
      </p:sp>
      <p:sp>
        <p:nvSpPr>
          <p:cNvPr id="4" name="Date Placeholder 3">
            <a:extLst>
              <a:ext uri="{FF2B5EF4-FFF2-40B4-BE49-F238E27FC236}">
                <a16:creationId xmlns:a16="http://schemas.microsoft.com/office/drawing/2014/main" id="{A00ABB2E-C5EC-AC4B-7367-38040E6CBA44}"/>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AD33419A-73A3-22DE-A583-080ABA01B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E3545-BDDA-DC07-A5A6-CE8F1EB6232B}"/>
              </a:ext>
            </a:extLst>
          </p:cNvPr>
          <p:cNvSpPr>
            <a:spLocks noGrp="1"/>
          </p:cNvSpPr>
          <p:nvPr>
            <p:ph type="sldNum" sz="quarter" idx="12"/>
          </p:nvPr>
        </p:nvSpPr>
        <p:spPr/>
        <p:txBody>
          <a:bodyPr/>
          <a:lstStyle/>
          <a:p>
            <a:fld id="{5EE24C92-1265-4741-8F9F-404A15D9386E}" type="slidenum">
              <a:rPr lang="en-US" smtClean="0"/>
              <a:t>23</a:t>
            </a:fld>
            <a:endParaRPr lang="en-US"/>
          </a:p>
        </p:txBody>
      </p:sp>
    </p:spTree>
    <p:extLst>
      <p:ext uri="{BB962C8B-B14F-4D97-AF65-F5344CB8AC3E}">
        <p14:creationId xmlns:p14="http://schemas.microsoft.com/office/powerpoint/2010/main" val="2378715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F8FE-7D87-6714-4B33-9C3E335CF5D6}"/>
              </a:ext>
            </a:extLst>
          </p:cNvPr>
          <p:cNvSpPr>
            <a:spLocks noGrp="1"/>
          </p:cNvSpPr>
          <p:nvPr>
            <p:ph type="title"/>
          </p:nvPr>
        </p:nvSpPr>
        <p:spPr/>
        <p:txBody>
          <a:bodyPr/>
          <a:lstStyle/>
          <a:p>
            <a:r>
              <a:rPr lang="en-US" dirty="0">
                <a:cs typeface="Calibri Light"/>
              </a:rPr>
              <a:t>Assignment</a:t>
            </a:r>
            <a:endParaRPr lang="en-US" dirty="0" err="1"/>
          </a:p>
        </p:txBody>
      </p:sp>
      <p:sp>
        <p:nvSpPr>
          <p:cNvPr id="3" name="Content Placeholder 2">
            <a:extLst>
              <a:ext uri="{FF2B5EF4-FFF2-40B4-BE49-F238E27FC236}">
                <a16:creationId xmlns:a16="http://schemas.microsoft.com/office/drawing/2014/main" id="{C282D134-8663-103C-8A41-601A0A8622CA}"/>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True or False Questions:</a:t>
            </a:r>
            <a:endParaRPr lang="en-US">
              <a:cs typeface="Calibri" panose="020F0502020204030204"/>
            </a:endParaRPr>
          </a:p>
          <a:p>
            <a:pPr marL="800100" indent="-342900">
              <a:buAutoNum type="arabicPeriod"/>
            </a:pPr>
            <a:r>
              <a:rPr lang="en-US" sz="1800" dirty="0">
                <a:ea typeface="+mn-lt"/>
                <a:cs typeface="+mn-lt"/>
              </a:rPr>
              <a:t>The &lt;h1&gt; element is the largest heading.</a:t>
            </a:r>
            <a:endParaRPr lang="en-US" dirty="0">
              <a:cs typeface="Calibri"/>
            </a:endParaRPr>
          </a:p>
          <a:p>
            <a:pPr marL="800100" indent="-342900">
              <a:buAutoNum type="arabicPeriod"/>
            </a:pPr>
            <a:endParaRPr lang="en-US" sz="1800" dirty="0">
              <a:ea typeface="+mn-lt"/>
              <a:cs typeface="+mn-lt"/>
            </a:endParaRPr>
          </a:p>
          <a:p>
            <a:pPr marL="800100" indent="-342900">
              <a:buAutoNum type="arabicPeriod"/>
            </a:pPr>
            <a:r>
              <a:rPr lang="en-US" dirty="0">
                <a:ea typeface="+mn-lt"/>
                <a:cs typeface="+mn-lt"/>
              </a:rPr>
              <a:t>You can use multiple &lt;p&gt; elements within a single paragraph.</a:t>
            </a:r>
          </a:p>
          <a:p>
            <a:pPr marL="800100" indent="-342900">
              <a:buAutoNum type="arabicPeriod"/>
            </a:pPr>
            <a:endParaRPr lang="en-US" dirty="0">
              <a:ea typeface="+mn-lt"/>
              <a:cs typeface="+mn-lt"/>
            </a:endParaRPr>
          </a:p>
          <a:p>
            <a:pPr marL="800100" indent="-342900">
              <a:buAutoNum type="arabicPeriod"/>
            </a:pPr>
            <a:r>
              <a:rPr lang="en-US" dirty="0">
                <a:ea typeface="+mn-lt"/>
                <a:cs typeface="+mn-lt"/>
              </a:rPr>
              <a:t>The &lt;div&gt; element is a block-level element.</a:t>
            </a:r>
          </a:p>
          <a:p>
            <a:pPr marL="800100" indent="-342900">
              <a:buAutoNum type="arabicPeriod"/>
            </a:pPr>
            <a:endParaRPr lang="en-US" dirty="0">
              <a:ea typeface="+mn-lt"/>
              <a:cs typeface="+mn-lt"/>
            </a:endParaRPr>
          </a:p>
          <a:p>
            <a:pPr marL="800100" indent="-342900">
              <a:buAutoNum type="arabicPeriod"/>
            </a:pPr>
            <a:r>
              <a:rPr lang="en-US" dirty="0">
                <a:ea typeface="+mn-lt"/>
                <a:cs typeface="+mn-lt"/>
              </a:rPr>
              <a:t>It is recommended to use the &lt;center&gt; element for centering content.</a:t>
            </a:r>
          </a:p>
          <a:p>
            <a:pPr marL="800100" indent="-342900">
              <a:buAutoNum type="arabicPeriod"/>
            </a:pPr>
            <a:endParaRPr lang="en-US" dirty="0">
              <a:ea typeface="+mn-lt"/>
              <a:cs typeface="+mn-lt"/>
            </a:endParaRPr>
          </a:p>
          <a:p>
            <a:pPr marL="800100" indent="-342900">
              <a:spcBef>
                <a:spcPts val="1000"/>
              </a:spcBef>
              <a:buAutoNum type="arabicPeriod"/>
            </a:pPr>
            <a:r>
              <a:rPr lang="en-US" dirty="0">
                <a:ea typeface="+mn-lt"/>
                <a:cs typeface="+mn-lt"/>
              </a:rPr>
              <a:t>A hosting site is essential for viewing an HTML page online.</a:t>
            </a:r>
            <a:endParaRPr lang="en-US" dirty="0">
              <a:cs typeface="Calibri"/>
            </a:endParaRPr>
          </a:p>
          <a:p>
            <a:pPr marL="457200" indent="0">
              <a:buNone/>
            </a:pPr>
            <a:endParaRPr lang="en-US" dirty="0">
              <a:cs typeface="Calibri"/>
            </a:endParaRPr>
          </a:p>
          <a:p>
            <a:pPr marL="457200" lvl="1" indent="0">
              <a:buNone/>
            </a:pPr>
            <a:endParaRPr lang="en-US" dirty="0">
              <a:cs typeface="Calibri"/>
            </a:endParaRPr>
          </a:p>
        </p:txBody>
      </p:sp>
      <p:sp>
        <p:nvSpPr>
          <p:cNvPr id="4" name="Date Placeholder 3">
            <a:extLst>
              <a:ext uri="{FF2B5EF4-FFF2-40B4-BE49-F238E27FC236}">
                <a16:creationId xmlns:a16="http://schemas.microsoft.com/office/drawing/2014/main" id="{2682163B-E00D-228F-3D6E-7E0A35894C5D}"/>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191E4BD9-C8A1-A30C-84A5-F033769DC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3B0BB-FA43-824A-B2CB-74DF407D3621}"/>
              </a:ext>
            </a:extLst>
          </p:cNvPr>
          <p:cNvSpPr>
            <a:spLocks noGrp="1"/>
          </p:cNvSpPr>
          <p:nvPr>
            <p:ph type="sldNum" sz="quarter" idx="12"/>
          </p:nvPr>
        </p:nvSpPr>
        <p:spPr/>
        <p:txBody>
          <a:bodyPr/>
          <a:lstStyle/>
          <a:p>
            <a:fld id="{5EE24C92-1265-4741-8F9F-404A15D9386E}" type="slidenum">
              <a:rPr lang="en-US" smtClean="0"/>
              <a:t>24</a:t>
            </a:fld>
            <a:endParaRPr lang="en-US"/>
          </a:p>
        </p:txBody>
      </p:sp>
    </p:spTree>
    <p:extLst>
      <p:ext uri="{BB962C8B-B14F-4D97-AF65-F5344CB8AC3E}">
        <p14:creationId xmlns:p14="http://schemas.microsoft.com/office/powerpoint/2010/main" val="442360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8D94-89BD-E6E8-9AC0-B4E68F6FD468}"/>
              </a:ext>
            </a:extLst>
          </p:cNvPr>
          <p:cNvSpPr>
            <a:spLocks noGrp="1"/>
          </p:cNvSpPr>
          <p:nvPr>
            <p:ph type="title"/>
          </p:nvPr>
        </p:nvSpPr>
        <p:spPr/>
        <p:txBody>
          <a:bodyPr>
            <a:normAutofit/>
          </a:bodyPr>
          <a:lstStyle/>
          <a:p>
            <a:r>
              <a:rPr lang="en-US" dirty="0">
                <a:latin typeface="Calibri Light"/>
                <a:cs typeface="Calibri Light"/>
              </a:rPr>
              <a:t>Questions and Answers</a:t>
            </a:r>
            <a:endParaRPr lang="en-US" dirty="0"/>
          </a:p>
        </p:txBody>
      </p:sp>
      <p:pic>
        <p:nvPicPr>
          <p:cNvPr id="7" name="Content Placeholder 6" descr="A white person with a tie next to a red sign">
            <a:extLst>
              <a:ext uri="{FF2B5EF4-FFF2-40B4-BE49-F238E27FC236}">
                <a16:creationId xmlns:a16="http://schemas.microsoft.com/office/drawing/2014/main" id="{FF6BAB34-57C8-D704-90FA-F807AD48FB16}"/>
              </a:ext>
            </a:extLst>
          </p:cNvPr>
          <p:cNvPicPr>
            <a:picLocks noGrp="1" noChangeAspect="1"/>
          </p:cNvPicPr>
          <p:nvPr>
            <p:ph idx="1"/>
          </p:nvPr>
        </p:nvPicPr>
        <p:blipFill>
          <a:blip r:embed="rId2"/>
          <a:stretch>
            <a:fillRect/>
          </a:stretch>
        </p:blipFill>
        <p:spPr>
          <a:xfrm>
            <a:off x="4145643" y="2314009"/>
            <a:ext cx="3483428" cy="3483428"/>
          </a:xfrm>
        </p:spPr>
      </p:pic>
      <p:sp>
        <p:nvSpPr>
          <p:cNvPr id="4" name="Date Placeholder 3">
            <a:extLst>
              <a:ext uri="{FF2B5EF4-FFF2-40B4-BE49-F238E27FC236}">
                <a16:creationId xmlns:a16="http://schemas.microsoft.com/office/drawing/2014/main" id="{2C18F144-A8BC-0060-CE91-D14E3A6FAF61}"/>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43CCF1D5-2403-E298-4A56-046BC2317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93219-44F3-85F8-64EA-3A73413BE6F0}"/>
              </a:ext>
            </a:extLst>
          </p:cNvPr>
          <p:cNvSpPr>
            <a:spLocks noGrp="1"/>
          </p:cNvSpPr>
          <p:nvPr>
            <p:ph type="sldNum" sz="quarter" idx="12"/>
          </p:nvPr>
        </p:nvSpPr>
        <p:spPr/>
        <p:txBody>
          <a:bodyPr/>
          <a:lstStyle/>
          <a:p>
            <a:fld id="{5EE24C92-1265-4741-8F9F-404A15D9386E}" type="slidenum">
              <a:rPr lang="en-US" smtClean="0"/>
              <a:t>25</a:t>
            </a:fld>
            <a:endParaRPr lang="en-US"/>
          </a:p>
        </p:txBody>
      </p:sp>
    </p:spTree>
    <p:extLst>
      <p:ext uri="{BB962C8B-B14F-4D97-AF65-F5344CB8AC3E}">
        <p14:creationId xmlns:p14="http://schemas.microsoft.com/office/powerpoint/2010/main" val="2699849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70EE-8694-C8D6-5B8B-D2A44B8C99CF}"/>
              </a:ext>
            </a:extLst>
          </p:cNvPr>
          <p:cNvSpPr>
            <a:spLocks noGrp="1"/>
          </p:cNvSpPr>
          <p:nvPr>
            <p:ph type="title"/>
          </p:nvPr>
        </p:nvSpPr>
        <p:spPr/>
        <p:txBody>
          <a:bodyPr>
            <a:normAutofit/>
          </a:bodyPr>
          <a:lstStyle/>
          <a:p>
            <a:r>
              <a:rPr lang="en-US" dirty="0">
                <a:latin typeface="Calibri Light"/>
                <a:cs typeface="Calibri Light"/>
              </a:rPr>
              <a:t>Extra Resources</a:t>
            </a:r>
            <a:endParaRPr lang="en-US" dirty="0"/>
          </a:p>
        </p:txBody>
      </p:sp>
      <p:sp>
        <p:nvSpPr>
          <p:cNvPr id="3" name="Content Placeholder 2">
            <a:extLst>
              <a:ext uri="{FF2B5EF4-FFF2-40B4-BE49-F238E27FC236}">
                <a16:creationId xmlns:a16="http://schemas.microsoft.com/office/drawing/2014/main" id="{437CB2F5-D930-E3AD-02EC-99A68415D4B0}"/>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HTML Tutorial (w3schools.com)</a:t>
            </a:r>
          </a:p>
          <a:p>
            <a:r>
              <a:rPr lang="en-US" dirty="0">
                <a:ea typeface="+mn-lt"/>
                <a:cs typeface="+mn-lt"/>
                <a:hlinkClick r:id="rId3"/>
              </a:rPr>
              <a:t>HTML5 Tutorial (tutorialspoint.com)</a:t>
            </a:r>
          </a:p>
          <a:p>
            <a:r>
              <a:rPr lang="en-US" dirty="0">
                <a:ea typeface="+mn-lt"/>
                <a:cs typeface="+mn-lt"/>
                <a:hlinkClick r:id="rId4"/>
              </a:rPr>
              <a:t>HTML5 | Introduction - GeeksforGeeks</a:t>
            </a:r>
            <a:endParaRPr lang="en-US" dirty="0">
              <a:ea typeface="+mn-lt"/>
              <a:cs typeface="+mn-lt"/>
            </a:endParaRPr>
          </a:p>
          <a:p>
            <a:r>
              <a:rPr lang="en-US" dirty="0">
                <a:ea typeface="+mn-lt"/>
                <a:cs typeface="+mn-lt"/>
                <a:hlinkClick r:id="rId5"/>
              </a:rPr>
              <a:t>Introduction to HTML5 | Coursera</a:t>
            </a:r>
          </a:p>
          <a:p>
            <a:endParaRPr lang="en-US" dirty="0">
              <a:ea typeface="+mn-lt"/>
              <a:cs typeface="+mn-lt"/>
            </a:endParaRPr>
          </a:p>
        </p:txBody>
      </p:sp>
      <p:sp>
        <p:nvSpPr>
          <p:cNvPr id="4" name="Date Placeholder 3">
            <a:extLst>
              <a:ext uri="{FF2B5EF4-FFF2-40B4-BE49-F238E27FC236}">
                <a16:creationId xmlns:a16="http://schemas.microsoft.com/office/drawing/2014/main" id="{AD164983-29BB-6E1F-3CB2-89E18A49C77D}"/>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58323B38-EAE8-2B41-5F39-03C14C843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44763-7D6E-7B0C-5163-92FC271EAF94}"/>
              </a:ext>
            </a:extLst>
          </p:cNvPr>
          <p:cNvSpPr>
            <a:spLocks noGrp="1"/>
          </p:cNvSpPr>
          <p:nvPr>
            <p:ph type="sldNum" sz="quarter" idx="12"/>
          </p:nvPr>
        </p:nvSpPr>
        <p:spPr/>
        <p:txBody>
          <a:bodyPr/>
          <a:lstStyle/>
          <a:p>
            <a:fld id="{5EE24C92-1265-4741-8F9F-404A15D9386E}" type="slidenum">
              <a:rPr lang="en-US" smtClean="0"/>
              <a:t>26</a:t>
            </a:fld>
            <a:endParaRPr lang="en-US"/>
          </a:p>
        </p:txBody>
      </p:sp>
    </p:spTree>
    <p:extLst>
      <p:ext uri="{BB962C8B-B14F-4D97-AF65-F5344CB8AC3E}">
        <p14:creationId xmlns:p14="http://schemas.microsoft.com/office/powerpoint/2010/main" val="160974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8DB6-5772-4005-A2AC-73E9AD967C92}"/>
              </a:ext>
            </a:extLst>
          </p:cNvPr>
          <p:cNvSpPr>
            <a:spLocks noGrp="1"/>
          </p:cNvSpPr>
          <p:nvPr>
            <p:ph type="title"/>
          </p:nvPr>
        </p:nvSpPr>
        <p:spPr/>
        <p:txBody>
          <a:bodyPr/>
          <a:lstStyle/>
          <a:p>
            <a:r>
              <a:rPr lang="en-US" dirty="0"/>
              <a:t>Building and Validating HTML5 Pages</a:t>
            </a:r>
          </a:p>
        </p:txBody>
      </p:sp>
      <p:sp>
        <p:nvSpPr>
          <p:cNvPr id="3" name="Content Placeholder 2">
            <a:extLst>
              <a:ext uri="{FF2B5EF4-FFF2-40B4-BE49-F238E27FC236}">
                <a16:creationId xmlns:a16="http://schemas.microsoft.com/office/drawing/2014/main" id="{B312F649-3936-46AE-9F9F-E8C1531965B4}"/>
              </a:ext>
            </a:extLst>
          </p:cNvPr>
          <p:cNvSpPr>
            <a:spLocks noGrp="1"/>
          </p:cNvSpPr>
          <p:nvPr>
            <p:ph idx="1"/>
          </p:nvPr>
        </p:nvSpPr>
        <p:spPr/>
        <p:txBody>
          <a:bodyPr>
            <a:normAutofit lnSpcReduction="10000"/>
          </a:bodyPr>
          <a:lstStyle/>
          <a:p>
            <a:r>
              <a:rPr lang="en-US" dirty="0"/>
              <a:t>Creating a Basic HTML Template:</a:t>
            </a:r>
          </a:p>
          <a:p>
            <a:pPr marL="457200" indent="-457200">
              <a:buFont typeface="+mj-lt"/>
              <a:buAutoNum type="arabicPeriod"/>
            </a:pPr>
            <a:r>
              <a:rPr lang="en-US" dirty="0"/>
              <a:t>Open VS Code and create a new file with the .html extension.</a:t>
            </a:r>
          </a:p>
          <a:p>
            <a:pPr marL="457200" indent="-457200">
              <a:buFont typeface="+mj-lt"/>
              <a:buAutoNum type="arabicPeriod"/>
            </a:pPr>
            <a:r>
              <a:rPr lang="en-US" dirty="0"/>
              <a:t>Basic structure of an HTML document</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Saving the file and opening it in a browser to see the result.</a:t>
            </a:r>
          </a:p>
        </p:txBody>
      </p:sp>
      <p:sp>
        <p:nvSpPr>
          <p:cNvPr id="4" name="Date Placeholder 3">
            <a:extLst>
              <a:ext uri="{FF2B5EF4-FFF2-40B4-BE49-F238E27FC236}">
                <a16:creationId xmlns:a16="http://schemas.microsoft.com/office/drawing/2014/main" id="{4AD19A05-D498-4B2B-97C3-D87666952545}"/>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0573FE31-E1A4-466D-B274-750895ACE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EF703-E1E1-4609-9738-0230DCECAC8A}"/>
              </a:ext>
            </a:extLst>
          </p:cNvPr>
          <p:cNvSpPr>
            <a:spLocks noGrp="1"/>
          </p:cNvSpPr>
          <p:nvPr>
            <p:ph type="sldNum" sz="quarter" idx="12"/>
          </p:nvPr>
        </p:nvSpPr>
        <p:spPr/>
        <p:txBody>
          <a:bodyPr/>
          <a:lstStyle/>
          <a:p>
            <a:fld id="{5EE24C92-1265-4741-8F9F-404A15D9386E}" type="slidenum">
              <a:rPr lang="en-US" smtClean="0"/>
              <a:t>3</a:t>
            </a:fld>
            <a:endParaRPr lang="en-US"/>
          </a:p>
        </p:txBody>
      </p:sp>
      <p:pic>
        <p:nvPicPr>
          <p:cNvPr id="9" name="Picture 8">
            <a:extLst>
              <a:ext uri="{FF2B5EF4-FFF2-40B4-BE49-F238E27FC236}">
                <a16:creationId xmlns:a16="http://schemas.microsoft.com/office/drawing/2014/main" id="{E60EC2D3-0D1F-490D-82EC-191074F6A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990" y="3014247"/>
            <a:ext cx="4887943" cy="2493250"/>
          </a:xfrm>
          <a:prstGeom prst="rect">
            <a:avLst/>
          </a:prstGeom>
        </p:spPr>
      </p:pic>
    </p:spTree>
    <p:extLst>
      <p:ext uri="{BB962C8B-B14F-4D97-AF65-F5344CB8AC3E}">
        <p14:creationId xmlns:p14="http://schemas.microsoft.com/office/powerpoint/2010/main" val="259427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374E-A11C-41DB-9FE9-401118E3106C}"/>
              </a:ext>
            </a:extLst>
          </p:cNvPr>
          <p:cNvSpPr>
            <a:spLocks noGrp="1"/>
          </p:cNvSpPr>
          <p:nvPr>
            <p:ph type="title"/>
          </p:nvPr>
        </p:nvSpPr>
        <p:spPr/>
        <p:txBody>
          <a:bodyPr/>
          <a:lstStyle/>
          <a:p>
            <a:r>
              <a:rPr lang="en-US" dirty="0"/>
              <a:t>HTML Headings</a:t>
            </a:r>
          </a:p>
        </p:txBody>
      </p:sp>
      <p:sp>
        <p:nvSpPr>
          <p:cNvPr id="3" name="Content Placeholder 2">
            <a:extLst>
              <a:ext uri="{FF2B5EF4-FFF2-40B4-BE49-F238E27FC236}">
                <a16:creationId xmlns:a16="http://schemas.microsoft.com/office/drawing/2014/main" id="{1DC32DEF-B1A7-4770-AACF-C41186CE32CE}"/>
              </a:ext>
            </a:extLst>
          </p:cNvPr>
          <p:cNvSpPr>
            <a:spLocks noGrp="1"/>
          </p:cNvSpPr>
          <p:nvPr>
            <p:ph idx="1"/>
          </p:nvPr>
        </p:nvSpPr>
        <p:spPr/>
        <p:txBody>
          <a:bodyPr>
            <a:normAutofit lnSpcReduction="10000"/>
          </a:bodyPr>
          <a:lstStyle/>
          <a:p>
            <a:r>
              <a:rPr lang="en-US" dirty="0"/>
              <a:t>HTML headings are used to define the structure and outline of a web page. They help in creating a hierarchy of content and are important for both users and search engines. </a:t>
            </a:r>
          </a:p>
          <a:p>
            <a:endParaRPr lang="en-US" dirty="0"/>
          </a:p>
          <a:p>
            <a:r>
              <a:rPr lang="en-US" dirty="0"/>
              <a:t>There are six levels of HTML headings, ranging from &lt;h1&gt; to &lt;h6&gt;, with &lt;h1&gt; being the highest (most important) level and &lt;h6&gt; the least.</a:t>
            </a:r>
          </a:p>
          <a:p>
            <a:endParaRPr lang="en-US" dirty="0"/>
          </a:p>
          <a:p>
            <a:r>
              <a:rPr lang="en-US" dirty="0"/>
              <a:t>Example:</a:t>
            </a:r>
          </a:p>
          <a:p>
            <a:pPr lvl="1"/>
            <a:r>
              <a:rPr lang="en-US" dirty="0"/>
              <a:t>&lt;h1&gt;Heading Level 1&lt;/h1&gt; </a:t>
            </a:r>
          </a:p>
          <a:p>
            <a:pPr lvl="1"/>
            <a:r>
              <a:rPr lang="en-US" dirty="0"/>
              <a:t>&lt;h2&gt;Heading Level 2&lt;/h2&gt; </a:t>
            </a:r>
          </a:p>
          <a:p>
            <a:pPr lvl="1"/>
            <a:r>
              <a:rPr lang="en-US" dirty="0"/>
              <a:t>&lt;h3&gt;Heading Level 3&lt;/h3&gt; </a:t>
            </a:r>
          </a:p>
          <a:p>
            <a:pPr lvl="1"/>
            <a:r>
              <a:rPr lang="en-US" dirty="0"/>
              <a:t>&lt;h4&gt;Heading Level 4&lt;/h4&gt; </a:t>
            </a:r>
          </a:p>
          <a:p>
            <a:pPr lvl="1"/>
            <a:r>
              <a:rPr lang="en-US" dirty="0"/>
              <a:t>&lt;h5&gt;Heading Level 5&lt;/h5&gt; </a:t>
            </a:r>
          </a:p>
          <a:p>
            <a:pPr lvl="1"/>
            <a:r>
              <a:rPr lang="en-US" dirty="0"/>
              <a:t>&lt;h6&gt;Heading Level 6&lt;/h6&gt;</a:t>
            </a:r>
          </a:p>
        </p:txBody>
      </p:sp>
      <p:sp>
        <p:nvSpPr>
          <p:cNvPr id="4" name="Date Placeholder 3">
            <a:extLst>
              <a:ext uri="{FF2B5EF4-FFF2-40B4-BE49-F238E27FC236}">
                <a16:creationId xmlns:a16="http://schemas.microsoft.com/office/drawing/2014/main" id="{F3C75B14-625E-4878-951A-EFAD1E57FCD0}"/>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E20B388D-0E38-41AE-9C66-327EEC290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A4475-1681-46AD-9ABE-F0FA01737115}"/>
              </a:ext>
            </a:extLst>
          </p:cNvPr>
          <p:cNvSpPr>
            <a:spLocks noGrp="1"/>
          </p:cNvSpPr>
          <p:nvPr>
            <p:ph type="sldNum" sz="quarter" idx="12"/>
          </p:nvPr>
        </p:nvSpPr>
        <p:spPr/>
        <p:txBody>
          <a:bodyPr/>
          <a:lstStyle/>
          <a:p>
            <a:fld id="{5EE24C92-1265-4741-8F9F-404A15D9386E}" type="slidenum">
              <a:rPr lang="en-US" smtClean="0"/>
              <a:t>4</a:t>
            </a:fld>
            <a:endParaRPr lang="en-US"/>
          </a:p>
        </p:txBody>
      </p:sp>
      <p:pic>
        <p:nvPicPr>
          <p:cNvPr id="9" name="Picture 8">
            <a:extLst>
              <a:ext uri="{FF2B5EF4-FFF2-40B4-BE49-F238E27FC236}">
                <a16:creationId xmlns:a16="http://schemas.microsoft.com/office/drawing/2014/main" id="{AEBBA648-2257-4D6A-A69B-3A5DA5FD2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492" y="3534571"/>
            <a:ext cx="3035110" cy="2821779"/>
          </a:xfrm>
          <a:prstGeom prst="rect">
            <a:avLst/>
          </a:prstGeom>
        </p:spPr>
      </p:pic>
    </p:spTree>
    <p:extLst>
      <p:ext uri="{BB962C8B-B14F-4D97-AF65-F5344CB8AC3E}">
        <p14:creationId xmlns:p14="http://schemas.microsoft.com/office/powerpoint/2010/main" val="307196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8412-9054-4843-B790-C43B5102456A}"/>
              </a:ext>
            </a:extLst>
          </p:cNvPr>
          <p:cNvSpPr>
            <a:spLocks noGrp="1"/>
          </p:cNvSpPr>
          <p:nvPr>
            <p:ph type="title"/>
          </p:nvPr>
        </p:nvSpPr>
        <p:spPr/>
        <p:txBody>
          <a:bodyPr/>
          <a:lstStyle/>
          <a:p>
            <a:r>
              <a:rPr lang="en-US" dirty="0"/>
              <a:t>HTML Paragraphs</a:t>
            </a:r>
          </a:p>
        </p:txBody>
      </p:sp>
      <p:sp>
        <p:nvSpPr>
          <p:cNvPr id="3" name="Content Placeholder 2">
            <a:extLst>
              <a:ext uri="{FF2B5EF4-FFF2-40B4-BE49-F238E27FC236}">
                <a16:creationId xmlns:a16="http://schemas.microsoft.com/office/drawing/2014/main" id="{25A89DF3-58C7-47A4-9FBD-2F0A45E5CEDE}"/>
              </a:ext>
            </a:extLst>
          </p:cNvPr>
          <p:cNvSpPr>
            <a:spLocks noGrp="1"/>
          </p:cNvSpPr>
          <p:nvPr>
            <p:ph idx="1"/>
          </p:nvPr>
        </p:nvSpPr>
        <p:spPr/>
        <p:txBody>
          <a:bodyPr/>
          <a:lstStyle/>
          <a:p>
            <a:r>
              <a:rPr lang="en-US" dirty="0"/>
              <a:t> Paragraphs are defined using the &lt;p&gt; tag. This tag tells the web browser to display a block of text as a paragraph, typically with a line break before and after it to separate it from other content on the page.</a:t>
            </a:r>
          </a:p>
        </p:txBody>
      </p:sp>
      <p:sp>
        <p:nvSpPr>
          <p:cNvPr id="4" name="Date Placeholder 3">
            <a:extLst>
              <a:ext uri="{FF2B5EF4-FFF2-40B4-BE49-F238E27FC236}">
                <a16:creationId xmlns:a16="http://schemas.microsoft.com/office/drawing/2014/main" id="{15CE0318-55CF-44FF-9260-B20A61F4482E}"/>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4B072E22-6A63-4988-90C8-091C8B62A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87EE8-5BE6-417F-B205-645D4FAD2A9E}"/>
              </a:ext>
            </a:extLst>
          </p:cNvPr>
          <p:cNvSpPr>
            <a:spLocks noGrp="1"/>
          </p:cNvSpPr>
          <p:nvPr>
            <p:ph type="sldNum" sz="quarter" idx="12"/>
          </p:nvPr>
        </p:nvSpPr>
        <p:spPr/>
        <p:txBody>
          <a:bodyPr/>
          <a:lstStyle/>
          <a:p>
            <a:fld id="{5EE24C92-1265-4741-8F9F-404A15D9386E}" type="slidenum">
              <a:rPr lang="en-US" smtClean="0"/>
              <a:t>5</a:t>
            </a:fld>
            <a:endParaRPr lang="en-US"/>
          </a:p>
        </p:txBody>
      </p:sp>
      <p:pic>
        <p:nvPicPr>
          <p:cNvPr id="9" name="Picture 8">
            <a:extLst>
              <a:ext uri="{FF2B5EF4-FFF2-40B4-BE49-F238E27FC236}">
                <a16:creationId xmlns:a16="http://schemas.microsoft.com/office/drawing/2014/main" id="{7EDEB6F4-C45E-45D0-8618-CF1600D01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796" y="3069093"/>
            <a:ext cx="8010525" cy="1200150"/>
          </a:xfrm>
          <a:prstGeom prst="rect">
            <a:avLst/>
          </a:prstGeom>
        </p:spPr>
      </p:pic>
    </p:spTree>
    <p:extLst>
      <p:ext uri="{BB962C8B-B14F-4D97-AF65-F5344CB8AC3E}">
        <p14:creationId xmlns:p14="http://schemas.microsoft.com/office/powerpoint/2010/main" val="330556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2F79-DD71-44EC-956C-EF47CAED3401}"/>
              </a:ext>
            </a:extLst>
          </p:cNvPr>
          <p:cNvSpPr>
            <a:spLocks noGrp="1"/>
          </p:cNvSpPr>
          <p:nvPr>
            <p:ph type="title"/>
          </p:nvPr>
        </p:nvSpPr>
        <p:spPr/>
        <p:txBody>
          <a:bodyPr/>
          <a:lstStyle/>
          <a:p>
            <a:r>
              <a:rPr lang="en-US" dirty="0"/>
              <a:t>HTML Links</a:t>
            </a:r>
          </a:p>
        </p:txBody>
      </p:sp>
      <p:sp>
        <p:nvSpPr>
          <p:cNvPr id="3" name="Content Placeholder 2">
            <a:extLst>
              <a:ext uri="{FF2B5EF4-FFF2-40B4-BE49-F238E27FC236}">
                <a16:creationId xmlns:a16="http://schemas.microsoft.com/office/drawing/2014/main" id="{2D0D08D9-C32E-46CC-BE93-CA7AB7E79E44}"/>
              </a:ext>
            </a:extLst>
          </p:cNvPr>
          <p:cNvSpPr>
            <a:spLocks noGrp="1"/>
          </p:cNvSpPr>
          <p:nvPr>
            <p:ph idx="1"/>
          </p:nvPr>
        </p:nvSpPr>
        <p:spPr/>
        <p:txBody>
          <a:bodyPr/>
          <a:lstStyle/>
          <a:p>
            <a:r>
              <a:rPr lang="en-US" dirty="0"/>
              <a:t>Links, also known as hyperlinks, are elements that allow users to navigate from one web page to another or to a different section of the same page. </a:t>
            </a:r>
          </a:p>
          <a:p>
            <a:r>
              <a:rPr lang="en-US" dirty="0"/>
              <a:t>They are defined using the &lt;a&gt; tag, which stands for "anchor.“</a:t>
            </a:r>
          </a:p>
          <a:p>
            <a:r>
              <a:rPr lang="en-US" dirty="0"/>
              <a:t>&lt;a </a:t>
            </a:r>
            <a:r>
              <a:rPr lang="en-US" dirty="0" err="1"/>
              <a:t>href</a:t>
            </a:r>
            <a:r>
              <a:rPr lang="en-US" dirty="0"/>
              <a:t>="</a:t>
            </a:r>
            <a:r>
              <a:rPr lang="en-US" dirty="0" err="1"/>
              <a:t>url</a:t>
            </a:r>
            <a:r>
              <a:rPr lang="en-US" dirty="0"/>
              <a:t>"&gt;link text&lt;/a&gt;</a:t>
            </a:r>
          </a:p>
          <a:p>
            <a:pPr lvl="1"/>
            <a:r>
              <a:rPr lang="en-US" dirty="0"/>
              <a:t>&lt;a&gt;: The anchor tag that defines the hyperlink.</a:t>
            </a:r>
          </a:p>
          <a:p>
            <a:pPr lvl="1"/>
            <a:r>
              <a:rPr lang="en-US" dirty="0" err="1"/>
              <a:t>href</a:t>
            </a:r>
            <a:r>
              <a:rPr lang="en-US" dirty="0"/>
              <a:t>: The attribute that specifies the URL (address) of the page or file that the link points to.</a:t>
            </a:r>
          </a:p>
          <a:p>
            <a:pPr lvl="1"/>
            <a:r>
              <a:rPr lang="en-US" dirty="0"/>
              <a:t>link text: The text that is visible to the user and that, when clicked, will take the user to the specified URL.</a:t>
            </a:r>
          </a:p>
        </p:txBody>
      </p:sp>
      <p:sp>
        <p:nvSpPr>
          <p:cNvPr id="4" name="Date Placeholder 3">
            <a:extLst>
              <a:ext uri="{FF2B5EF4-FFF2-40B4-BE49-F238E27FC236}">
                <a16:creationId xmlns:a16="http://schemas.microsoft.com/office/drawing/2014/main" id="{26A45140-7AF4-4B33-BB03-18DBCA26B6EB}"/>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4A8C2C7C-A210-4BCF-8051-61DF52AC0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07E39-7B16-48D2-AC8D-C654F01F1513}"/>
              </a:ext>
            </a:extLst>
          </p:cNvPr>
          <p:cNvSpPr>
            <a:spLocks noGrp="1"/>
          </p:cNvSpPr>
          <p:nvPr>
            <p:ph type="sldNum" sz="quarter" idx="12"/>
          </p:nvPr>
        </p:nvSpPr>
        <p:spPr/>
        <p:txBody>
          <a:bodyPr/>
          <a:lstStyle/>
          <a:p>
            <a:fld id="{5EE24C92-1265-4741-8F9F-404A15D9386E}" type="slidenum">
              <a:rPr lang="en-US" smtClean="0"/>
              <a:t>6</a:t>
            </a:fld>
            <a:endParaRPr lang="en-US"/>
          </a:p>
        </p:txBody>
      </p:sp>
    </p:spTree>
    <p:extLst>
      <p:ext uri="{BB962C8B-B14F-4D97-AF65-F5344CB8AC3E}">
        <p14:creationId xmlns:p14="http://schemas.microsoft.com/office/powerpoint/2010/main" val="4223514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D150-F297-4372-83CE-CFE85B1DD7B6}"/>
              </a:ext>
            </a:extLst>
          </p:cNvPr>
          <p:cNvSpPr>
            <a:spLocks noGrp="1"/>
          </p:cNvSpPr>
          <p:nvPr>
            <p:ph type="title"/>
          </p:nvPr>
        </p:nvSpPr>
        <p:spPr/>
        <p:txBody>
          <a:bodyPr/>
          <a:lstStyle/>
          <a:p>
            <a:r>
              <a:rPr lang="en-US" dirty="0"/>
              <a:t>Examples of HTML Links</a:t>
            </a:r>
          </a:p>
        </p:txBody>
      </p:sp>
      <p:sp>
        <p:nvSpPr>
          <p:cNvPr id="3" name="Content Placeholder 2">
            <a:extLst>
              <a:ext uri="{FF2B5EF4-FFF2-40B4-BE49-F238E27FC236}">
                <a16:creationId xmlns:a16="http://schemas.microsoft.com/office/drawing/2014/main" id="{5039FF3B-50CE-4271-ABC9-45FEF6045D4C}"/>
              </a:ext>
            </a:extLst>
          </p:cNvPr>
          <p:cNvSpPr>
            <a:spLocks noGrp="1"/>
          </p:cNvSpPr>
          <p:nvPr>
            <p:ph idx="1"/>
          </p:nvPr>
        </p:nvSpPr>
        <p:spPr/>
        <p:txBody>
          <a:bodyPr>
            <a:normAutofit lnSpcReduction="10000"/>
          </a:bodyPr>
          <a:lstStyle/>
          <a:p>
            <a:r>
              <a:rPr lang="en-US" dirty="0"/>
              <a:t>Link to an External Website:</a:t>
            </a:r>
          </a:p>
          <a:p>
            <a:pPr marL="0" indent="0">
              <a:buNone/>
            </a:pPr>
            <a:r>
              <a:rPr lang="pt-BR" dirty="0"/>
              <a:t>	&lt;a href="https://www.example.com"&gt;Visit Example.com&lt;/a&gt;</a:t>
            </a:r>
          </a:p>
          <a:p>
            <a:r>
              <a:rPr lang="en-US" dirty="0"/>
              <a:t>Link to a Different Page on the Same Site:</a:t>
            </a:r>
          </a:p>
          <a:p>
            <a:pPr marL="0" indent="0">
              <a:buNone/>
            </a:pPr>
            <a:r>
              <a:rPr lang="en-US" dirty="0"/>
              <a:t>	&lt;a </a:t>
            </a:r>
            <a:r>
              <a:rPr lang="en-US" dirty="0" err="1"/>
              <a:t>href</a:t>
            </a:r>
            <a:r>
              <a:rPr lang="en-US" dirty="0"/>
              <a:t>="/about.html"&gt;About Us&lt;/a&gt;</a:t>
            </a:r>
          </a:p>
          <a:p>
            <a:r>
              <a:rPr lang="en-US" dirty="0"/>
              <a:t>Link to a Specific Section on the Same Page:</a:t>
            </a:r>
          </a:p>
          <a:p>
            <a:pPr marL="0" indent="0">
              <a:buNone/>
            </a:pPr>
            <a:r>
              <a:rPr lang="en-US" dirty="0"/>
              <a:t>	&lt;h2 id="contact"&gt;Contact Us&lt;/h2&gt;</a:t>
            </a:r>
          </a:p>
          <a:p>
            <a:pPr marL="0" indent="0">
              <a:buNone/>
            </a:pPr>
            <a:r>
              <a:rPr lang="en-US" dirty="0"/>
              <a:t>	&lt;a </a:t>
            </a:r>
            <a:r>
              <a:rPr lang="en-US" dirty="0" err="1"/>
              <a:t>href</a:t>
            </a:r>
            <a:r>
              <a:rPr lang="en-US" dirty="0"/>
              <a:t>="#contact"&gt;Go to Contact Section&lt;/a&gt;</a:t>
            </a:r>
          </a:p>
          <a:p>
            <a:r>
              <a:rPr lang="en-US" dirty="0"/>
              <a:t>Link to a File or Download:</a:t>
            </a:r>
          </a:p>
          <a:p>
            <a:pPr marL="0" indent="0">
              <a:buNone/>
            </a:pPr>
            <a:r>
              <a:rPr lang="en-US" dirty="0"/>
              <a:t>	&lt;a </a:t>
            </a:r>
            <a:r>
              <a:rPr lang="en-US" dirty="0" err="1"/>
              <a:t>href</a:t>
            </a:r>
            <a:r>
              <a:rPr lang="en-US" dirty="0"/>
              <a:t>="files/report.pdf"&gt;Download Report (PDF)&lt;/a&gt;</a:t>
            </a:r>
          </a:p>
          <a:p>
            <a:r>
              <a:rPr lang="en-US" dirty="0"/>
              <a:t>Link with a Target Attribute:</a:t>
            </a:r>
          </a:p>
          <a:p>
            <a:pPr marL="0" indent="0">
              <a:buNone/>
            </a:pPr>
            <a:r>
              <a:rPr lang="en-US" dirty="0"/>
              <a:t>	&lt;a </a:t>
            </a:r>
            <a:r>
              <a:rPr lang="en-US" dirty="0" err="1"/>
              <a:t>href</a:t>
            </a:r>
            <a:r>
              <a:rPr lang="en-US" dirty="0"/>
              <a:t>="https://www.example.com" target="_blank"&gt;Visit Example.com (opens in a new tab)&lt;/a&gt;</a:t>
            </a:r>
          </a:p>
        </p:txBody>
      </p:sp>
      <p:sp>
        <p:nvSpPr>
          <p:cNvPr id="4" name="Date Placeholder 3">
            <a:extLst>
              <a:ext uri="{FF2B5EF4-FFF2-40B4-BE49-F238E27FC236}">
                <a16:creationId xmlns:a16="http://schemas.microsoft.com/office/drawing/2014/main" id="{021730F4-142A-497F-8184-7A299138289B}"/>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C5A247E8-1556-48D4-A79B-97918C0AE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F2B67-F4D9-4E2D-BA3C-764C9B5A8A7B}"/>
              </a:ext>
            </a:extLst>
          </p:cNvPr>
          <p:cNvSpPr>
            <a:spLocks noGrp="1"/>
          </p:cNvSpPr>
          <p:nvPr>
            <p:ph type="sldNum" sz="quarter" idx="12"/>
          </p:nvPr>
        </p:nvSpPr>
        <p:spPr/>
        <p:txBody>
          <a:bodyPr/>
          <a:lstStyle/>
          <a:p>
            <a:fld id="{5EE24C92-1265-4741-8F9F-404A15D9386E}" type="slidenum">
              <a:rPr lang="en-US" smtClean="0"/>
              <a:t>7</a:t>
            </a:fld>
            <a:endParaRPr lang="en-US"/>
          </a:p>
        </p:txBody>
      </p:sp>
    </p:spTree>
    <p:extLst>
      <p:ext uri="{BB962C8B-B14F-4D97-AF65-F5344CB8AC3E}">
        <p14:creationId xmlns:p14="http://schemas.microsoft.com/office/powerpoint/2010/main" val="141103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FC06-87B0-4CEB-B5EF-07EB3699B0AD}"/>
              </a:ext>
            </a:extLst>
          </p:cNvPr>
          <p:cNvSpPr>
            <a:spLocks noGrp="1"/>
          </p:cNvSpPr>
          <p:nvPr>
            <p:ph type="title"/>
          </p:nvPr>
        </p:nvSpPr>
        <p:spPr/>
        <p:txBody>
          <a:bodyPr/>
          <a:lstStyle/>
          <a:p>
            <a:r>
              <a:rPr lang="en-US" dirty="0"/>
              <a:t>HTML Images</a:t>
            </a:r>
          </a:p>
        </p:txBody>
      </p:sp>
      <p:sp>
        <p:nvSpPr>
          <p:cNvPr id="3" name="Content Placeholder 2">
            <a:extLst>
              <a:ext uri="{FF2B5EF4-FFF2-40B4-BE49-F238E27FC236}">
                <a16:creationId xmlns:a16="http://schemas.microsoft.com/office/drawing/2014/main" id="{BEF449F7-A3E7-4256-89A3-3BA29570A2E4}"/>
              </a:ext>
            </a:extLst>
          </p:cNvPr>
          <p:cNvSpPr>
            <a:spLocks noGrp="1"/>
          </p:cNvSpPr>
          <p:nvPr>
            <p:ph idx="1"/>
          </p:nvPr>
        </p:nvSpPr>
        <p:spPr/>
        <p:txBody>
          <a:bodyPr/>
          <a:lstStyle/>
          <a:p>
            <a:r>
              <a:rPr lang="en-US" dirty="0"/>
              <a:t> Images are inserted using the &lt;</a:t>
            </a:r>
            <a:r>
              <a:rPr lang="en-US" dirty="0" err="1"/>
              <a:t>img</a:t>
            </a:r>
            <a:r>
              <a:rPr lang="en-US" dirty="0"/>
              <a:t>&gt; tag, which is an empty tag (meaning it contains attributes only and does not have a closing tag). </a:t>
            </a:r>
          </a:p>
          <a:p>
            <a:endParaRPr lang="en-US" dirty="0"/>
          </a:p>
          <a:p>
            <a:r>
              <a:rPr lang="en-US" dirty="0"/>
              <a:t>The &lt;</a:t>
            </a:r>
            <a:r>
              <a:rPr lang="en-US" dirty="0" err="1"/>
              <a:t>img</a:t>
            </a:r>
            <a:r>
              <a:rPr lang="en-US" dirty="0"/>
              <a:t>&gt; tag requires at least two attributes to function correctly: </a:t>
            </a:r>
            <a:r>
              <a:rPr lang="en-US" dirty="0" err="1"/>
              <a:t>src</a:t>
            </a:r>
            <a:r>
              <a:rPr lang="en-US" dirty="0"/>
              <a:t> (source) and alt (alternative text).</a:t>
            </a:r>
          </a:p>
          <a:p>
            <a:endParaRPr lang="en-US" dirty="0"/>
          </a:p>
          <a:p>
            <a:r>
              <a:rPr lang="en-US" dirty="0"/>
              <a:t>&lt;</a:t>
            </a:r>
            <a:r>
              <a:rPr lang="en-US" dirty="0" err="1"/>
              <a:t>img</a:t>
            </a:r>
            <a:r>
              <a:rPr lang="en-US" dirty="0"/>
              <a:t> </a:t>
            </a:r>
            <a:r>
              <a:rPr lang="en-US" dirty="0" err="1"/>
              <a:t>src</a:t>
            </a:r>
            <a:r>
              <a:rPr lang="en-US" dirty="0"/>
              <a:t>="</a:t>
            </a:r>
            <a:r>
              <a:rPr lang="en-US" dirty="0" err="1"/>
              <a:t>url</a:t>
            </a:r>
            <a:r>
              <a:rPr lang="en-US" dirty="0"/>
              <a:t>/to/image.jpg" alt="Description of the image"&gt;</a:t>
            </a:r>
          </a:p>
          <a:p>
            <a:pPr lvl="1"/>
            <a:r>
              <a:rPr lang="en-US" dirty="0" err="1"/>
              <a:t>src</a:t>
            </a:r>
            <a:r>
              <a:rPr lang="en-US" dirty="0"/>
              <a:t>: Specifies the path to the image file. This can be a relative URL (for images stored on the same server as the HTML file) or an absolute URL (for images hosted on external servers).</a:t>
            </a:r>
          </a:p>
          <a:p>
            <a:pPr lvl="1"/>
            <a:r>
              <a:rPr lang="en-US" dirty="0"/>
              <a:t>alt: Provides alternative text that describes the image. This text is displayed if the image cannot be loaded and is also important for accessibility, as screen readers will read this text to users who cannot see the image.</a:t>
            </a:r>
          </a:p>
        </p:txBody>
      </p:sp>
      <p:sp>
        <p:nvSpPr>
          <p:cNvPr id="4" name="Date Placeholder 3">
            <a:extLst>
              <a:ext uri="{FF2B5EF4-FFF2-40B4-BE49-F238E27FC236}">
                <a16:creationId xmlns:a16="http://schemas.microsoft.com/office/drawing/2014/main" id="{1D269598-207F-4671-9DC7-AAACD435BB84}"/>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5E701749-0223-4509-A907-755F659EE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41DD1-A0DE-47F0-BE48-FC91D1F50FB2}"/>
              </a:ext>
            </a:extLst>
          </p:cNvPr>
          <p:cNvSpPr>
            <a:spLocks noGrp="1"/>
          </p:cNvSpPr>
          <p:nvPr>
            <p:ph type="sldNum" sz="quarter" idx="12"/>
          </p:nvPr>
        </p:nvSpPr>
        <p:spPr/>
        <p:txBody>
          <a:bodyPr/>
          <a:lstStyle/>
          <a:p>
            <a:fld id="{5EE24C92-1265-4741-8F9F-404A15D9386E}" type="slidenum">
              <a:rPr lang="en-US" smtClean="0"/>
              <a:t>8</a:t>
            </a:fld>
            <a:endParaRPr lang="en-US"/>
          </a:p>
        </p:txBody>
      </p:sp>
    </p:spTree>
    <p:extLst>
      <p:ext uri="{BB962C8B-B14F-4D97-AF65-F5344CB8AC3E}">
        <p14:creationId xmlns:p14="http://schemas.microsoft.com/office/powerpoint/2010/main" val="1857843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8941-FD3E-4942-B586-1A2A71DE73F3}"/>
              </a:ext>
            </a:extLst>
          </p:cNvPr>
          <p:cNvSpPr>
            <a:spLocks noGrp="1"/>
          </p:cNvSpPr>
          <p:nvPr>
            <p:ph type="title"/>
          </p:nvPr>
        </p:nvSpPr>
        <p:spPr/>
        <p:txBody>
          <a:bodyPr>
            <a:normAutofit/>
          </a:bodyPr>
          <a:lstStyle/>
          <a:p>
            <a:r>
              <a:rPr lang="en-US" dirty="0"/>
              <a:t>HTML Elements</a:t>
            </a:r>
          </a:p>
        </p:txBody>
      </p:sp>
      <p:sp>
        <p:nvSpPr>
          <p:cNvPr id="3" name="Content Placeholder 2">
            <a:extLst>
              <a:ext uri="{FF2B5EF4-FFF2-40B4-BE49-F238E27FC236}">
                <a16:creationId xmlns:a16="http://schemas.microsoft.com/office/drawing/2014/main" id="{AE4F40A5-5F02-4AFD-BE99-1D06E98907E1}"/>
              </a:ext>
            </a:extLst>
          </p:cNvPr>
          <p:cNvSpPr>
            <a:spLocks noGrp="1"/>
          </p:cNvSpPr>
          <p:nvPr>
            <p:ph idx="1"/>
          </p:nvPr>
        </p:nvSpPr>
        <p:spPr/>
        <p:txBody>
          <a:bodyPr>
            <a:normAutofit/>
          </a:bodyPr>
          <a:lstStyle/>
          <a:p>
            <a:r>
              <a:rPr lang="en-US" dirty="0"/>
              <a:t> Elements are the building blocks of web pages. They are represented by tags, which are keywords surrounded by angle brackets, like &lt;html&gt;. </a:t>
            </a:r>
          </a:p>
          <a:p>
            <a:r>
              <a:rPr lang="en-US" dirty="0"/>
              <a:t>These elements can define various types of content, such as headings, paragraphs, links, images, lists, forms, and more.</a:t>
            </a:r>
          </a:p>
          <a:p>
            <a:endParaRPr lang="en-US" dirty="0"/>
          </a:p>
          <a:p>
            <a:r>
              <a:rPr lang="en-US" dirty="0"/>
              <a:t>Common HTML elements:</a:t>
            </a:r>
          </a:p>
          <a:p>
            <a:pPr marL="457200" lvl="1" indent="0">
              <a:buNone/>
            </a:pPr>
            <a:r>
              <a:rPr lang="en-US" dirty="0"/>
              <a:t>&lt;html&gt;,&lt;head&gt;,&lt;title&gt;,&lt;body&gt;,&lt;h1&gt; to &lt;h6&gt;,&lt;p&gt;,&lt;a&gt;,&lt;</a:t>
            </a:r>
            <a:r>
              <a:rPr lang="en-US" dirty="0" err="1"/>
              <a:t>img</a:t>
            </a:r>
            <a:r>
              <a:rPr lang="en-US" dirty="0"/>
              <a:t>&gt;,&lt;div&gt;,&lt;span&gt;,&lt;ul&gt; and &lt;</a:t>
            </a:r>
            <a:r>
              <a:rPr lang="en-US" dirty="0" err="1"/>
              <a:t>ol</a:t>
            </a:r>
            <a:r>
              <a:rPr lang="en-US" dirty="0"/>
              <a:t>&gt;,&lt;li&gt;,</a:t>
            </a:r>
          </a:p>
          <a:p>
            <a:pPr marL="457200" lvl="1" indent="0">
              <a:buNone/>
            </a:pPr>
            <a:r>
              <a:rPr lang="en-US" dirty="0"/>
              <a:t>&lt;table&gt;,&lt;form&gt;,&lt;input&gt;,&lt;button&gt;,&lt;select&gt;,&lt;option&gt;,&lt;</a:t>
            </a:r>
            <a:r>
              <a:rPr lang="en-US" dirty="0" err="1"/>
              <a:t>textarea</a:t>
            </a:r>
            <a:r>
              <a:rPr lang="en-US" dirty="0"/>
              <a:t>&gt;,&lt;label&gt;,&lt;nav&gt;,&lt;header&gt;,&lt;footer&gt;,</a:t>
            </a:r>
          </a:p>
          <a:p>
            <a:pPr marL="457200" lvl="1" indent="0">
              <a:buNone/>
            </a:pPr>
            <a:r>
              <a:rPr lang="en-US" dirty="0"/>
              <a:t>&lt;main&gt;,&lt;article&gt;,&lt;section&gt;,&lt;aside&gt;,&lt;details&gt;,&lt;summary&gt;,&lt;figure&gt; and &lt;</a:t>
            </a:r>
            <a:r>
              <a:rPr lang="en-US" dirty="0" err="1"/>
              <a:t>figcaption</a:t>
            </a:r>
            <a:r>
              <a:rPr lang="en-US" dirty="0"/>
              <a:t>&gt;,&lt;blockquote&gt;,&lt;cite&gt;,&lt;pre&gt;,&lt;code&gt;,&lt;video&gt; and &lt;audio&gt;,&lt;</a:t>
            </a:r>
            <a:r>
              <a:rPr lang="en-US" dirty="0" err="1"/>
              <a:t>svg</a:t>
            </a:r>
            <a:r>
              <a:rPr lang="en-US" dirty="0"/>
              <a:t>&gt;,&lt;canvas&gt;,&lt;iframe&gt;,&lt;</a:t>
            </a:r>
            <a:r>
              <a:rPr lang="en-US" dirty="0" err="1"/>
              <a:t>noscript</a:t>
            </a:r>
            <a:r>
              <a:rPr lang="en-US" dirty="0"/>
              <a:t>&gt;,&lt;meta&gt;</a:t>
            </a:r>
          </a:p>
        </p:txBody>
      </p:sp>
      <p:sp>
        <p:nvSpPr>
          <p:cNvPr id="4" name="Date Placeholder 3">
            <a:extLst>
              <a:ext uri="{FF2B5EF4-FFF2-40B4-BE49-F238E27FC236}">
                <a16:creationId xmlns:a16="http://schemas.microsoft.com/office/drawing/2014/main" id="{B631BAE5-2398-4D90-B173-F2E1F626F19F}"/>
              </a:ext>
            </a:extLst>
          </p:cNvPr>
          <p:cNvSpPr>
            <a:spLocks noGrp="1"/>
          </p:cNvSpPr>
          <p:nvPr>
            <p:ph type="dt" sz="half" idx="10"/>
          </p:nvPr>
        </p:nvSpPr>
        <p:spPr/>
        <p:txBody>
          <a:bodyPr/>
          <a:lstStyle/>
          <a:p>
            <a:fld id="{D40A7B7E-3938-4D0E-8E14-E58AA83CCFB6}" type="datetime1">
              <a:rPr lang="en-US" smtClean="0"/>
              <a:t>10/6/2024</a:t>
            </a:fld>
            <a:endParaRPr lang="en-US" dirty="0"/>
          </a:p>
        </p:txBody>
      </p:sp>
      <p:sp>
        <p:nvSpPr>
          <p:cNvPr id="5" name="Footer Placeholder 4">
            <a:extLst>
              <a:ext uri="{FF2B5EF4-FFF2-40B4-BE49-F238E27FC236}">
                <a16:creationId xmlns:a16="http://schemas.microsoft.com/office/drawing/2014/main" id="{763C33BE-BBF9-404F-A3CC-DCDC34ACD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559CB-0326-4F28-9B16-F03BBBCD4716}"/>
              </a:ext>
            </a:extLst>
          </p:cNvPr>
          <p:cNvSpPr>
            <a:spLocks noGrp="1"/>
          </p:cNvSpPr>
          <p:nvPr>
            <p:ph type="sldNum" sz="quarter" idx="12"/>
          </p:nvPr>
        </p:nvSpPr>
        <p:spPr/>
        <p:txBody>
          <a:bodyPr/>
          <a:lstStyle/>
          <a:p>
            <a:fld id="{5EE24C92-1265-4741-8F9F-404A15D9386E}" type="slidenum">
              <a:rPr lang="en-US" smtClean="0"/>
              <a:t>9</a:t>
            </a:fld>
            <a:endParaRPr lang="en-US"/>
          </a:p>
        </p:txBody>
      </p:sp>
    </p:spTree>
    <p:extLst>
      <p:ext uri="{BB962C8B-B14F-4D97-AF65-F5344CB8AC3E}">
        <p14:creationId xmlns:p14="http://schemas.microsoft.com/office/powerpoint/2010/main" val="3881697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7816</TotalTime>
  <Words>2482</Words>
  <Application>Microsoft Office PowerPoint</Application>
  <PresentationFormat>Widescreen</PresentationFormat>
  <Paragraphs>220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Angular frontend developer</vt:lpstr>
      <vt:lpstr>Agenda</vt:lpstr>
      <vt:lpstr>Building and Validating HTML5 Pages</vt:lpstr>
      <vt:lpstr>HTML Headings</vt:lpstr>
      <vt:lpstr>HTML Paragraphs</vt:lpstr>
      <vt:lpstr>HTML Links</vt:lpstr>
      <vt:lpstr>Examples of HTML Links</vt:lpstr>
      <vt:lpstr>HTML Images</vt:lpstr>
      <vt:lpstr>HTML Elements</vt:lpstr>
      <vt:lpstr>Nested HTML Elements</vt:lpstr>
      <vt:lpstr>HTML Div Element</vt:lpstr>
      <vt:lpstr>Empty HTML Elements</vt:lpstr>
      <vt:lpstr>HTML Attributes</vt:lpstr>
      <vt:lpstr> Common HTML attributes</vt:lpstr>
      <vt:lpstr> Common HTML attributes</vt:lpstr>
      <vt:lpstr> Common HTML attributes</vt:lpstr>
      <vt:lpstr>Accessible Web</vt:lpstr>
      <vt:lpstr>Web accessibility </vt:lpstr>
      <vt:lpstr>Validating Your Site </vt:lpstr>
      <vt:lpstr>Hosting Your Site</vt:lpstr>
      <vt:lpstr>Demo</vt:lpstr>
      <vt:lpstr>Quiz</vt:lpstr>
      <vt:lpstr>Multiple Choice Questions</vt:lpstr>
      <vt:lpstr>Assignment</vt:lpstr>
      <vt:lpstr>Questions and Answers</vt:lpstr>
      <vt:lpstr>Extra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Administrator</cp:lastModifiedBy>
  <cp:revision>180</cp:revision>
  <dcterms:created xsi:type="dcterms:W3CDTF">2024-03-14T10:03:54Z</dcterms:created>
  <dcterms:modified xsi:type="dcterms:W3CDTF">2024-10-06T13:41:01Z</dcterms:modified>
</cp:coreProperties>
</file>