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55" d="100"/>
          <a:sy n="55" d="100"/>
        </p:scale>
        <p:origin x="160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EduHub MongoDB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>
                <a:solidFill>
                  <a:schemeClr val="tx1"/>
                </a:solidFill>
              </a:rPr>
              <a:t>A </a:t>
            </a:r>
            <a:r>
              <a:rPr lang="en-US" dirty="0">
                <a:solidFill>
                  <a:schemeClr val="tx1"/>
                </a:solidFill>
              </a:rPr>
              <a:t>database management for an</a:t>
            </a:r>
            <a:r>
              <a:rPr dirty="0">
                <a:solidFill>
                  <a:schemeClr val="tx1"/>
                </a:solidFill>
              </a:rPr>
              <a:t> educational platform demonstrating MongoDB modeling, schema validation, seeding, and querying for a full LMS (Learning Management System).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users Collection Schema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5120">
                <a:tc>
                  <a:txBody>
                    <a:bodyPr/>
                    <a:lstStyle/>
                    <a:p>
                      <a:r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r>
                        <a:t>userId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Unique user identifier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r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Unique email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r>
                        <a:t>firstName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First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r>
                        <a:t>lastName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Last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r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`student` or `instructor`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r>
                        <a:t>dateJoined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the user joined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r>
                        <a:t>profile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Contains `bio`, `avatar`, `skills`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r>
                        <a:t>isActive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Whether the user is active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courses Collection Schema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6977">
                <a:tc>
                  <a:txBody>
                    <a:bodyPr/>
                    <a:lstStyle/>
                    <a:p>
                      <a:r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977">
                <a:tc>
                  <a:txBody>
                    <a:bodyPr/>
                    <a:lstStyle/>
                    <a:p>
                      <a:r>
                        <a:t>courseId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Unique course identifier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977">
                <a:tc>
                  <a:txBody>
                    <a:bodyPr/>
                    <a:lstStyle/>
                    <a:p>
                      <a: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Course title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977">
                <a:tc>
                  <a:txBody>
                    <a:bodyPr/>
                    <a:lstStyle/>
                    <a:p>
                      <a: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Course 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977">
                <a:tc>
                  <a:txBody>
                    <a:bodyPr/>
                    <a:lstStyle/>
                    <a:p>
                      <a:r>
                        <a:t>instructorId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Reference to users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977">
                <a:tc>
                  <a:txBody>
                    <a:bodyPr/>
                    <a:lstStyle/>
                    <a:p>
                      <a: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Course 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977">
                <a:tc>
                  <a:txBody>
                    <a:bodyPr/>
                    <a:lstStyle/>
                    <a:p>
                      <a:r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`beginner`, `intermediate`, `advanced`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977">
                <a:tc>
                  <a:txBody>
                    <a:bodyPr/>
                    <a:lstStyle/>
                    <a:p>
                      <a:r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Duration in hours or units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6977">
                <a:tc>
                  <a:txBody>
                    <a:bodyPr/>
                    <a:lstStyle/>
                    <a:p>
                      <a:r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Course 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6977">
                <a:tc>
                  <a:txBody>
                    <a:bodyPr/>
                    <a:lstStyle/>
                    <a:p>
                      <a:r>
                        <a:t>tags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List of tags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6977">
                <a:tc>
                  <a:txBody>
                    <a:bodyPr/>
                    <a:lstStyle/>
                    <a:p>
                      <a:r>
                        <a:t>createdAt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Creation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6977">
                <a:tc>
                  <a:txBody>
                    <a:bodyPr/>
                    <a:lstStyle/>
                    <a:p>
                      <a:r>
                        <a:t>updatedAt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Last update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6977">
                <a:tc>
                  <a:txBody>
                    <a:bodyPr/>
                    <a:lstStyle/>
                    <a:p>
                      <a:r>
                        <a:t>isPublished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Whether the course is published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6979">
                <a:tc>
                  <a:txBody>
                    <a:bodyPr/>
                    <a:lstStyle/>
                    <a:p>
                      <a:r>
                        <a:t>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Course rating (1-5)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lessons Collection Schema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t>lessonId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Unique lesson identifier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t>courseId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Reference to courses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Lesson title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t>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Lesson 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t>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Order of the lesson in the course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t>resources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List of resources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Duration of the lesson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t>createdAt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Creation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t>updatedAt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Last update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assignments Collection Schema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t>assignmentId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Unique assignment identifier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t>courseId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Reference to courses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t>lessonId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Reference to lessons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Assignment title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t>instructions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Assignment instructions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t>dueDate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t>maxScore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Maximum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t>createdAt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Creation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t>updatedAt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Last update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enrollments Collection Schema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1470">
                <a:tc>
                  <a:txBody>
                    <a:bodyPr/>
                    <a:lstStyle/>
                    <a:p>
                      <a:r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r>
                        <a:t>enrollmentId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Unique enrollment identifier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r>
                        <a:t>studentId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Reference to users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r>
                        <a:t>courseId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Reference to courses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r>
                        <a:t>enrollmentDate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of enrollment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r>
                        <a:t>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Progress (0.0-1.0)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r>
                        <a:t>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Whether course is 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r>
                        <a:t>certificateIssued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Whether certificate is issued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submissions Collection Schema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t>submissionId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Unique submission identifier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t>assignmentId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Reference to assignments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t>studentId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Reference to users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t>submissionDate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of submission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t>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Submission 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t>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Grade received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t>feedback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Feedback from grader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t>gradedBy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Reference to users (grader)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t>gradedAt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graded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360</Words>
  <Application>Microsoft Office PowerPoint</Application>
  <PresentationFormat>On-screen Show (4:3)</PresentationFormat>
  <Paragraphs>191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EduHub MongoDB Project</vt:lpstr>
      <vt:lpstr>users Collection Schema</vt:lpstr>
      <vt:lpstr>courses Collection Schema</vt:lpstr>
      <vt:lpstr>lessons Collection Schema</vt:lpstr>
      <vt:lpstr>assignments Collection Schema</vt:lpstr>
      <vt:lpstr>enrollments Collection Schema</vt:lpstr>
      <vt:lpstr>submissions Collection Schema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DELL</dc:creator>
  <cp:keywords/>
  <dc:description>generated using python-pptx</dc:description>
  <cp:lastModifiedBy>Islamiat Ipaye</cp:lastModifiedBy>
  <cp:revision>2</cp:revision>
  <dcterms:created xsi:type="dcterms:W3CDTF">2013-01-27T09:14:16Z</dcterms:created>
  <dcterms:modified xsi:type="dcterms:W3CDTF">2025-06-15T04:36:13Z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2025-06-15T04:35:02Z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dffb2ea1-1dab-493a-9daf-b8d145faa39e</vt:lpwstr>
  </property>
  <property fmtid="{D5CDD505-2E9C-101B-9397-08002B2CF9AE}" pid="7" name="MSIP_Label_defa4170-0d19-0005-0004-bc88714345d2_ActionId">
    <vt:lpwstr>a6e06fa9-051c-49e8-805a-07fb401952f4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10, 3, 0, 1</vt:lpwstr>
  </property>
</Properties>
</file>