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332589289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3325892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329c899d3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329c899d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Twitch engagement events  promote word of mouth advertisement and out of game  </a:t>
            </a:r>
            <a:endParaRPr sz="16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Stream engagement is a proxy for how much people think of a game when not playing it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Abc ARE FREE WEEKENDS.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 is release date on steam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5c04e7d78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5c04e7d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ABCD are free </a:t>
            </a:r>
            <a:r>
              <a:rPr lang="en"/>
              <a:t>weekends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 is release date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329c899d3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329c899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329c899d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329c899d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6878A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rgbClr val="6878A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800"/>
              <a:buFont typeface="Average"/>
              <a:buChar char="●"/>
              <a:defRPr sz="1800">
                <a:solidFill>
                  <a:srgbClr val="E6EDF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6EDF3"/>
              </a:buClr>
              <a:buSzPts val="1400"/>
              <a:buFont typeface="Average"/>
              <a:buChar char="○"/>
              <a:defRPr>
                <a:solidFill>
                  <a:srgbClr val="E6EDF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6EDF3"/>
              </a:buClr>
              <a:buSzPts val="1400"/>
              <a:buFont typeface="Average"/>
              <a:buChar char="■"/>
              <a:defRPr>
                <a:solidFill>
                  <a:srgbClr val="E6EDF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6EDF3"/>
              </a:buClr>
              <a:buSzPts val="1400"/>
              <a:buFont typeface="Average"/>
              <a:buChar char="●"/>
              <a:defRPr>
                <a:solidFill>
                  <a:srgbClr val="E6EDF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6EDF3"/>
              </a:buClr>
              <a:buSzPts val="1400"/>
              <a:buFont typeface="Average"/>
              <a:buChar char="○"/>
              <a:defRPr>
                <a:solidFill>
                  <a:srgbClr val="E6EDF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6EDF3"/>
              </a:buClr>
              <a:buSzPts val="1400"/>
              <a:buFont typeface="Average"/>
              <a:buChar char="■"/>
              <a:defRPr>
                <a:solidFill>
                  <a:srgbClr val="E6EDF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6EDF3"/>
              </a:buClr>
              <a:buSzPts val="1400"/>
              <a:buFont typeface="Average"/>
              <a:buChar char="●"/>
              <a:defRPr>
                <a:solidFill>
                  <a:srgbClr val="E6EDF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6EDF3"/>
              </a:buClr>
              <a:buSzPts val="1400"/>
              <a:buFont typeface="Average"/>
              <a:buChar char="○"/>
              <a:defRPr>
                <a:solidFill>
                  <a:srgbClr val="E6EDF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6EDF3"/>
              </a:buClr>
              <a:buSzPts val="1400"/>
              <a:buFont typeface="Average"/>
              <a:buChar char="■"/>
              <a:defRPr>
                <a:solidFill>
                  <a:srgbClr val="E6EDF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youtu.be/ylPggY9rhr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878AB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1744900"/>
            <a:ext cx="7801500" cy="9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Gamers Be Gamin’ Consulting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-9" y="1334086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August 26th, 2024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164925" y="354065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Ryan Ponticelli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 txBox="1"/>
          <p:nvPr>
            <p:ph idx="4294967295" type="body"/>
          </p:nvPr>
        </p:nvSpPr>
        <p:spPr>
          <a:xfrm>
            <a:off x="3483309" y="354065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Madison Outland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>
            <p:ph idx="4294967295" type="body"/>
          </p:nvPr>
        </p:nvSpPr>
        <p:spPr>
          <a:xfrm>
            <a:off x="4679555" y="356195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 txBox="1"/>
          <p:nvPr>
            <p:ph idx="4294967295" type="body"/>
          </p:nvPr>
        </p:nvSpPr>
        <p:spPr>
          <a:xfrm>
            <a:off x="6801676" y="354065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Nate Sheibley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604650" y="3047625"/>
            <a:ext cx="19347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Team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13187" y="3862395"/>
            <a:ext cx="1280875" cy="12309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dn.discordapp.com/attachments/1271629295625965634/1276773805540380774/kirbybig.png?ex=66cb6884&amp;is=66ca1704&amp;hm=371478bdacaac798e85d980d29b4f3d0b7bf503c13b74b4f542b7a9646491e81&amp;"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106876" y="4106375"/>
            <a:ext cx="1037124" cy="103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3750" y="3896575"/>
            <a:ext cx="1240773" cy="12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sz="4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878AB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Overview/Presentation Outline (can delete after)</a:t>
            </a:r>
            <a:endParaRPr/>
          </a:p>
        </p:txBody>
      </p:sp>
      <p:sp>
        <p:nvSpPr>
          <p:cNvPr id="177" name="Google Shape;17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This is the first 10 minutes of what would be a 60 minute presentation of marketing. Why do we care about twitch and what does the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competitor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market look like for twitch community for our genre.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1 slide. Define Steam wrt online storefront w/ reviews. Game consulting company that is advising on how to grow a new game in the genre described by tags: ['Multiplayer', 'FPS', 'Shooter', 'Difficult', 'Action']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1 slide - Define Twitch wrt youtube/live stream and how twitch relates to growth.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1 slide lawbreakers stats use online visualizations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1 slide didn't use twitch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1 slide hunt stats use online visualizations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1 slide hunt visualization showing twitch and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engagement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points (if possible as a flask page with interactivity, if not with png on slide and arrows)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Then explore our dashboard loaded with only the games that have 4+ tag match?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878AB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311700" y="1152475"/>
            <a:ext cx="7956600" cy="3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6EDF3"/>
                </a:solidFill>
              </a:rPr>
              <a:t>We are presenting as Gamers Be Gamin’, a consulting</a:t>
            </a:r>
            <a:r>
              <a:rPr b="1" lang="en" sz="1600"/>
              <a:t> company and we are </a:t>
            </a:r>
            <a:r>
              <a:rPr b="1" lang="en" sz="1600">
                <a:solidFill>
                  <a:srgbClr val="E6EDF3"/>
                </a:solidFill>
              </a:rPr>
              <a:t>presenting to </a:t>
            </a:r>
            <a:r>
              <a:rPr b="1" lang="en" sz="1600"/>
              <a:t>the</a:t>
            </a:r>
            <a:r>
              <a:rPr b="1" lang="en" sz="1600">
                <a:solidFill>
                  <a:srgbClr val="E6EDF3"/>
                </a:solidFill>
              </a:rPr>
              <a:t> board of an investment </a:t>
            </a:r>
            <a:r>
              <a:rPr b="1" lang="en" sz="1600">
                <a:solidFill>
                  <a:srgbClr val="E6EDF3"/>
                </a:solidFill>
              </a:rPr>
              <a:t>company. </a:t>
            </a:r>
            <a:endParaRPr b="1" sz="1600">
              <a:solidFill>
                <a:srgbClr val="E6EDF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6EDF3"/>
                </a:solidFill>
              </a:rPr>
              <a:t>They’re aware that word of mouth is important to get people to purchase games</a:t>
            </a:r>
            <a:r>
              <a:rPr b="1" lang="en" sz="1600"/>
              <a:t>,</a:t>
            </a:r>
            <a:r>
              <a:rPr b="1" lang="en" sz="1600">
                <a:solidFill>
                  <a:srgbClr val="E6EDF3"/>
                </a:solidFill>
              </a:rPr>
              <a:t> </a:t>
            </a:r>
            <a:r>
              <a:rPr b="1" lang="en" sz="1600"/>
              <a:t>and are</a:t>
            </a:r>
            <a:r>
              <a:rPr b="1" lang="en" sz="1600">
                <a:solidFill>
                  <a:srgbClr val="E6EDF3"/>
                </a:solidFill>
              </a:rPr>
              <a:t> asking us: how do we build word of mouth in a digital market?</a:t>
            </a:r>
            <a:endParaRPr b="1" sz="1600">
              <a:solidFill>
                <a:srgbClr val="E6EDF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To start, </a:t>
            </a:r>
            <a:r>
              <a:rPr b="1" lang="en" sz="1600">
                <a:solidFill>
                  <a:srgbClr val="E6EDF3"/>
                </a:solidFill>
              </a:rPr>
              <a:t>Steam reviews are a traditional metric</a:t>
            </a:r>
            <a:r>
              <a:rPr b="1" lang="en" sz="1600"/>
              <a:t>, and </a:t>
            </a:r>
            <a:r>
              <a:rPr b="1" lang="en" sz="1600">
                <a:solidFill>
                  <a:srgbClr val="E6EDF3"/>
                </a:solidFill>
              </a:rPr>
              <a:t>Twitch engagement is the new metric of community.</a:t>
            </a:r>
            <a:endParaRPr b="1" sz="1600">
              <a:solidFill>
                <a:srgbClr val="E6EDF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C</a:t>
            </a:r>
            <a:r>
              <a:rPr b="1" lang="en" sz="1600">
                <a:solidFill>
                  <a:srgbClr val="E6EDF3"/>
                </a:solidFill>
              </a:rPr>
              <a:t>ombined, the two can lead to great success in marketing </a:t>
            </a:r>
            <a:r>
              <a:rPr b="1" lang="en" sz="1600"/>
              <a:t>and the longevity of a game.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878AB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Steam</a:t>
            </a:r>
            <a:endParaRPr/>
          </a:p>
        </p:txBody>
      </p:sp>
      <p:grpSp>
        <p:nvGrpSpPr>
          <p:cNvPr id="80" name="Google Shape;80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1" name="Google Shape;81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5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Define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Steam is an online storefront and review aggregator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Similar to Amazon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They were initially a game developer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Users submit genre tags</a:t>
            </a:r>
            <a:endParaRPr sz="1600"/>
          </a:p>
        </p:txBody>
      </p:sp>
      <p:grpSp>
        <p:nvGrpSpPr>
          <p:cNvPr id="85" name="Google Shape;85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6" name="Google Shape;86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 we care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Larger of two game storefronts with power of exclusives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Extensive discovery algorithms that low capital game companies rely 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Genre tag groups are used to categorize games</a:t>
            </a:r>
            <a:endParaRPr sz="1600"/>
          </a:p>
        </p:txBody>
      </p:sp>
      <p:grpSp>
        <p:nvGrpSpPr>
          <p:cNvPr id="90" name="Google Shape;90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91" name="Google Shape;91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we’ll see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Titles of games on platform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Active player count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Average review ratings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Total reviews count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 </a:t>
            </a:r>
            <a:endParaRPr sz="1600"/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6551" y="209748"/>
            <a:ext cx="2048502" cy="104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878AB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Twitch</a:t>
            </a:r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02" name="Google Shape;102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Define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Video game streaming platform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Similar to YouTube with a focus on live-streaming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General streaming service </a:t>
            </a:r>
            <a:r>
              <a:rPr lang="en" sz="1600"/>
              <a:t>initially and pivoted to primarily games in 2011</a:t>
            </a:r>
            <a:endParaRPr sz="1600"/>
          </a:p>
        </p:txBody>
      </p:sp>
      <p:grpSp>
        <p:nvGrpSpPr>
          <p:cNvPr id="106" name="Google Shape;106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7" name="Google Shape;107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 we care	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Streamer engagement </a:t>
            </a:r>
            <a:r>
              <a:rPr b="1" lang="en" sz="1400"/>
              <a:t>fosters out-of-game community</a:t>
            </a:r>
            <a:r>
              <a:rPr lang="en" sz="1400"/>
              <a:t> and  is a </a:t>
            </a:r>
            <a:r>
              <a:rPr b="1" lang="en" sz="1400"/>
              <a:t>proxy for longevity</a:t>
            </a:r>
            <a:r>
              <a:rPr lang="en" sz="1400"/>
              <a:t> of a game</a:t>
            </a:r>
            <a:br>
              <a:rPr lang="en" sz="1400"/>
            </a:br>
            <a:br>
              <a:rPr lang="en" sz="1400"/>
            </a:br>
            <a:r>
              <a:rPr lang="en" sz="1400"/>
              <a:t>Twitch Drops are one method for a game company to engage with streamers and community</a:t>
            </a:r>
            <a:endParaRPr sz="1400"/>
          </a:p>
        </p:txBody>
      </p:sp>
      <p:grpSp>
        <p:nvGrpSpPr>
          <p:cNvPr id="111" name="Google Shape;111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12" name="Google Shape;112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What we’ll see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6"/>
          <p:cNvSpPr txBox="1"/>
          <p:nvPr>
            <p:ph idx="4294967295" type="body"/>
          </p:nvPr>
        </p:nvSpPr>
        <p:spPr>
          <a:xfrm>
            <a:off x="62852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Total hours streamed per game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Total hours watched per game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Top 200 games on twitch per month</a:t>
            </a:r>
            <a:endParaRPr sz="1400"/>
          </a:p>
        </p:txBody>
      </p:sp>
      <p:pic>
        <p:nvPicPr>
          <p:cNvPr descr="https://cdn.discordapp.com/attachments/1271629295625965634/1277002575664648232/Twitch-Emblem.png.png?ex=66cb94d3&amp;is=66ca4353&amp;hm=20b417ac85218b9ca6ed4503a2fa615dd32aa18ba67bab7c32ac5cc0f92e4021&amp;"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125" y="98375"/>
            <a:ext cx="1880926" cy="10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878AB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Lawbreakers Case Study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11700" y="1152475"/>
            <a:ext cx="309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/>
              <a:t>Findings</a:t>
            </a:r>
            <a:r>
              <a:rPr b="1" lang="en" sz="1600"/>
              <a:t>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Did not take advantage of Twitch engagement to grow the game’s community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longevity or sustained interest in the game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peak in the graph spans 1 year</a:t>
            </a:r>
            <a:endParaRPr sz="1600"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57094"/>
          <a:stretch/>
        </p:blipFill>
        <p:spPr>
          <a:xfrm>
            <a:off x="3409200" y="1119400"/>
            <a:ext cx="5107149" cy="170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4">
            <a:alphaModFix/>
          </a:blip>
          <a:srcRect b="3841" l="1340" r="783" t="39908"/>
          <a:stretch/>
        </p:blipFill>
        <p:spPr>
          <a:xfrm>
            <a:off x="3409200" y="3058800"/>
            <a:ext cx="5107151" cy="181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3409200" y="2819025"/>
            <a:ext cx="31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Steam Active Players</a:t>
            </a:r>
            <a:endParaRPr b="1"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409200" y="872150"/>
            <a:ext cx="31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Twitch Viewers and Channel count</a:t>
            </a:r>
            <a:endParaRPr b="1"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4572000" y="518975"/>
            <a:ext cx="3236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600">
                <a:solidFill>
                  <a:srgbClr val="E6EDF3"/>
                </a:solidFill>
                <a:latin typeface="Average"/>
                <a:ea typeface="Average"/>
                <a:cs typeface="Average"/>
                <a:sym typeface="Average"/>
              </a:rPr>
              <a:t>Stats using online visualizations</a:t>
            </a:r>
            <a:endParaRPr i="1" sz="1800">
              <a:solidFill>
                <a:srgbClr val="E6ED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878AB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Hunt: Showdown 1896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311700" y="1152475"/>
            <a:ext cx="307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Findings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game had a huge initial interest, but quickly lost a significant amount of viewership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was followed by a period of stagnation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Twitch campaign investments greatly increased interest</a:t>
            </a:r>
            <a:endParaRPr sz="1600"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47646"/>
          <a:stretch/>
        </p:blipFill>
        <p:spPr>
          <a:xfrm>
            <a:off x="3409200" y="1096074"/>
            <a:ext cx="5107149" cy="1629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4">
            <a:alphaModFix/>
          </a:blip>
          <a:srcRect b="6019" l="1229" r="1219" t="36327"/>
          <a:stretch/>
        </p:blipFill>
        <p:spPr>
          <a:xfrm>
            <a:off x="3409200" y="2953200"/>
            <a:ext cx="5107148" cy="18753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3409200" y="2725400"/>
            <a:ext cx="31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Steam Active Players</a:t>
            </a:r>
            <a:endParaRPr b="1"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3409200" y="883050"/>
            <a:ext cx="31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Twitch Viewers and Channel count</a:t>
            </a:r>
            <a:endParaRPr b="1"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445675" y="515825"/>
            <a:ext cx="477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 sz="1600">
                <a:solidFill>
                  <a:srgbClr val="E6EDF3"/>
                </a:solidFill>
                <a:latin typeface="Average"/>
                <a:ea typeface="Average"/>
                <a:cs typeface="Average"/>
                <a:sym typeface="Average"/>
              </a:rPr>
              <a:t>Stats using online visualizations</a:t>
            </a:r>
            <a:r>
              <a:rPr lang="en" sz="1600">
                <a:solidFill>
                  <a:srgbClr val="E6EDF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800">
              <a:solidFill>
                <a:srgbClr val="E6ED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878AB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4294967295" type="title"/>
          </p:nvPr>
        </p:nvSpPr>
        <p:spPr>
          <a:xfrm>
            <a:off x="311700" y="445025"/>
            <a:ext cx="69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44" name="Google Shape;144;p19"/>
          <p:cNvSpPr txBox="1"/>
          <p:nvPr>
            <p:ph idx="4294967295" type="body"/>
          </p:nvPr>
        </p:nvSpPr>
        <p:spPr>
          <a:xfrm>
            <a:off x="311700" y="1041775"/>
            <a:ext cx="4502100" cy="32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companies can grow </a:t>
            </a:r>
            <a:r>
              <a:rPr lang="en" sz="1600"/>
              <a:t>their community and i</a:t>
            </a:r>
            <a:r>
              <a:rPr lang="en" sz="1600">
                <a:solidFill>
                  <a:srgbClr val="E6EDF3"/>
                </a:solidFill>
              </a:rPr>
              <a:t>nteractivity on Twitch </a:t>
            </a:r>
            <a:endParaRPr sz="1600">
              <a:solidFill>
                <a:srgbClr val="E6ED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1600"/>
              <a:buChar char="●"/>
            </a:pPr>
            <a:r>
              <a:rPr lang="en" sz="1600"/>
              <a:t>How the Twitch</a:t>
            </a:r>
            <a:r>
              <a:rPr lang="en" sz="1600">
                <a:solidFill>
                  <a:srgbClr val="E6EDF3"/>
                </a:solidFill>
              </a:rPr>
              <a:t> community is a good indicator of game longevity</a:t>
            </a:r>
            <a:endParaRPr sz="1600">
              <a:solidFill>
                <a:srgbClr val="E6ED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Looking at Twitch interactivity within a specific genre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For our study, t</a:t>
            </a:r>
            <a:r>
              <a:rPr lang="en" sz="1600">
                <a:solidFill>
                  <a:srgbClr val="E6EDF3"/>
                </a:solidFill>
              </a:rPr>
              <a:t>he genre of the two previous games are described by the</a:t>
            </a:r>
            <a:r>
              <a:rPr lang="en" sz="1600"/>
              <a:t> </a:t>
            </a:r>
            <a:r>
              <a:rPr lang="en" sz="1600">
                <a:solidFill>
                  <a:srgbClr val="E6EDF3"/>
                </a:solidFill>
              </a:rPr>
              <a:t>tags:  </a:t>
            </a:r>
            <a:endParaRPr sz="1600">
              <a:solidFill>
                <a:srgbClr val="E6EDF3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E6EDF3"/>
                </a:solidFill>
              </a:rPr>
              <a:t>Multipla</a:t>
            </a:r>
            <a:r>
              <a:rPr i="1" lang="en" sz="1600"/>
              <a:t>yer, FPS, Shooter, Difficult, Action</a:t>
            </a:r>
            <a:endParaRPr i="1"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5" name="Google Shape;145;p19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6" name="Google Shape;146;p19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7" name="Google Shape;147;p19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8" name="Google Shape;148;p19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700" y="711975"/>
            <a:ext cx="3719549" cy="3719549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878AB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155" name="Google Shape;155;p20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Gamers Be Gamin’ (pro) strategies</a:t>
            </a:r>
            <a:r>
              <a:rPr b="1" lang="en" sz="1600"/>
              <a:t>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Aggregate Twitch data and add to aggregate Steam data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Filter by genre, according to tags </a:t>
            </a:r>
            <a:r>
              <a:rPr lang="en" sz="1600"/>
              <a:t>(4+ of 10 tags matches is “same genre”)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Order by games with highest avg streamed hours</a:t>
            </a:r>
            <a:r>
              <a:rPr lang="en" sz="1600"/>
              <a:t> (while in top 200 streamed)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Visualize Twitch interaction and hours streamed across top games</a:t>
            </a:r>
            <a:endParaRPr b="1" sz="1600"/>
          </a:p>
        </p:txBody>
      </p:sp>
      <p:sp>
        <p:nvSpPr>
          <p:cNvPr id="156" name="Google Shape;156;p20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7" name="Google Shape;157;p20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8" name="Google Shape;158;p20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9" name="Google Shape;159;p20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225" y="1152475"/>
            <a:ext cx="4520700" cy="3113629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878AB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1953900" y="1986750"/>
            <a:ext cx="523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E6EDF3"/>
                </a:solidFill>
                <a:latin typeface="Average"/>
                <a:ea typeface="Average"/>
                <a:cs typeface="Average"/>
                <a:sym typeface="Average"/>
              </a:rPr>
              <a:t>Explore Interactive Visualizations</a:t>
            </a:r>
            <a:endParaRPr b="1" sz="2600">
              <a:solidFill>
                <a:srgbClr val="E6ED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3116850" y="3456400"/>
            <a:ext cx="2910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https://youtu.be/ylPggY9rhrc</a:t>
            </a:r>
            <a:endParaRPr sz="1800">
              <a:solidFill>
                <a:srgbClr val="E6EDF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