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8"/>
  </p:notesMasterIdLst>
  <p:handoutMasterIdLst>
    <p:handoutMasterId r:id="rId19"/>
  </p:handoutMasterIdLst>
  <p:sldIdLst>
    <p:sldId id="314" r:id="rId5"/>
    <p:sldId id="315" r:id="rId6"/>
    <p:sldId id="316" r:id="rId7"/>
    <p:sldId id="317" r:id="rId8"/>
    <p:sldId id="318" r:id="rId9"/>
    <p:sldId id="319" r:id="rId10"/>
    <p:sldId id="320" r:id="rId11"/>
    <p:sldId id="321" r:id="rId12"/>
    <p:sldId id="322" r:id="rId13"/>
    <p:sldId id="323" r:id="rId14"/>
    <p:sldId id="324" r:id="rId15"/>
    <p:sldId id="325" r:id="rId16"/>
    <p:sldId id="30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65" autoAdjust="0"/>
    <p:restoredTop sz="95388" autoAdjust="0"/>
  </p:normalViewPr>
  <p:slideViewPr>
    <p:cSldViewPr snapToGrid="0">
      <p:cViewPr varScale="1">
        <p:scale>
          <a:sx n="79" d="100"/>
          <a:sy n="79" d="100"/>
        </p:scale>
        <p:origin x="1080" y="77"/>
      </p:cViewPr>
      <p:guideLst>
        <p:guide orient="horz" pos="3360"/>
        <p:guide pos="3840"/>
      </p:guideLst>
    </p:cSldViewPr>
  </p:slideViewPr>
  <p:outlineViewPr>
    <p:cViewPr>
      <p:scale>
        <a:sx n="33" d="100"/>
        <a:sy n="33" d="100"/>
      </p:scale>
      <p:origin x="0" y="-126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6/13/2024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6/13/2024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1378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0108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2382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7676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966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969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5505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0335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2420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4728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1265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2295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565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svg"/><Relationship Id="rId4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74996-9779-1D0F-B5C6-7FE85FFF1E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773681"/>
            <a:ext cx="5674360" cy="3200400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6B97173-A601-1D66-1651-4FE0D76A0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454" t="1728"/>
          <a:stretch/>
        </p:blipFill>
        <p:spPr>
          <a:xfrm>
            <a:off x="-1" y="0"/>
            <a:ext cx="8264995" cy="532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847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BE5D17C7-3503-7305-8191-20863B7388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5824" b="26760"/>
          <a:stretch/>
        </p:blipFill>
        <p:spPr>
          <a:xfrm>
            <a:off x="9229725" y="1835240"/>
            <a:ext cx="2962275" cy="502276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76E1AE6-3E01-1CBD-CAEC-11056D00A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43413" y="1835240"/>
            <a:ext cx="7000875" cy="42798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0E28F03-2149-7C50-779B-6A2D8D789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0903" r="75060" b="10347"/>
          <a:stretch/>
        </p:blipFill>
        <p:spPr>
          <a:xfrm rot="16200000">
            <a:off x="149650" y="-149653"/>
            <a:ext cx="1672375" cy="1971675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CA4CAE4E-4252-8471-C50B-1DD5AFBFEC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2" cy="1603462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493CE42-5465-91AC-A1F4-A4821AE37A9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299013" cy="391491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0"/>
            </a:lvl1pPr>
            <a:lvl2pPr>
              <a:spcBef>
                <a:spcPts val="0"/>
              </a:spcBef>
              <a:spcAft>
                <a:spcPts val="1200"/>
              </a:spcAft>
              <a:defRPr sz="1800" b="0"/>
            </a:lvl2pPr>
            <a:lvl3pPr>
              <a:spcBef>
                <a:spcPts val="0"/>
              </a:spcBef>
              <a:spcAft>
                <a:spcPts val="1200"/>
              </a:spcAft>
              <a:defRPr sz="1600" b="0"/>
            </a:lvl3pPr>
            <a:lvl4pPr>
              <a:spcBef>
                <a:spcPts val="0"/>
              </a:spcBef>
              <a:spcAft>
                <a:spcPts val="1200"/>
              </a:spcAft>
              <a:defRPr sz="1400" b="0"/>
            </a:lvl4pPr>
            <a:lvl5pPr>
              <a:spcBef>
                <a:spcPts val="0"/>
              </a:spcBef>
              <a:spcAft>
                <a:spcPts val="1200"/>
              </a:spcAft>
              <a:defRPr sz="14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able Placeholder 12">
            <a:extLst>
              <a:ext uri="{FF2B5EF4-FFF2-40B4-BE49-F238E27FC236}">
                <a16:creationId xmlns:a16="http://schemas.microsoft.com/office/drawing/2014/main" id="{156A00B1-F3E3-B7FF-58F4-61DE3EF07C07}"/>
              </a:ext>
            </a:extLst>
          </p:cNvPr>
          <p:cNvSpPr>
            <a:spLocks noGrp="1"/>
          </p:cNvSpPr>
          <p:nvPr>
            <p:ph type="tbl" sz="quarter" idx="11" hasCustomPrompt="1"/>
          </p:nvPr>
        </p:nvSpPr>
        <p:spPr>
          <a:xfrm>
            <a:off x="4602163" y="2017713"/>
            <a:ext cx="6675437" cy="3932237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214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13A42171-0D82-07BF-4667-498861CC2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34408" r="46636" b="1"/>
          <a:stretch/>
        </p:blipFill>
        <p:spPr>
          <a:xfrm flipH="1" flipV="1">
            <a:off x="10506072" y="3984078"/>
            <a:ext cx="1685928" cy="2873921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13C71A0D-EE6D-54C4-71DE-04BE28558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9718" t="47145" r="39389" b="8754"/>
          <a:stretch/>
        </p:blipFill>
        <p:spPr>
          <a:xfrm rot="5400000" flipV="1">
            <a:off x="9781526" y="-311511"/>
            <a:ext cx="2098964" cy="2721985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3F82FA92-501B-5A05-E15F-2FB9BCEBE3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1990" y="434225"/>
            <a:ext cx="9524998" cy="149962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463EEE0-BE31-122C-586C-8BA8D90371E6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6257366" cy="391491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2000" b="0"/>
            </a:lvl1pPr>
            <a:lvl2pPr marL="228600">
              <a:spcBef>
                <a:spcPts val="0"/>
              </a:spcBef>
              <a:spcAft>
                <a:spcPts val="1200"/>
              </a:spcAft>
              <a:defRPr sz="2000" b="0"/>
            </a:lvl2pPr>
            <a:lvl3pPr marL="685800">
              <a:spcBef>
                <a:spcPts val="0"/>
              </a:spcBef>
              <a:spcAft>
                <a:spcPts val="1200"/>
              </a:spcAft>
              <a:defRPr sz="1800" b="0"/>
            </a:lvl3pPr>
            <a:lvl4pPr marL="914400">
              <a:spcBef>
                <a:spcPts val="0"/>
              </a:spcBef>
              <a:spcAft>
                <a:spcPts val="1200"/>
              </a:spcAft>
              <a:defRPr sz="1600" b="0"/>
            </a:lvl4pPr>
            <a:lvl5pPr marL="1143000">
              <a:spcBef>
                <a:spcPts val="0"/>
              </a:spcBef>
              <a:spcAft>
                <a:spcPts val="1200"/>
              </a:spcAft>
              <a:defRPr sz="16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52C157D5-2C68-BA6A-033B-A4CC016CA68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967475" y="2018119"/>
            <a:ext cx="2449514" cy="393191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1"/>
            </a:lvl1pPr>
            <a:lvl2pPr marL="411480">
              <a:spcBef>
                <a:spcPts val="0"/>
              </a:spcBef>
              <a:spcAft>
                <a:spcPts val="1200"/>
              </a:spcAft>
              <a:defRPr sz="1800" b="1"/>
            </a:lvl2pPr>
            <a:lvl3pPr marL="502920">
              <a:spcBef>
                <a:spcPts val="0"/>
              </a:spcBef>
              <a:spcAft>
                <a:spcPts val="1200"/>
              </a:spcAft>
              <a:defRPr sz="1600" b="1"/>
            </a:lvl3pPr>
            <a:lvl4pPr marL="594360">
              <a:spcBef>
                <a:spcPts val="0"/>
              </a:spcBef>
              <a:spcAft>
                <a:spcPts val="1200"/>
              </a:spcAft>
              <a:defRPr sz="1400" b="1"/>
            </a:lvl4pPr>
            <a:lvl5pPr marL="685800">
              <a:spcBef>
                <a:spcPts val="0"/>
              </a:spcBef>
              <a:spcAft>
                <a:spcPts val="1200"/>
              </a:spcAft>
              <a:defRPr sz="1400" b="1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842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15CC9A46-E0E7-B31D-3E27-6F4303A45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767669DC-4C7F-9B50-FCC0-F2AF5B2A95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3545" y="584477"/>
            <a:ext cx="10354052" cy="120976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BEF581C2-7562-2E21-E6DD-20AEFC43AABC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23545" y="2009775"/>
            <a:ext cx="10354052" cy="393192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84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3A3E8B6-2BD8-19E0-7F51-7A25EF836F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1515" y="374090"/>
            <a:ext cx="5057104" cy="3624984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1F96043-F6A4-F581-7DB8-96138F0E401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1514" y="4172989"/>
            <a:ext cx="5057103" cy="2519363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 baseline="0">
                <a:solidFill>
                  <a:schemeClr val="bg1"/>
                </a:solidFill>
              </a:defRPr>
            </a:lvl1pPr>
            <a:lvl2pPr marL="7429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baseline="0">
                <a:solidFill>
                  <a:schemeClr val="bg1"/>
                </a:solidFill>
              </a:defRPr>
            </a:lvl2pPr>
            <a:lvl3pPr marL="12001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baseline="0">
                <a:solidFill>
                  <a:schemeClr val="bg1"/>
                </a:solidFill>
              </a:defRPr>
            </a:lvl3pPr>
            <a:lvl4pPr marL="16573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 baseline="0">
                <a:solidFill>
                  <a:schemeClr val="bg1"/>
                </a:solidFill>
              </a:defRPr>
            </a:lvl4pPr>
            <a:lvl5pPr marL="2000250" indent="-1714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C805DE67-EFB0-F6F3-6C08-2FE90284C3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151" r="18577"/>
          <a:stretch/>
        </p:blipFill>
        <p:spPr>
          <a:xfrm flipH="1">
            <a:off x="0" y="0"/>
            <a:ext cx="5181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347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0DFB311A-EAAD-7656-C753-E8C739948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4533" t="18691" r="1" b="-131"/>
          <a:stretch/>
        </p:blipFill>
        <p:spPr>
          <a:xfrm rot="5400000">
            <a:off x="7851419" y="-1244552"/>
            <a:ext cx="3096029" cy="5585137"/>
          </a:xfrm>
          <a:custGeom>
            <a:avLst/>
            <a:gdLst>
              <a:gd name="connsiteX0" fmla="*/ 0 w 1756624"/>
              <a:gd name="connsiteY0" fmla="*/ 0 h 6858000"/>
              <a:gd name="connsiteX1" fmla="*/ 1756624 w 1756624"/>
              <a:gd name="connsiteY1" fmla="*/ 0 h 6858000"/>
              <a:gd name="connsiteX2" fmla="*/ 1756624 w 1756624"/>
              <a:gd name="connsiteY2" fmla="*/ 6858000 h 6858000"/>
              <a:gd name="connsiteX3" fmla="*/ 0 w 175662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56624" h="6858000">
                <a:moveTo>
                  <a:pt x="0" y="0"/>
                </a:moveTo>
                <a:lnTo>
                  <a:pt x="1756624" y="0"/>
                </a:lnTo>
                <a:lnTo>
                  <a:pt x="17566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1612F0DE-D367-10BB-1F71-60AA6527C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151" r="18577"/>
          <a:stretch/>
        </p:blipFill>
        <p:spPr>
          <a:xfrm>
            <a:off x="7010400" y="0"/>
            <a:ext cx="51816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4F5799-FC34-2F2D-D11E-9B472CAF06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315533"/>
            <a:ext cx="5181600" cy="237686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575025C-084B-CD7A-F546-0E13BA13CFE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400" y="2844800"/>
            <a:ext cx="5181600" cy="31289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2000"/>
            </a:lvl1pPr>
            <a:lvl2pPr>
              <a:lnSpc>
                <a:spcPct val="120000"/>
              </a:lnSpc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750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B5DE041D-A3BF-94FF-029C-719D4DADA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3300" t="13815"/>
          <a:stretch/>
        </p:blipFill>
        <p:spPr>
          <a:xfrm>
            <a:off x="0" y="-1"/>
            <a:ext cx="4239206" cy="37761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E605D-0584-F71C-A97D-B672F13E39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2580640"/>
            <a:ext cx="5181600" cy="3368819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9AF635C-89E6-F6EF-FA6A-417A9A84BF4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85840" y="-10159"/>
            <a:ext cx="6116320" cy="6868160"/>
          </a:xfrm>
          <a:custGeom>
            <a:avLst/>
            <a:gdLst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0 w 6116320"/>
              <a:gd name="connsiteY3" fmla="*/ 6880225 h 6880225"/>
              <a:gd name="connsiteX4" fmla="*/ 0 w 6116320"/>
              <a:gd name="connsiteY4" fmla="*/ 0 h 6880225"/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2052320 w 6116320"/>
              <a:gd name="connsiteY3" fmla="*/ 6880225 h 6880225"/>
              <a:gd name="connsiteX4" fmla="*/ 0 w 6116320"/>
              <a:gd name="connsiteY4" fmla="*/ 0 h 6880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16320" h="6880225">
                <a:moveTo>
                  <a:pt x="0" y="0"/>
                </a:moveTo>
                <a:lnTo>
                  <a:pt x="6116320" y="0"/>
                </a:lnTo>
                <a:lnTo>
                  <a:pt x="6116320" y="6880225"/>
                </a:lnTo>
                <a:lnTo>
                  <a:pt x="2052320" y="6880225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736789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2B74EE53-DB22-C27E-074F-A7129585F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158" t="-5374" b="78533"/>
          <a:stretch/>
        </p:blipFill>
        <p:spPr>
          <a:xfrm rot="10800000">
            <a:off x="6324600" y="0"/>
            <a:ext cx="5867400" cy="16473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8AEF0C-FA4B-8C23-0132-5529EC244F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6480" y="1310639"/>
            <a:ext cx="4805997" cy="2689629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3DD4867-9B0B-647C-1F78-5E50BF30F08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-1016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05384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405384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FF4D65D-965A-5E86-4D91-C72D1D03A8B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26163" y="4172990"/>
            <a:ext cx="4805997" cy="2389736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6365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04C9F686-E069-3B60-9625-01EE6A41D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5239"/>
          <a:stretch/>
        </p:blipFill>
        <p:spPr>
          <a:xfrm flipH="1">
            <a:off x="9135414" y="0"/>
            <a:ext cx="3056586" cy="6858000"/>
          </a:xfrm>
          <a:custGeom>
            <a:avLst/>
            <a:gdLst>
              <a:gd name="connsiteX0" fmla="*/ 4284372 w 4284372"/>
              <a:gd name="connsiteY0" fmla="*/ 0 h 6858000"/>
              <a:gd name="connsiteX1" fmla="*/ 0 w 4284372"/>
              <a:gd name="connsiteY1" fmla="*/ 0 h 6858000"/>
              <a:gd name="connsiteX2" fmla="*/ 0 w 4284372"/>
              <a:gd name="connsiteY2" fmla="*/ 6858000 h 6858000"/>
              <a:gd name="connsiteX3" fmla="*/ 4284372 w 428437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84372" h="6858000">
                <a:moveTo>
                  <a:pt x="4284372" y="0"/>
                </a:moveTo>
                <a:lnTo>
                  <a:pt x="0" y="0"/>
                </a:lnTo>
                <a:lnTo>
                  <a:pt x="0" y="6858000"/>
                </a:lnTo>
                <a:lnTo>
                  <a:pt x="4284372" y="6858000"/>
                </a:lnTo>
                <a:close/>
              </a:path>
            </a:pathLst>
          </a:cu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6D7227F9-50F9-820B-69B7-924C02120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2330"/>
          <a:stretch/>
        </p:blipFill>
        <p:spPr>
          <a:xfrm>
            <a:off x="7810500" y="3025140"/>
            <a:ext cx="4381500" cy="38328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8D1E69-316E-A8E1-7ADA-040A0E4907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7273637" cy="164655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1069CA0-E0AB-99C6-10DB-13AAC019DD7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11363"/>
            <a:ext cx="7273638" cy="4155757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213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left Imag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4589277D-BC14-E7E0-5822-5575F563E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8039100" y="228600"/>
            <a:ext cx="4381500" cy="3924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DB1BDE-C8F3-ACC0-740B-CBD812877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75285"/>
            <a:ext cx="4896678" cy="3624984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28597A3-47D0-F393-55D9-07FFD951F39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586 w 6096586"/>
              <a:gd name="connsiteY0" fmla="*/ 0 h 6858000"/>
              <a:gd name="connsiteX1" fmla="*/ 4054426 w 6096586"/>
              <a:gd name="connsiteY1" fmla="*/ 0 h 6858000"/>
              <a:gd name="connsiteX2" fmla="*/ 6096586 w 6096586"/>
              <a:gd name="connsiteY2" fmla="*/ 6858000 h 6858000"/>
              <a:gd name="connsiteX3" fmla="*/ 586 w 6096586"/>
              <a:gd name="connsiteY3" fmla="*/ 6858000 h 6858000"/>
              <a:gd name="connsiteX4" fmla="*/ 586 w 6096586"/>
              <a:gd name="connsiteY4" fmla="*/ 3669792 h 6858000"/>
              <a:gd name="connsiteX5" fmla="*/ 586 w 6096586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4053840" y="0"/>
                </a:lnTo>
                <a:lnTo>
                  <a:pt x="6096000" y="6858000"/>
                </a:lnTo>
                <a:lnTo>
                  <a:pt x="950976" y="6858000"/>
                </a:lnTo>
                <a:lnTo>
                  <a:pt x="0" y="3669792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4BF260CE-C6E3-AE7A-DB8E-A72A1CF5B54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096000" y="4172990"/>
            <a:ext cx="4896677" cy="2309726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chemeClr val="bg1"/>
                </a:solidFill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001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9111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6E20435-B9A5-359D-133D-5D3EED409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55" t="41988" r="53993" b="33420"/>
          <a:stretch/>
        </p:blipFill>
        <p:spPr>
          <a:xfrm rot="10800000">
            <a:off x="9198864" y="-5"/>
            <a:ext cx="2993136" cy="151790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7B99CAE4-AA9B-52BA-7DE8-8245CE705D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5445" t="24819" r="46503"/>
          <a:stretch/>
        </p:blipFill>
        <p:spPr>
          <a:xfrm rot="16200000">
            <a:off x="961221" y="4525179"/>
            <a:ext cx="1371600" cy="3294042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28DFE681-710B-6FE5-B8E0-3BC9DB9F12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1" cy="162960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FE383D3-6A16-1891-FF52-470B26B9404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499270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74B5EB04-CA6E-7417-56DF-A55B21E94B7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284891" y="2022250"/>
            <a:ext cx="499270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792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A783FA55-EF1D-66CF-8FD5-29086D71E6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81" t="40714" r="61027" b="44471"/>
          <a:stretch/>
        </p:blipFill>
        <p:spPr>
          <a:xfrm rot="10800000" flipV="1">
            <a:off x="-26830" y="5950040"/>
            <a:ext cx="2513521" cy="9144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542CEFED-8DE0-0155-A5B6-A44051A6D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57FC493E-284F-ADBA-D92D-883CAB13AD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8" y="365125"/>
            <a:ext cx="10439401" cy="161701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B8B2035-4AA9-D25E-9F15-3ED36F734D1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31012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1"/>
            </a:lvl1pPr>
            <a:lvl2pPr>
              <a:spcBef>
                <a:spcPts val="0"/>
              </a:spcBef>
              <a:spcAft>
                <a:spcPts val="1200"/>
              </a:spcAft>
              <a:defRPr sz="1800" b="1"/>
            </a:lvl2pPr>
            <a:lvl3pPr>
              <a:spcBef>
                <a:spcPts val="0"/>
              </a:spcBef>
              <a:spcAft>
                <a:spcPts val="1200"/>
              </a:spcAft>
              <a:defRPr sz="1600" b="1"/>
            </a:lvl3pPr>
            <a:lvl4pPr>
              <a:spcBef>
                <a:spcPts val="0"/>
              </a:spcBef>
              <a:spcAft>
                <a:spcPts val="1200"/>
              </a:spcAft>
              <a:defRPr sz="1400" b="1"/>
            </a:lvl4pPr>
            <a:lvl5pPr>
              <a:spcBef>
                <a:spcPts val="0"/>
              </a:spcBef>
              <a:spcAft>
                <a:spcPts val="1200"/>
              </a:spcAft>
              <a:defRPr sz="1400" b="1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6A694422-6B3E-3D80-AC41-FD1CED52ACA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602310" y="2018120"/>
            <a:ext cx="675148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813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right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48DBD2A1-633E-7A22-751B-5CEFCA93F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7703" t="485" b="67543"/>
          <a:stretch/>
        </p:blipFill>
        <p:spPr>
          <a:xfrm rot="5400000">
            <a:off x="-115162" y="115164"/>
            <a:ext cx="1895058" cy="1664735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3E7BF4D0-D641-9859-157D-B9094EF3DA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6385" y="446313"/>
            <a:ext cx="5179615" cy="144874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id="{115AE488-757F-4C5A-7733-85C1D1EA98D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5181600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0"/>
            </a:lvl1pPr>
            <a:lvl2pPr>
              <a:spcBef>
                <a:spcPts val="0"/>
              </a:spcBef>
              <a:spcAft>
                <a:spcPts val="1200"/>
              </a:spcAft>
              <a:defRPr sz="1800" b="0"/>
            </a:lvl2pPr>
            <a:lvl3pPr>
              <a:spcBef>
                <a:spcPts val="0"/>
              </a:spcBef>
              <a:spcAft>
                <a:spcPts val="1200"/>
              </a:spcAft>
              <a:defRPr sz="1600" b="0"/>
            </a:lvl3pPr>
            <a:lvl4pPr>
              <a:spcBef>
                <a:spcPts val="0"/>
              </a:spcBef>
              <a:spcAft>
                <a:spcPts val="1200"/>
              </a:spcAft>
              <a:defRPr sz="1400" b="0"/>
            </a:lvl4pPr>
            <a:lvl5pPr>
              <a:spcBef>
                <a:spcPts val="0"/>
              </a:spcBef>
              <a:spcAft>
                <a:spcPts val="1200"/>
              </a:spcAft>
              <a:defRPr sz="14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9DD264F-42B5-DBB0-9839-DB4C6827ED7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76950" y="0"/>
            <a:ext cx="6115050" cy="6868886"/>
          </a:xfrm>
          <a:custGeom>
            <a:avLst/>
            <a:gdLst>
              <a:gd name="connsiteX0" fmla="*/ 0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0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2024742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3603171 h 6858000"/>
              <a:gd name="connsiteX3" fmla="*/ 6115050 w 6115050"/>
              <a:gd name="connsiteY3" fmla="*/ 6858000 h 6858000"/>
              <a:gd name="connsiteX4" fmla="*/ 0 w 6115050"/>
              <a:gd name="connsiteY4" fmla="*/ 6858000 h 6858000"/>
              <a:gd name="connsiteX5" fmla="*/ 2024742 w 6115050"/>
              <a:gd name="connsiteY5" fmla="*/ 0 h 6858000"/>
              <a:gd name="connsiteX0" fmla="*/ 2024742 w 6115050"/>
              <a:gd name="connsiteY0" fmla="*/ 0 h 6868886"/>
              <a:gd name="connsiteX1" fmla="*/ 6115050 w 6115050"/>
              <a:gd name="connsiteY1" fmla="*/ 0 h 6868886"/>
              <a:gd name="connsiteX2" fmla="*/ 6115050 w 6115050"/>
              <a:gd name="connsiteY2" fmla="*/ 3603171 h 6868886"/>
              <a:gd name="connsiteX3" fmla="*/ 5157107 w 6115050"/>
              <a:gd name="connsiteY3" fmla="*/ 6868886 h 6868886"/>
              <a:gd name="connsiteX4" fmla="*/ 0 w 6115050"/>
              <a:gd name="connsiteY4" fmla="*/ 6858000 h 6868886"/>
              <a:gd name="connsiteX5" fmla="*/ 2024742 w 6115050"/>
              <a:gd name="connsiteY5" fmla="*/ 0 h 6868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15050" h="6868886">
                <a:moveTo>
                  <a:pt x="2024742" y="0"/>
                </a:moveTo>
                <a:lnTo>
                  <a:pt x="6115050" y="0"/>
                </a:lnTo>
                <a:lnTo>
                  <a:pt x="6115050" y="3603171"/>
                </a:lnTo>
                <a:lnTo>
                  <a:pt x="5157107" y="6868886"/>
                </a:lnTo>
                <a:lnTo>
                  <a:pt x="0" y="6858000"/>
                </a:lnTo>
                <a:lnTo>
                  <a:pt x="2024742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008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06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8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iv.int/what-we-do/data-discovery-report?oiv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40D96-BFFB-05BD-30ED-0352500CD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773681"/>
            <a:ext cx="5674360" cy="3200400"/>
          </a:xfrm>
        </p:spPr>
        <p:txBody>
          <a:bodyPr/>
          <a:lstStyle/>
          <a:p>
            <a:r>
              <a:rPr lang="en-US" dirty="0"/>
              <a:t>ANALYSIS OF CLIMATE CHANGE IMPACT TO GLOBAL WINE PRODUCTION</a:t>
            </a:r>
          </a:p>
        </p:txBody>
      </p:sp>
    </p:spTree>
    <p:extLst>
      <p:ext uri="{BB962C8B-B14F-4D97-AF65-F5344CB8AC3E}">
        <p14:creationId xmlns:p14="http://schemas.microsoft.com/office/powerpoint/2010/main" val="2945390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62B2F-534F-A196-1186-33D282CE3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365125"/>
            <a:ext cx="10363202" cy="1603462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71586-1388-197C-1294-83D4DD8529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2022250"/>
            <a:ext cx="3299013" cy="3914910"/>
          </a:xfrm>
        </p:spPr>
        <p:txBody>
          <a:bodyPr/>
          <a:lstStyle/>
          <a:p>
            <a:endParaRPr lang="en-US" noProof="1"/>
          </a:p>
        </p:txBody>
      </p:sp>
      <p:graphicFrame>
        <p:nvGraphicFramePr>
          <p:cNvPr id="6" name="Table 11">
            <a:extLst>
              <a:ext uri="{FF2B5EF4-FFF2-40B4-BE49-F238E27FC236}">
                <a16:creationId xmlns:a16="http://schemas.microsoft.com/office/drawing/2014/main" id="{2EE5D6E7-8306-54E8-220A-099D3B755FFE}"/>
              </a:ext>
            </a:extLst>
          </p:cNvPr>
          <p:cNvGraphicFramePr>
            <a:graphicFrameLocks noGrp="1"/>
          </p:cNvGraphicFramePr>
          <p:nvPr>
            <p:ph type="tbl" sz="quarter" idx="11"/>
            <p:extLst>
              <p:ext uri="{D42A27DB-BD31-4B8C-83A1-F6EECF244321}">
                <p14:modId xmlns:p14="http://schemas.microsoft.com/office/powerpoint/2010/main" val="1974511009"/>
              </p:ext>
            </p:extLst>
          </p:nvPr>
        </p:nvGraphicFramePr>
        <p:xfrm>
          <a:off x="4602163" y="2017713"/>
          <a:ext cx="6675294" cy="39254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272">
                  <a:extLst>
                    <a:ext uri="{9D8B030D-6E8A-4147-A177-3AD203B41FA5}">
                      <a16:colId xmlns:a16="http://schemas.microsoft.com/office/drawing/2014/main" val="3233966979"/>
                    </a:ext>
                  </a:extLst>
                </a:gridCol>
                <a:gridCol w="1085272">
                  <a:extLst>
                    <a:ext uri="{9D8B030D-6E8A-4147-A177-3AD203B41FA5}">
                      <a16:colId xmlns:a16="http://schemas.microsoft.com/office/drawing/2014/main" val="1158840958"/>
                    </a:ext>
                  </a:extLst>
                </a:gridCol>
                <a:gridCol w="1085272">
                  <a:extLst>
                    <a:ext uri="{9D8B030D-6E8A-4147-A177-3AD203B41FA5}">
                      <a16:colId xmlns:a16="http://schemas.microsoft.com/office/drawing/2014/main" val="1014947327"/>
                    </a:ext>
                  </a:extLst>
                </a:gridCol>
                <a:gridCol w="1709739">
                  <a:extLst>
                    <a:ext uri="{9D8B030D-6E8A-4147-A177-3AD203B41FA5}">
                      <a16:colId xmlns:a16="http://schemas.microsoft.com/office/drawing/2014/main" val="2653728004"/>
                    </a:ext>
                  </a:extLst>
                </a:gridCol>
                <a:gridCol w="1709739">
                  <a:extLst>
                    <a:ext uri="{9D8B030D-6E8A-4147-A177-3AD203B41FA5}">
                      <a16:colId xmlns:a16="http://schemas.microsoft.com/office/drawing/2014/main" val="4218738779"/>
                    </a:ext>
                  </a:extLst>
                </a:gridCol>
              </a:tblGrid>
              <a:tr h="785097"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algn="l"/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algn="l"/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algn="l"/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extLst>
                  <a:ext uri="{0D108BD9-81ED-4DB2-BD59-A6C34878D82A}">
                    <a16:rowId xmlns:a16="http://schemas.microsoft.com/office/drawing/2014/main" val="3213590700"/>
                  </a:ext>
                </a:extLst>
              </a:tr>
              <a:tr h="785097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20XX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algn="l"/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algn="l"/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algn="l"/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extLst>
                  <a:ext uri="{0D108BD9-81ED-4DB2-BD59-A6C34878D82A}">
                    <a16:rowId xmlns:a16="http://schemas.microsoft.com/office/drawing/2014/main" val="2830826746"/>
                  </a:ext>
                </a:extLst>
              </a:tr>
              <a:tr h="785097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20XX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algn="l"/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extLst>
                  <a:ext uri="{0D108BD9-81ED-4DB2-BD59-A6C34878D82A}">
                    <a16:rowId xmlns:a16="http://schemas.microsoft.com/office/drawing/2014/main" val="2517333721"/>
                  </a:ext>
                </a:extLst>
              </a:tr>
              <a:tr h="785097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20XX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algn="l"/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extLst>
                  <a:ext uri="{0D108BD9-81ED-4DB2-BD59-A6C34878D82A}">
                    <a16:rowId xmlns:a16="http://schemas.microsoft.com/office/drawing/2014/main" val="3321589815"/>
                  </a:ext>
                </a:extLst>
              </a:tr>
              <a:tr h="785097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20XX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algn="l"/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extLst>
                  <a:ext uri="{0D108BD9-81ED-4DB2-BD59-A6C34878D82A}">
                    <a16:rowId xmlns:a16="http://schemas.microsoft.com/office/drawing/2014/main" val="3345832805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F6EF25-1A43-B685-800B-85D36602EF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261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86DBB-D0DC-05D4-788C-E10EEF6B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990" y="434225"/>
            <a:ext cx="9524998" cy="1499627"/>
          </a:xfrm>
        </p:spPr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41F64-E350-1F21-8A57-E740F48F313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2022250"/>
            <a:ext cx="6257366" cy="391491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5AC68-D86C-E73B-5402-F22C9F54DC0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967475" y="2018119"/>
            <a:ext cx="2449514" cy="393191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9D2502-F7A7-039F-01A0-59462ADFF6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406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ECED9-3D31-C7EF-C4E5-0D218F611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545" y="584477"/>
            <a:ext cx="10354052" cy="1209765"/>
          </a:xfrm>
        </p:spPr>
        <p:txBody>
          <a:bodyPr/>
          <a:lstStyle/>
          <a:p>
            <a:r>
              <a:rPr lang="en-US" dirty="0"/>
              <a:t>References &amp; resources</a:t>
            </a:r>
          </a:p>
        </p:txBody>
      </p:sp>
      <p:graphicFrame>
        <p:nvGraphicFramePr>
          <p:cNvPr id="5" name="Table 9">
            <a:extLst>
              <a:ext uri="{FF2B5EF4-FFF2-40B4-BE49-F238E27FC236}">
                <a16:creationId xmlns:a16="http://schemas.microsoft.com/office/drawing/2014/main" id="{B782709C-FC0C-E355-9C94-A8EE025BAC7B}"/>
              </a:ext>
            </a:extLst>
          </p:cNvPr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503724671"/>
              </p:ext>
            </p:extLst>
          </p:nvPr>
        </p:nvGraphicFramePr>
        <p:xfrm>
          <a:off x="923925" y="2009775"/>
          <a:ext cx="4025764" cy="3934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2882">
                  <a:extLst>
                    <a:ext uri="{9D8B030D-6E8A-4147-A177-3AD203B41FA5}">
                      <a16:colId xmlns:a16="http://schemas.microsoft.com/office/drawing/2014/main" val="1935352797"/>
                    </a:ext>
                  </a:extLst>
                </a:gridCol>
                <a:gridCol w="2012882">
                  <a:extLst>
                    <a:ext uri="{9D8B030D-6E8A-4147-A177-3AD203B41FA5}">
                      <a16:colId xmlns:a16="http://schemas.microsoft.com/office/drawing/2014/main" val="1218263486"/>
                    </a:ext>
                  </a:extLst>
                </a:gridCol>
              </a:tblGrid>
              <a:tr h="562010"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0773105"/>
                  </a:ext>
                </a:extLst>
              </a:tr>
              <a:tr h="56201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2911372"/>
                  </a:ext>
                </a:extLst>
              </a:tr>
              <a:tr h="56201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3393929"/>
                  </a:ext>
                </a:extLst>
              </a:tr>
              <a:tr h="56201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711469"/>
                  </a:ext>
                </a:extLst>
              </a:tr>
              <a:tr h="56201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8944196"/>
                  </a:ext>
                </a:extLst>
              </a:tr>
              <a:tr h="56201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1606819"/>
                  </a:ext>
                </a:extLst>
              </a:tr>
              <a:tr h="562010"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120011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E50FF3-CE3C-DDFB-B8EA-5BA1668A10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500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77B52831-0916-294C-0ACB-9774B9805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151" r="18577"/>
          <a:stretch/>
        </p:blipFill>
        <p:spPr>
          <a:xfrm flipH="1">
            <a:off x="0" y="0"/>
            <a:ext cx="5181600" cy="685800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E82E216E-9EE0-9D3F-D692-083F575A3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1515" y="374090"/>
            <a:ext cx="5057104" cy="3624984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F398FDD-E639-CF6A-B875-443655F2B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1514" y="4172989"/>
            <a:ext cx="5057103" cy="2519363"/>
          </a:xfrm>
        </p:spPr>
        <p:txBody>
          <a:bodyPr/>
          <a:lstStyle/>
          <a:p>
            <a:r>
              <a:rPr lang="en-US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769932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474D05E-8A36-8D9F-519E-DB514A69D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67932"/>
            <a:ext cx="5181600" cy="2376868"/>
          </a:xfrm>
        </p:spPr>
        <p:txBody>
          <a:bodyPr/>
          <a:lstStyle/>
          <a:p>
            <a:r>
              <a:rPr lang="en-US" sz="4000" dirty="0"/>
              <a:t>UCB Data Bootcamp Project 1</a:t>
            </a:r>
            <a:br>
              <a:rPr lang="en-US" sz="3200" dirty="0"/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0C1E08-E337-110E-DB8E-41BA4A3341A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844800"/>
            <a:ext cx="5181600" cy="3128963"/>
          </a:xfrm>
        </p:spPr>
        <p:txBody>
          <a:bodyPr/>
          <a:lstStyle/>
          <a:p>
            <a:r>
              <a:rPr lang="en-US" sz="2000" dirty="0"/>
              <a:t>June 17</a:t>
            </a:r>
            <a:r>
              <a:rPr lang="en-US" sz="2000" baseline="30000" dirty="0"/>
              <a:t>th</a:t>
            </a:r>
            <a:r>
              <a:rPr lang="en-US" sz="2000" dirty="0"/>
              <a:t>, 2024</a:t>
            </a:r>
          </a:p>
          <a:p>
            <a:r>
              <a:rPr lang="en-US" sz="2000" dirty="0"/>
              <a:t>Brenda M., Theresa F., </a:t>
            </a:r>
            <a:r>
              <a:rPr lang="en-US" sz="2000" dirty="0" err="1"/>
              <a:t>Rinal</a:t>
            </a:r>
            <a:r>
              <a:rPr lang="en-US" sz="2000" dirty="0"/>
              <a:t> S., Jeff K,, Madison O.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255621-1D81-03E6-507B-CB20E07035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059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6FD5F-786B-1974-5F47-94CA02CFA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4263" y="182880"/>
            <a:ext cx="5181600" cy="1455836"/>
          </a:xfrm>
        </p:spPr>
        <p:txBody>
          <a:bodyPr/>
          <a:lstStyle/>
          <a:p>
            <a:r>
              <a:rPr lang="en-US" dirty="0"/>
              <a:t>Research questions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14DEC7B-BB66-80DF-BF4C-8E067BDB8F5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DB7F76-5884-4835-6B6B-1885EB2A56E0}"/>
              </a:ext>
            </a:extLst>
          </p:cNvPr>
          <p:cNvSpPr txBox="1"/>
          <p:nvPr/>
        </p:nvSpPr>
        <p:spPr>
          <a:xfrm>
            <a:off x="1097280" y="2459614"/>
            <a:ext cx="56692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 Which were the top wine producing countries in year X?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Which are the current top wine producing countries in year Y?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What is the correlation between temperature and wine production?</a:t>
            </a:r>
          </a:p>
        </p:txBody>
      </p:sp>
    </p:spTree>
    <p:extLst>
      <p:ext uri="{BB962C8B-B14F-4D97-AF65-F5344CB8AC3E}">
        <p14:creationId xmlns:p14="http://schemas.microsoft.com/office/powerpoint/2010/main" val="4293742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DD59383-E6CD-CF57-B9CF-5820B1CEC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0" y="1314994"/>
            <a:ext cx="4805997" cy="1169982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Research questions cont.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B672BC8-D7EC-066C-9025-5F29713D849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943600" y="2769326"/>
            <a:ext cx="5307874" cy="328313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What is the correlation between precipitation and wine production?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What is the optimal temperature for maximum production?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What is the optimal precipitation level for maximum wine production?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For which countries has the climate changed to favorably or unfavorably impact wine production?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Placeholder 3" descr="A cat sitting on a table next to a glass of wine&#10;&#10;Description automatically generated">
            <a:extLst>
              <a:ext uri="{FF2B5EF4-FFF2-40B4-BE49-F238E27FC236}">
                <a16:creationId xmlns:a16="http://schemas.microsoft.com/office/drawing/2014/main" id="{73CA6E30-7063-3AD7-CEB0-6D37C18CFA2A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t="14887" b="1488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6176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E4F0B-A6EB-861C-1C34-CAA9BDE47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DATASETS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97739-E0DF-24F3-7886-013A799A52C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1532709"/>
            <a:ext cx="8978538" cy="4634411"/>
          </a:xfrm>
        </p:spPr>
        <p:txBody>
          <a:bodyPr/>
          <a:lstStyle/>
          <a:p>
            <a:r>
              <a:rPr lang="en-US" sz="2400" b="1" cap="none" dirty="0"/>
              <a:t>International Organization of Vine and Wine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cap="none" dirty="0"/>
              <a:t>Statistics </a:t>
            </a:r>
            <a:r>
              <a:rPr lang="en-US" i="1" u="sng" cap="none" dirty="0">
                <a:solidFill>
                  <a:srgbClr val="C00000"/>
                </a:solidFill>
              </a:rPr>
              <a:t>https://www.oiv.int/what-we-do/statistics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cap="none" dirty="0"/>
              <a:t>Database Discovery Tool </a:t>
            </a:r>
            <a:r>
              <a:rPr lang="en-US" i="1" u="sng" cap="none" dirty="0">
                <a:solidFill>
                  <a:srgbClr val="C00000"/>
                </a:solidFill>
                <a:hlinkClick r:id="rId3"/>
              </a:rPr>
              <a:t>https://www.oiv.int/what-we-do/data-discovery-report?oiv</a:t>
            </a:r>
            <a:endParaRPr lang="en-US" i="1" u="sng" cap="none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endParaRPr lang="en-US" i="1" u="sng" cap="none" dirty="0">
              <a:solidFill>
                <a:srgbClr val="C00000"/>
              </a:solidFill>
            </a:endParaRPr>
          </a:p>
          <a:p>
            <a:r>
              <a:rPr lang="fr-FR" sz="2400" b="1" cap="none" dirty="0"/>
              <a:t>NOAA National Centers for Environmental Information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cap="none" dirty="0"/>
              <a:t>Data access </a:t>
            </a:r>
            <a:r>
              <a:rPr lang="en-US" i="1" u="sng" cap="none" dirty="0">
                <a:solidFill>
                  <a:srgbClr val="C00000"/>
                </a:solidFill>
              </a:rPr>
              <a:t>https://www.ncei.noaa.gov/access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cap="none" dirty="0"/>
              <a:t>NCEI Data Service API User Documentation </a:t>
            </a:r>
            <a:r>
              <a:rPr lang="en-US" i="1" u="sng" cap="none" dirty="0">
                <a:solidFill>
                  <a:srgbClr val="C00000"/>
                </a:solidFill>
              </a:rPr>
              <a:t>https://www.ncei.noaa.gov/support/access-data-service-api-user-documentation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cap="none" dirty="0">
                <a:cs typeface="Calibri"/>
              </a:rPr>
              <a:t>Climate Data Online: Web Services Documentation </a:t>
            </a:r>
            <a:r>
              <a:rPr lang="en-US" i="1" u="sng" cap="none" dirty="0">
                <a:solidFill>
                  <a:srgbClr val="C00000"/>
                </a:solidFill>
                <a:cs typeface="Calibri"/>
              </a:rPr>
              <a:t>https://www.ncdc.noaa.gov/cdo-web/webservices/v2#gettingStarted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0D061-7327-A55C-AF6A-A95C24DD8B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00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08221-C29B-07A3-B569-B8B466B10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75285"/>
            <a:ext cx="4896678" cy="3624984"/>
          </a:xfrm>
        </p:spPr>
        <p:txBody>
          <a:bodyPr/>
          <a:lstStyle/>
          <a:p>
            <a:r>
              <a:rPr lang="en-US" dirty="0"/>
              <a:t>Discussion &amp;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EA7D4-8B96-5A0E-252E-6B8E8B1CF17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096000" y="4172990"/>
            <a:ext cx="4896677" cy="2309726"/>
          </a:xfrm>
        </p:spPr>
        <p:txBody>
          <a:bodyPr/>
          <a:lstStyle/>
          <a:p>
            <a:endParaRPr lang="en-US" noProof="1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BAFB510-8A22-60EC-15F4-DDD46A89592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417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2D586-3F7C-3202-E4F4-1F65B9A7D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365125"/>
            <a:ext cx="10363201" cy="1629601"/>
          </a:xfrm>
        </p:spPr>
        <p:txBody>
          <a:bodyPr/>
          <a:lstStyle/>
          <a:p>
            <a:r>
              <a:rPr lang="en-US" dirty="0"/>
              <a:t>[INSERT]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DADF2-8E4D-6C0E-0FA2-C5228AF29C1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2022250"/>
            <a:ext cx="4992709" cy="3747180"/>
          </a:xfrm>
        </p:spPr>
        <p:txBody>
          <a:bodyPr/>
          <a:lstStyle/>
          <a:p>
            <a:r>
              <a:rPr lang="en-US" noProof="1"/>
              <a:t>…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FADA2D-CE7A-511E-45B9-EAF4FA520E3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284891" y="2022250"/>
            <a:ext cx="4992709" cy="3747180"/>
          </a:xfrm>
        </p:spPr>
        <p:txBody>
          <a:bodyPr/>
          <a:lstStyle/>
          <a:p>
            <a:r>
              <a:rPr lang="en-US" noProof="1"/>
              <a:t>…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4FFC83-A1E8-FCEA-2C47-38C5ADAEA1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403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DB0AE-5ADD-1975-6BDD-386089250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8" y="365125"/>
            <a:ext cx="10439401" cy="1617017"/>
          </a:xfrm>
        </p:spPr>
        <p:txBody>
          <a:bodyPr/>
          <a:lstStyle/>
          <a:p>
            <a:r>
              <a:rPr lang="en-US" dirty="0"/>
              <a:t>[insert]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4C67C-D286-74AE-086C-3E45FF9D954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2022250"/>
            <a:ext cx="3310129" cy="3747180"/>
          </a:xfrm>
        </p:spPr>
        <p:txBody>
          <a:bodyPr/>
          <a:lstStyle/>
          <a:p>
            <a:r>
              <a:rPr lang="en-US" dirty="0"/>
              <a:t>…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…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1C2F4A-ABC8-39B2-B7BB-36C02B7A454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602310" y="2018120"/>
            <a:ext cx="6751489" cy="3747180"/>
          </a:xfrm>
        </p:spPr>
        <p:txBody>
          <a:bodyPr/>
          <a:lstStyle/>
          <a:p>
            <a:r>
              <a:rPr lang="en-US" dirty="0"/>
              <a:t>…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…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27E5DB-AFB6-9088-87C9-1F671C0B03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699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EAA13-E02F-EB47-E510-E3F48A95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385" y="446313"/>
            <a:ext cx="5179615" cy="1448747"/>
          </a:xfrm>
        </p:spPr>
        <p:txBody>
          <a:bodyPr/>
          <a:lstStyle/>
          <a:p>
            <a:r>
              <a:rPr lang="en-US" dirty="0"/>
              <a:t>[INSERT]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26637-007F-EC9E-F644-AAFBA0900F3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2022250"/>
            <a:ext cx="5181600" cy="3747180"/>
          </a:xfrm>
        </p:spPr>
        <p:txBody>
          <a:bodyPr/>
          <a:lstStyle/>
          <a:p>
            <a:r>
              <a:rPr lang="en-US" b="1" dirty="0"/>
              <a:t>19XX: </a:t>
            </a:r>
            <a:r>
              <a:rPr lang="en-US" dirty="0"/>
              <a:t>…</a:t>
            </a:r>
          </a:p>
          <a:p>
            <a:r>
              <a:rPr lang="en-US" b="1" dirty="0"/>
              <a:t>20XX: </a:t>
            </a:r>
            <a:r>
              <a:rPr lang="en-US" dirty="0"/>
              <a:t>…</a:t>
            </a:r>
          </a:p>
          <a:p>
            <a:r>
              <a:rPr lang="en-US" b="1" dirty="0"/>
              <a:t>20XX: </a:t>
            </a:r>
            <a:r>
              <a:rPr lang="en-US" dirty="0"/>
              <a:t>…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DD930B-FB1B-543D-6828-8C31F30BBD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FB9537F-2D4C-86A4-1E39-FC84A2DA89F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44706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22318419_win32_SL_V9" id="{8502042B-488E-4F33-AD20-77B40A1BC1AA}" vid="{A90C26AF-23CA-48C5-BFF9-84DC7B1C917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68EFD9E-464D-4A64-8503-21EC026015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133F63F-9110-40E7-9727-485934F4150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7B53FD5-8F3E-4406-8404-9F78B5E6376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tf22318419_wac</Template>
  <TotalTime>112</TotalTime>
  <Words>283</Words>
  <Application>Microsoft Office PowerPoint</Application>
  <PresentationFormat>Widescreen</PresentationFormat>
  <Paragraphs>69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-apple-system</vt:lpstr>
      <vt:lpstr>Arial</vt:lpstr>
      <vt:lpstr>Calibri</vt:lpstr>
      <vt:lpstr>Courier New</vt:lpstr>
      <vt:lpstr>Tenorite</vt:lpstr>
      <vt:lpstr>Custom</vt:lpstr>
      <vt:lpstr>ANALYSIS OF CLIMATE CHANGE IMPACT TO GLOBAL WINE PRODUCTION</vt:lpstr>
      <vt:lpstr>UCB Data Bootcamp Project 1 </vt:lpstr>
      <vt:lpstr>Research questions</vt:lpstr>
      <vt:lpstr>Research questions cont.</vt:lpstr>
      <vt:lpstr>DATASETS </vt:lpstr>
      <vt:lpstr>Discussion &amp; findings</vt:lpstr>
      <vt:lpstr>[INSERT]</vt:lpstr>
      <vt:lpstr>[insert]</vt:lpstr>
      <vt:lpstr>[INSERT]</vt:lpstr>
      <vt:lpstr>overview</vt:lpstr>
      <vt:lpstr>Solution</vt:lpstr>
      <vt:lpstr>References &amp; resources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Madison Outland</dc:creator>
  <cp:lastModifiedBy>Madison Outland</cp:lastModifiedBy>
  <cp:revision>4</cp:revision>
  <dcterms:created xsi:type="dcterms:W3CDTF">2024-06-13T19:58:44Z</dcterms:created>
  <dcterms:modified xsi:type="dcterms:W3CDTF">2024-06-14T00:17:06Z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