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9" r:id="rId3"/>
    <p:sldId id="259" r:id="rId4"/>
    <p:sldId id="266" r:id="rId5"/>
    <p:sldId id="270" r:id="rId6"/>
    <p:sldId id="260" r:id="rId7"/>
    <p:sldId id="261" r:id="rId8"/>
    <p:sldId id="262" r:id="rId9"/>
    <p:sldId id="257" r:id="rId10"/>
    <p:sldId id="267" r:id="rId11"/>
  </p:sldIdLst>
  <p:sldSz cx="12192000" cy="6858000"/>
  <p:notesSz cx="6858000" cy="9144000"/>
  <p:defaultTextStyle>
    <a:defPPr>
      <a:defRPr lang="en-K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E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427"/>
    <p:restoredTop sz="94607"/>
  </p:normalViewPr>
  <p:slideViewPr>
    <p:cSldViewPr snapToGrid="0" snapToObjects="1">
      <p:cViewPr varScale="1">
        <p:scale>
          <a:sx n="106" d="100"/>
          <a:sy n="106" d="100"/>
        </p:scale>
        <p:origin x="126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2894D-6152-724D-9170-C53BB63E76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K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F66B67-4F76-4943-8D46-1561A87581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B77753-D2B5-0C49-82BB-5348BDD72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E6C47-C87F-A147-9B9C-BD9436F57A61}" type="datetimeFigureOut">
              <a:rPr lang="en-KE" smtClean="0"/>
              <a:t>05/08/2021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7D3029-3846-E04A-A203-136A58A89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9471CE-7759-6141-88D2-CCF9D931B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23CFA-B77D-BF48-A1D1-5128B57367C2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852101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31A74-6BBB-0F4C-8CC2-C19368D26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K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C6A724-0982-1146-B952-20E4597162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254FDB-D6BD-9E40-B76D-C1B469CFB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E6C47-C87F-A147-9B9C-BD9436F57A61}" type="datetimeFigureOut">
              <a:rPr lang="en-KE" smtClean="0"/>
              <a:t>05/08/2021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9C15C5-70C5-8741-9D05-52E702717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53EFD0-C252-E440-83D0-9F065BF33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23CFA-B77D-BF48-A1D1-5128B57367C2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42870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C25470-61E3-E744-8995-40A34E9CDB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K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64DF7A-2DCD-4544-AF29-B122C01234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7B4E4E-0EDD-BC4E-8117-DC5E07869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E6C47-C87F-A147-9B9C-BD9436F57A61}" type="datetimeFigureOut">
              <a:rPr lang="en-KE" smtClean="0"/>
              <a:t>05/08/2021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410774-7E91-CB4D-85D1-AA04A7853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9C4C83-1E29-FB49-9548-C45A02B4D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23CFA-B77D-BF48-A1D1-5128B57367C2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73069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C4970-E0A6-7A40-BB2A-490E4CD36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K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F99FAA-13E0-F245-97C9-5FDB6FA2E2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C38A3C-1A19-9649-84A4-6CB36D7F3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E6C47-C87F-A147-9B9C-BD9436F57A61}" type="datetimeFigureOut">
              <a:rPr lang="en-KE" smtClean="0"/>
              <a:t>05/08/2021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47D0AC-019F-AB46-A093-422CBF7B2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6484CA-3F25-5D43-812A-16C5992DD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23CFA-B77D-BF48-A1D1-5128B57367C2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811992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51D12-E9F9-144E-A643-45AE7A5F1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K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41F23B-9AAF-E949-A635-47E390A108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B66BF5-C5A3-614A-BD81-3583DCC3B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E6C47-C87F-A147-9B9C-BD9436F57A61}" type="datetimeFigureOut">
              <a:rPr lang="en-KE" smtClean="0"/>
              <a:t>05/08/2021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41F5A9-D36D-0B48-AF00-7E1E97F17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8328E1-5B54-0F46-BE02-93A67E392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23CFA-B77D-BF48-A1D1-5128B57367C2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34068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0E7A7-FD02-9A4E-BA15-2804A5A9C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K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863395-9A88-4442-A1AA-99A3E221DE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K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C0798F-D081-3349-9FBB-3A08B687C8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K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B11E90-CC1A-6A4F-B00A-0584305FB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E6C47-C87F-A147-9B9C-BD9436F57A61}" type="datetimeFigureOut">
              <a:rPr lang="en-KE" smtClean="0"/>
              <a:t>05/08/2021</a:t>
            </a:fld>
            <a:endParaRPr lang="en-K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15AA65-3260-AE4F-9CFA-A44B50F3B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B47303-AE13-494E-A1FA-ECD612790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23CFA-B77D-BF48-A1D1-5128B57367C2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4066068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4C126-0DFE-1B4D-B413-8562DA601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K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6E2F0A-BCBC-4C4A-A01A-DDA4FBCA33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A45657-2CC2-E746-83A2-9830FFBD12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K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F67DF6-1027-7747-8AE6-47D42421D2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E5F54B-E0FC-3845-BB57-93FEB09F33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K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74139D-0419-D847-9543-A09AEB533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E6C47-C87F-A147-9B9C-BD9436F57A61}" type="datetimeFigureOut">
              <a:rPr lang="en-KE" smtClean="0"/>
              <a:t>05/08/2021</a:t>
            </a:fld>
            <a:endParaRPr lang="en-K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79DBAB-D090-A044-BE3A-93CCA6CC3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5D54E3-66AC-CA49-A9E3-292350D6C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23CFA-B77D-BF48-A1D1-5128B57367C2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4088392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DC7D8-8EF5-E646-ABF6-83BEADA2E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K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1F7B4A-6CFB-0B4B-8799-EEDBDEF73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E6C47-C87F-A147-9B9C-BD9436F57A61}" type="datetimeFigureOut">
              <a:rPr lang="en-KE" smtClean="0"/>
              <a:t>05/08/2021</a:t>
            </a:fld>
            <a:endParaRPr lang="en-K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9EC3E3-4A50-EF4A-9B6B-F3D9BB304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D0016C-1EE3-7F46-9C27-955C89CF5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23CFA-B77D-BF48-A1D1-5128B57367C2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679550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5449ED-B2C9-CF4C-8695-3057EC10F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E6C47-C87F-A147-9B9C-BD9436F57A61}" type="datetimeFigureOut">
              <a:rPr lang="en-KE" smtClean="0"/>
              <a:t>05/08/2021</a:t>
            </a:fld>
            <a:endParaRPr lang="en-K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D1365A-E39C-F445-AC64-B1EF3F7EE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59697F-51FF-CE42-A5AA-C759B4027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23CFA-B77D-BF48-A1D1-5128B57367C2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18819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54768-363C-7747-859E-FD4D1864E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K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F801B-DD4D-FA41-A425-405BF6A2F3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K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EC8020-39C5-6B45-9781-68B128E13B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D7F001-7AED-DD4E-BBC2-2F84FBF46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E6C47-C87F-A147-9B9C-BD9436F57A61}" type="datetimeFigureOut">
              <a:rPr lang="en-KE" smtClean="0"/>
              <a:t>05/08/2021</a:t>
            </a:fld>
            <a:endParaRPr lang="en-K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6350E6-A562-4B4C-BCB4-752555E05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172D06-DD64-B644-9651-E8C819036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23CFA-B77D-BF48-A1D1-5128B57367C2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661541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4FE1F-4753-BA45-9BDD-E4BADE94A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K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8FDCB7-A27A-7B47-9FB3-9D61C2BDAC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04054E-E2FD-894D-BCB1-CD501A8D52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64CABE-A931-7440-9E4F-2D6B7329A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E6C47-C87F-A147-9B9C-BD9436F57A61}" type="datetimeFigureOut">
              <a:rPr lang="en-KE" smtClean="0"/>
              <a:t>05/08/2021</a:t>
            </a:fld>
            <a:endParaRPr lang="en-K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2C49F5-02C1-254A-9D86-77A16EC9F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64F0BE-FBC5-DF42-8069-CE6353B41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23CFA-B77D-BF48-A1D1-5128B57367C2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734942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D37FF4-B529-4D48-8596-322B913B4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K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D8CB25-C480-CB4D-9649-30D72053EA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67C04E-DBFD-9145-A266-BF91743304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0E6C47-C87F-A147-9B9C-BD9436F57A61}" type="datetimeFigureOut">
              <a:rPr lang="en-KE" smtClean="0"/>
              <a:t>05/08/2021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6D1A9C-5ED9-564A-8AE6-B8F09268F6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F3E96A-AC95-DF49-B569-A5D214358A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723CFA-B77D-BF48-A1D1-5128B57367C2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096041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79BD4F2-C2E9-C740-B0CF-95B7383E99DB}"/>
              </a:ext>
            </a:extLst>
          </p:cNvPr>
          <p:cNvSpPr/>
          <p:nvPr/>
        </p:nvSpPr>
        <p:spPr>
          <a:xfrm>
            <a:off x="2324020" y="2120949"/>
            <a:ext cx="3771980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b="1" dirty="0">
                <a:solidFill>
                  <a:srgbClr val="000000"/>
                </a:solidFill>
                <a:effectLst>
                  <a:glow>
                    <a:schemeClr val="bg1">
                      <a:alpha val="50340"/>
                    </a:schemeClr>
                  </a:glow>
                  <a:outerShdw blurRad="50800" dist="50800" dir="5400000" algn="ctr" rotWithShape="0">
                    <a:srgbClr val="000000">
                      <a:alpha val="54831"/>
                    </a:srgbClr>
                  </a:outerShdw>
                </a:effectLst>
                <a:latin typeface="Inter"/>
              </a:rPr>
              <a:t>DATA ANALYSIS ON NETFLIX TITLES</a:t>
            </a:r>
          </a:p>
          <a:p>
            <a:endParaRPr lang="en-GB" b="1" dirty="0">
              <a:solidFill>
                <a:srgbClr val="000000"/>
              </a:solidFill>
              <a:latin typeface="Inter"/>
            </a:endParaRPr>
          </a:p>
          <a:p>
            <a:r>
              <a:rPr lang="en-GB" b="1" dirty="0">
                <a:solidFill>
                  <a:srgbClr val="000000"/>
                </a:solidFill>
                <a:latin typeface="Inter"/>
              </a:rPr>
              <a:t>Motivation </a:t>
            </a:r>
          </a:p>
          <a:p>
            <a:r>
              <a:rPr lang="en-KE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Investigating content that is most prefereed by Netflix consumers so that Netflix is capable of knowing where to invest when producing. </a:t>
            </a:r>
            <a:endParaRPr lang="en-GB" b="1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122" name="Picture 2" descr="Netflix - Wikipedia">
            <a:extLst>
              <a:ext uri="{FF2B5EF4-FFF2-40B4-BE49-F238E27FC236}">
                <a16:creationId xmlns:a16="http://schemas.microsoft.com/office/drawing/2014/main" id="{5EBD517D-DE04-C545-B634-CB2F2CD144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4688" y="1504950"/>
            <a:ext cx="2108200" cy="3848100"/>
          </a:xfrm>
          <a:prstGeom prst="rect">
            <a:avLst/>
          </a:prstGeom>
          <a:noFill/>
          <a:effectLst>
            <a:outerShdw blurRad="942401" dist="639227" dir="5400000" algn="ctr" rotWithShape="0">
              <a:schemeClr val="tx1">
                <a:alpha val="1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0B1722E-EF8E-5C46-8B12-70F33D1906C6}"/>
              </a:ext>
            </a:extLst>
          </p:cNvPr>
          <p:cNvSpPr txBox="1"/>
          <p:nvPr/>
        </p:nvSpPr>
        <p:spPr>
          <a:xfrm>
            <a:off x="180472" y="6488668"/>
            <a:ext cx="6280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E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NAME: … SCHOOL: … DEPARTMENT: …</a:t>
            </a:r>
          </a:p>
        </p:txBody>
      </p:sp>
    </p:spTree>
    <p:extLst>
      <p:ext uri="{BB962C8B-B14F-4D97-AF65-F5344CB8AC3E}">
        <p14:creationId xmlns:p14="http://schemas.microsoft.com/office/powerpoint/2010/main" val="892465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3B2E3BD-6FAC-6F46-9FD7-3AC51CF4287F}"/>
              </a:ext>
            </a:extLst>
          </p:cNvPr>
          <p:cNvSpPr/>
          <p:nvPr/>
        </p:nvSpPr>
        <p:spPr>
          <a:xfrm>
            <a:off x="1042416" y="1706880"/>
            <a:ext cx="10107168" cy="31577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E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 QUESTIONS </a:t>
            </a:r>
          </a:p>
          <a:p>
            <a:pPr algn="ctr"/>
            <a:r>
              <a:rPr lang="en-KE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you.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7562406-1CBA-8E4B-9EE4-7E6B61C38888}"/>
              </a:ext>
            </a:extLst>
          </p:cNvPr>
          <p:cNvSpPr/>
          <p:nvPr/>
        </p:nvSpPr>
        <p:spPr>
          <a:xfrm>
            <a:off x="10119360" y="3950208"/>
            <a:ext cx="1030224" cy="9144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877421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700F4-89D5-FC44-82D3-E9C800DDC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195" y="225223"/>
            <a:ext cx="4086387" cy="1325563"/>
          </a:xfrm>
        </p:spPr>
        <p:txBody>
          <a:bodyPr/>
          <a:lstStyle/>
          <a:p>
            <a:r>
              <a:rPr lang="en-KE" b="1" dirty="0">
                <a:solidFill>
                  <a:srgbClr val="C00000"/>
                </a:solidFill>
                <a:effectLst>
                  <a:outerShdw blurRad="50800" dist="50800" dir="5400000" algn="ctr" rotWithShape="0">
                    <a:srgbClr val="000000">
                      <a:alpha val="7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Data Visualization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62B7107-88A0-8F42-9204-1E4D680D5D5E}"/>
              </a:ext>
            </a:extLst>
          </p:cNvPr>
          <p:cNvSpPr/>
          <p:nvPr/>
        </p:nvSpPr>
        <p:spPr>
          <a:xfrm>
            <a:off x="492195" y="3053360"/>
            <a:ext cx="314553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United States has the largest viewership followed by India and United Kingdom.</a:t>
            </a:r>
            <a:endParaRPr lang="en-KE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08A345EF-026B-E244-A68A-CC42CE33CE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2610" y="1550786"/>
            <a:ext cx="8149389" cy="5040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48550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700F4-89D5-FC44-82D3-E9C800DDC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195" y="225223"/>
            <a:ext cx="4086387" cy="1325563"/>
          </a:xfrm>
        </p:spPr>
        <p:txBody>
          <a:bodyPr/>
          <a:lstStyle/>
          <a:p>
            <a:r>
              <a:rPr lang="en-KE" b="1" dirty="0">
                <a:solidFill>
                  <a:srgbClr val="C00000"/>
                </a:solidFill>
                <a:effectLst>
                  <a:outerShdw blurRad="50800" dist="50800" dir="5400000" algn="ctr" rotWithShape="0">
                    <a:srgbClr val="000000">
                      <a:alpha val="7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Data Visualization 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F0FFDA31-7D22-4547-856A-AE44C7E299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4580" y="1431483"/>
            <a:ext cx="8021680" cy="5201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52038E9-4147-E64F-B655-317CF554DE8F}"/>
              </a:ext>
            </a:extLst>
          </p:cNvPr>
          <p:cNvSpPr/>
          <p:nvPr/>
        </p:nvSpPr>
        <p:spPr>
          <a:xfrm>
            <a:off x="528350" y="3576754"/>
            <a:ext cx="262946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KE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Movies have gotten more popular than TV shows.</a:t>
            </a:r>
          </a:p>
        </p:txBody>
      </p:sp>
    </p:spTree>
    <p:extLst>
      <p:ext uri="{BB962C8B-B14F-4D97-AF65-F5344CB8AC3E}">
        <p14:creationId xmlns:p14="http://schemas.microsoft.com/office/powerpoint/2010/main" val="10424626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9E9F872F-4284-594B-AB6E-4286BB9F6A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1169" y="649705"/>
            <a:ext cx="9240252" cy="601212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C621A6D-9DED-C74F-943B-F5DCF70DD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014216" cy="1325563"/>
          </a:xfrm>
        </p:spPr>
        <p:txBody>
          <a:bodyPr/>
          <a:lstStyle/>
          <a:p>
            <a:r>
              <a:rPr lang="en-KE" b="1" dirty="0">
                <a:solidFill>
                  <a:srgbClr val="C00000"/>
                </a:solidFill>
                <a:effectLst>
                  <a:outerShdw blurRad="50800" dist="50800" dir="5400000" algn="ctr" rotWithShape="0">
                    <a:srgbClr val="000000">
                      <a:alpha val="94141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KE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KE" b="1" dirty="0">
                <a:solidFill>
                  <a:srgbClr val="C00000"/>
                </a:solidFill>
                <a:effectLst>
                  <a:outerShdw blurRad="50800" dist="50800" dir="5400000" algn="ctr" rotWithShape="0">
                    <a:srgbClr val="000000">
                      <a:alpha val="64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</a:t>
            </a:r>
            <a:r>
              <a:rPr lang="en-KE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99D4CFA-CCAA-1F4F-BBB6-938B5D160C14}"/>
              </a:ext>
            </a:extLst>
          </p:cNvPr>
          <p:cNvSpPr/>
          <p:nvPr/>
        </p:nvSpPr>
        <p:spPr>
          <a:xfrm>
            <a:off x="838201" y="3057078"/>
            <a:ext cx="249021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Netflix is investing in more movies each year than in TV shows.</a:t>
            </a:r>
            <a:endParaRPr lang="en-KE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99932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8E6BD-FAA1-E745-AC68-4303B08AD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376961" cy="1325563"/>
          </a:xfrm>
        </p:spPr>
        <p:txBody>
          <a:bodyPr/>
          <a:lstStyle/>
          <a:p>
            <a:r>
              <a:rPr lang="en-KE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visualization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12BA174-8154-294B-9187-3E013B9ABCA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4305" y="1690688"/>
            <a:ext cx="8636593" cy="5167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8E1C2B6-96E2-2F4D-B57B-3C53DAAE51F9}"/>
              </a:ext>
            </a:extLst>
          </p:cNvPr>
          <p:cNvSpPr txBox="1"/>
          <p:nvPr/>
        </p:nvSpPr>
        <p:spPr>
          <a:xfrm>
            <a:off x="1175281" y="2896982"/>
            <a:ext cx="186871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E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Movies are produced mostly.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KE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the month of  October ,  January and December.</a:t>
            </a:r>
          </a:p>
        </p:txBody>
      </p:sp>
    </p:spTree>
    <p:extLst>
      <p:ext uri="{BB962C8B-B14F-4D97-AF65-F5344CB8AC3E}">
        <p14:creationId xmlns:p14="http://schemas.microsoft.com/office/powerpoint/2010/main" val="35920233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198CC-4E71-8E46-B8F5-9F4FC1E87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040" y="365125"/>
            <a:ext cx="3355848" cy="1325563"/>
          </a:xfrm>
        </p:spPr>
        <p:txBody>
          <a:bodyPr/>
          <a:lstStyle/>
          <a:p>
            <a:r>
              <a:rPr lang="en-KE" b="1" dirty="0">
                <a:solidFill>
                  <a:srgbClr val="C00000"/>
                </a:solidFill>
                <a:effectLst>
                  <a:outerShdw blurRad="50800" dist="50800" dir="5400000" algn="ctr" rotWithShape="0">
                    <a:srgbClr val="000000">
                      <a:alpha val="6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Data Visualization 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1FB9B29-89DF-9B41-9C7E-D9B9BD5E3C5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7442" y="1179095"/>
            <a:ext cx="8019910" cy="5293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3A27701-2B6E-F743-8C9B-68FAA7A7AFCC}"/>
              </a:ext>
            </a:extLst>
          </p:cNvPr>
          <p:cNvSpPr/>
          <p:nvPr/>
        </p:nvSpPr>
        <p:spPr>
          <a:xfrm>
            <a:off x="339040" y="3176095"/>
            <a:ext cx="294060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Majority of the  movies produced have a range of between 85 minutes to 120 minutes.</a:t>
            </a:r>
            <a:endParaRPr lang="en-KE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13053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D0003-48A5-BC46-A67D-6E64D32AF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463" y="100431"/>
            <a:ext cx="2638926" cy="585370"/>
          </a:xfrm>
        </p:spPr>
        <p:txBody>
          <a:bodyPr>
            <a:normAutofit/>
          </a:bodyPr>
          <a:lstStyle/>
          <a:p>
            <a:r>
              <a:rPr lang="en-KE" sz="2000" b="1" dirty="0">
                <a:solidFill>
                  <a:srgbClr val="C00000"/>
                </a:solidFill>
                <a:effectLst>
                  <a:outerShdw blurRad="50800" dist="50800" dir="5400000" algn="ctr" rotWithShape="0">
                    <a:srgbClr val="000000">
                      <a:alpha val="8398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DataVisualization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CFCE483-B9DD-B34B-AC89-0A6133876178}"/>
              </a:ext>
            </a:extLst>
          </p:cNvPr>
          <p:cNvSpPr/>
          <p:nvPr/>
        </p:nvSpPr>
        <p:spPr>
          <a:xfrm>
            <a:off x="7484123" y="4958697"/>
            <a:ext cx="34503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Majority of the seasons consists of 1, 2 and 5 seasons.</a:t>
            </a:r>
            <a:endParaRPr lang="en-KE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EBAF01B2-586B-9B4C-870C-90382C84A93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2883" y="393116"/>
            <a:ext cx="4920917" cy="4387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A54ECCE-494E-C746-9F30-111804CECE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87093"/>
            <a:ext cx="5759118" cy="3900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DB763B7-3C94-7943-BC67-49EE418DBDAB}"/>
              </a:ext>
            </a:extLst>
          </p:cNvPr>
          <p:cNvSpPr txBox="1"/>
          <p:nvPr/>
        </p:nvSpPr>
        <p:spPr>
          <a:xfrm>
            <a:off x="577529" y="5500405"/>
            <a:ext cx="37177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E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 movies section people prefer watching Dramas and Comedies</a:t>
            </a:r>
          </a:p>
        </p:txBody>
      </p:sp>
    </p:spTree>
    <p:extLst>
      <p:ext uri="{BB962C8B-B14F-4D97-AF65-F5344CB8AC3E}">
        <p14:creationId xmlns:p14="http://schemas.microsoft.com/office/powerpoint/2010/main" val="8480080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6B622-DA5E-FB48-A1B0-DDBCF665E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424" y="645541"/>
            <a:ext cx="4392278" cy="1325563"/>
          </a:xfrm>
        </p:spPr>
        <p:txBody>
          <a:bodyPr/>
          <a:lstStyle/>
          <a:p>
            <a:r>
              <a:rPr lang="en-KE" b="1" dirty="0">
                <a:solidFill>
                  <a:srgbClr val="C00000"/>
                </a:solidFill>
                <a:effectLst>
                  <a:outerShdw blurRad="50800" dist="50800" dir="5400000" algn="ctr" rotWithShape="0">
                    <a:srgbClr val="00000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Data Visualization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8366A88-7699-CC47-9C5C-151490F04933}"/>
              </a:ext>
            </a:extLst>
          </p:cNvPr>
          <p:cNvSpPr/>
          <p:nvPr/>
        </p:nvSpPr>
        <p:spPr>
          <a:xfrm>
            <a:off x="513587" y="2967335"/>
            <a:ext cx="311048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Raul Campus, Jan Suter and Marcus Raboy are preferred by Netflix consumers.</a:t>
            </a:r>
            <a:endParaRPr lang="en-KE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A69B513B-5C4F-8648-9C4D-B1FFB093257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2790" y="1308322"/>
            <a:ext cx="6685308" cy="4919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1225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6C9E7-AA4D-7243-AC4F-F54C942B5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599" y="196397"/>
            <a:ext cx="4590289" cy="1033669"/>
          </a:xfrm>
        </p:spPr>
        <p:txBody>
          <a:bodyPr>
            <a:normAutofit/>
          </a:bodyPr>
          <a:lstStyle/>
          <a:p>
            <a:r>
              <a:rPr lang="en-KE" sz="3200" b="1" dirty="0">
                <a:effectLst>
                  <a:outerShdw dir="5400000" sx="101079" sy="101079" algn="ctr" rotWithShape="0">
                    <a:srgbClr val="000000">
                      <a:alpha val="32055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NAIFLIX</a:t>
            </a:r>
            <a:br>
              <a:rPr lang="en-KE" sz="3200" b="1" dirty="0">
                <a:effectLst>
                  <a:outerShdw dir="5400000" sx="101079" sy="101079" algn="ctr" rotWithShape="0">
                    <a:srgbClr val="000000">
                      <a:alpha val="32055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KE" sz="3200" b="1" dirty="0">
                <a:solidFill>
                  <a:srgbClr val="C00000"/>
                </a:solidFill>
                <a:effectLst>
                  <a:outerShdw dir="5400000" sx="101079" sy="101079" algn="ctr" rotWithShape="0">
                    <a:srgbClr val="000000">
                      <a:alpha val="32055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RECOMMENDATIONS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B0F382B2-579D-F849-8CB0-0088FD182A86}"/>
              </a:ext>
            </a:extLst>
          </p:cNvPr>
          <p:cNvSpPr/>
          <p:nvPr/>
        </p:nvSpPr>
        <p:spPr>
          <a:xfrm>
            <a:off x="7049182" y="228913"/>
            <a:ext cx="2645664" cy="2233559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E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Naiflix should as well adopt the business model of producing TV-Show with not more than 5 seasons. </a:t>
            </a:r>
          </a:p>
          <a:p>
            <a:pPr algn="ctr"/>
            <a:endParaRPr lang="en-KE" dirty="0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6937ADEC-57E0-6243-AC49-D43A6922AA45}"/>
              </a:ext>
            </a:extLst>
          </p:cNvPr>
          <p:cNvSpPr/>
          <p:nvPr/>
        </p:nvSpPr>
        <p:spPr>
          <a:xfrm>
            <a:off x="1182624" y="5474208"/>
            <a:ext cx="463296" cy="475488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E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832B3618-0747-8340-9694-998BF7AC9659}"/>
              </a:ext>
            </a:extLst>
          </p:cNvPr>
          <p:cNvSpPr/>
          <p:nvPr/>
        </p:nvSpPr>
        <p:spPr>
          <a:xfrm>
            <a:off x="1182624" y="2694432"/>
            <a:ext cx="1243584" cy="12801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E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94456E3A-9184-234A-939D-9A2340E8DDB0}"/>
              </a:ext>
            </a:extLst>
          </p:cNvPr>
          <p:cNvSpPr/>
          <p:nvPr/>
        </p:nvSpPr>
        <p:spPr>
          <a:xfrm>
            <a:off x="9924288" y="0"/>
            <a:ext cx="2267712" cy="68580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E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E872DF56-570F-0B40-8047-2F741D509705}"/>
              </a:ext>
            </a:extLst>
          </p:cNvPr>
          <p:cNvSpPr/>
          <p:nvPr/>
        </p:nvSpPr>
        <p:spPr>
          <a:xfrm>
            <a:off x="6033997" y="2746092"/>
            <a:ext cx="2913888" cy="1901952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KE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Naiflix should focus on producing movies that ranges from 85 – 120 minutes this is because movie consumers prefer watching movies of the specified range. 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87BF1D2D-DA60-4845-901E-9EA64D8EF120}"/>
              </a:ext>
            </a:extLst>
          </p:cNvPr>
          <p:cNvSpPr/>
          <p:nvPr/>
        </p:nvSpPr>
        <p:spPr>
          <a:xfrm>
            <a:off x="9058195" y="3836157"/>
            <a:ext cx="2414016" cy="207264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E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Naiflix to produce more movies in United States, since movies are most preferred by its consumers in that areas. </a:t>
            </a:r>
          </a:p>
          <a:p>
            <a:pPr algn="ctr"/>
            <a:endParaRPr lang="en-KE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ECFFD76-D124-9E4A-BB2C-7F85891EEA6D}"/>
              </a:ext>
            </a:extLst>
          </p:cNvPr>
          <p:cNvSpPr/>
          <p:nvPr/>
        </p:nvSpPr>
        <p:spPr>
          <a:xfrm>
            <a:off x="3939660" y="1451466"/>
            <a:ext cx="1864895" cy="245167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E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Naiflix should release movies in October, January and December respectively since viewership is highest in those months.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88846A4-6418-5844-B312-5F6089EEC0EB}"/>
              </a:ext>
            </a:extLst>
          </p:cNvPr>
          <p:cNvSpPr/>
          <p:nvPr/>
        </p:nvSpPr>
        <p:spPr>
          <a:xfrm>
            <a:off x="5029702" y="4872477"/>
            <a:ext cx="2834720" cy="1756610"/>
          </a:xfrm>
          <a:prstGeom prst="rect">
            <a:avLst/>
          </a:prstGeom>
          <a:solidFill>
            <a:srgbClr val="00BEC0"/>
          </a:solidFill>
          <a:ln>
            <a:solidFill>
              <a:srgbClr val="00BE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E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Naiflix, under movie genre, should focus on producing comedies and dramas. </a:t>
            </a:r>
          </a:p>
        </p:txBody>
      </p:sp>
    </p:spTree>
    <p:extLst>
      <p:ext uri="{BB962C8B-B14F-4D97-AF65-F5344CB8AC3E}">
        <p14:creationId xmlns:p14="http://schemas.microsoft.com/office/powerpoint/2010/main" val="13371357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340</TotalTime>
  <Words>259</Words>
  <Application>Microsoft Macintosh PowerPoint</Application>
  <PresentationFormat>Widescreen</PresentationFormat>
  <Paragraphs>28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Inter</vt:lpstr>
      <vt:lpstr>Times New Roman</vt:lpstr>
      <vt:lpstr>Office Theme</vt:lpstr>
      <vt:lpstr>PowerPoint Presentation</vt:lpstr>
      <vt:lpstr>Data Visualization </vt:lpstr>
      <vt:lpstr>Data Visualization </vt:lpstr>
      <vt:lpstr>Data Visualization </vt:lpstr>
      <vt:lpstr>Data visualization</vt:lpstr>
      <vt:lpstr>Data Visualization </vt:lpstr>
      <vt:lpstr>DataVisualization </vt:lpstr>
      <vt:lpstr>Data Visualization </vt:lpstr>
      <vt:lpstr>NAIFLIX RECOMMENDATIONS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Denzel Omondi</dc:creator>
  <cp:lastModifiedBy>Denzel Omondi</cp:lastModifiedBy>
  <cp:revision>29</cp:revision>
  <dcterms:created xsi:type="dcterms:W3CDTF">2021-08-04T06:24:30Z</dcterms:created>
  <dcterms:modified xsi:type="dcterms:W3CDTF">2021-08-05T07:53:29Z</dcterms:modified>
</cp:coreProperties>
</file>