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CB621-0D06-4155-B42C-C01728FB47A3}">
  <a:tblStyle styleId="{3EACB621-0D06-4155-B42C-C01728FB4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033b6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033b6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332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Review Meeting</a:t>
            </a:r>
            <a:endParaRPr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733707547"/>
              </p:ext>
            </p:extLst>
          </p:nvPr>
        </p:nvGraphicFramePr>
        <p:xfrm>
          <a:off x="398064" y="806029"/>
          <a:ext cx="8053210" cy="3741300"/>
        </p:xfrm>
        <a:graphic>
          <a:graphicData uri="http://schemas.openxmlformats.org/drawingml/2006/table">
            <a:tbl>
              <a:tblPr>
                <a:noFill/>
                <a:tableStyleId>{3EACB621-0D06-4155-B42C-C01728FB47A3}</a:tableStyleId>
              </a:tblPr>
              <a:tblGrid>
                <a:gridCol w="402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2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 dirty="0"/>
                        <a:t>Overview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Sprint:</a:t>
                      </a:r>
                      <a:r>
                        <a:rPr lang="en" sz="1050" dirty="0"/>
                        <a:t> 1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Team #:</a:t>
                      </a:r>
                      <a:r>
                        <a:rPr lang="en" sz="1050" dirty="0"/>
                        <a:t> 1</a:t>
                      </a:r>
                    </a:p>
                    <a:p>
                      <a:r>
                        <a:rPr lang="en" sz="1050" b="1" dirty="0"/>
                        <a:t>Team Members:</a:t>
                      </a:r>
                      <a:r>
                        <a:rPr lang="en" sz="1050" dirty="0"/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Chelsea Ochoa Mata, John Milius, Jose Velastegui Macias, Owen Morales, Shi-Jia Wang, Sophie Archibald</a:t>
                      </a:r>
                    </a:p>
                    <a:p>
                      <a:r>
                        <a:rPr lang="en" sz="1050" b="1" dirty="0"/>
                        <a:t>Software Title:</a:t>
                      </a:r>
                      <a:r>
                        <a:rPr lang="en" sz="1050" dirty="0"/>
                        <a:t> HiveList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Language/Framework/Library:</a:t>
                      </a:r>
                      <a:r>
                        <a:rPr lang="en" sz="1050" dirty="0"/>
                        <a:t> React Native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 dirty="0"/>
                        <a:t>Accomplishments this Sprint</a:t>
                      </a:r>
                      <a:endParaRPr sz="105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50" dirty="0"/>
                        <a:t>Set up Repo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50" dirty="0"/>
                        <a:t>Set up Git Hub Project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Established roles and assignments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Item 4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…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1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 dirty="0">
                          <a:solidFill>
                            <a:schemeClr val="dk1"/>
                          </a:solidFill>
                        </a:rPr>
                        <a:t>Current Issues</a:t>
                      </a:r>
                      <a:endParaRPr sz="1050" b="1" u="sng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sng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Initializing / finishing envirnment set up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Item 2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Item 3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Item 4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…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lang="en" sz="1050" dirty="0">
                        <a:solidFill>
                          <a:schemeClr val="dk1"/>
                        </a:solidFill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 dirty="0"/>
                        <a:t>Plan for Next Sprint</a:t>
                      </a:r>
                      <a:endParaRPr sz="105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Assign Specifc Roles for work (Backend or Frontend etc)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Item 3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Item 4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…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ED97-DEE7-CE5E-99EA-02142F67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A7A779-AD71-F7C5-7130-EC4E6504C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2" b="35565"/>
          <a:stretch>
            <a:fillRect/>
          </a:stretch>
        </p:blipFill>
        <p:spPr bwMode="auto">
          <a:xfrm>
            <a:off x="311700" y="1368360"/>
            <a:ext cx="8601584" cy="25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3094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On-screen Show (16:9)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Team Review Meeting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Review Meeting</dc:title>
  <cp:lastModifiedBy>Milius, John</cp:lastModifiedBy>
  <cp:revision>5</cp:revision>
  <dcterms:modified xsi:type="dcterms:W3CDTF">2025-09-29T19:14:16Z</dcterms:modified>
</cp:coreProperties>
</file>