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57" r:id="rId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EACB621-0D06-4155-B42C-C01728FB47A3}">
  <a:tblStyle styleId="{3EACB621-0D06-4155-B42C-C01728FB47A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520" y="5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cd033b6e1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cd033b6e1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title"/>
          </p:nvPr>
        </p:nvSpPr>
        <p:spPr>
          <a:xfrm>
            <a:off x="311700" y="13329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Team Review Meeting</a:t>
            </a:r>
            <a:endParaRPr dirty="0"/>
          </a:p>
        </p:txBody>
      </p:sp>
      <p:graphicFrame>
        <p:nvGraphicFramePr>
          <p:cNvPr id="55" name="Google Shape;55;p13"/>
          <p:cNvGraphicFramePr/>
          <p:nvPr>
            <p:extLst>
              <p:ext uri="{D42A27DB-BD31-4B8C-83A1-F6EECF244321}">
                <p14:modId xmlns:p14="http://schemas.microsoft.com/office/powerpoint/2010/main" val="2183969449"/>
              </p:ext>
            </p:extLst>
          </p:nvPr>
        </p:nvGraphicFramePr>
        <p:xfrm>
          <a:off x="398064" y="806029"/>
          <a:ext cx="8053210" cy="3530443"/>
        </p:xfrm>
        <a:graphic>
          <a:graphicData uri="http://schemas.openxmlformats.org/drawingml/2006/table">
            <a:tbl>
              <a:tblPr>
                <a:noFill/>
                <a:tableStyleId>{3EACB621-0D06-4155-B42C-C01728FB47A3}</a:tableStyleId>
              </a:tblPr>
              <a:tblGrid>
                <a:gridCol w="40266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266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827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u="sng" dirty="0"/>
                        <a:t>Overview</a:t>
                      </a:r>
                      <a:endParaRPr sz="105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Sprint:</a:t>
                      </a:r>
                      <a:r>
                        <a:rPr lang="en" sz="1050" dirty="0"/>
                        <a:t> 1</a:t>
                      </a:r>
                      <a:endParaRPr sz="105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Team #:</a:t>
                      </a:r>
                      <a:r>
                        <a:rPr lang="en" sz="1050" dirty="0"/>
                        <a:t> 1</a:t>
                      </a:r>
                    </a:p>
                    <a:p>
                      <a:r>
                        <a:rPr lang="en" sz="1050" b="1" dirty="0"/>
                        <a:t>Team Members:</a:t>
                      </a:r>
                      <a:r>
                        <a:rPr lang="en" sz="1050" dirty="0"/>
                        <a:t> </a:t>
                      </a:r>
                      <a:r>
                        <a:rPr lang="en-US" sz="1050" b="0" i="0" u="none" strike="noStrike" cap="none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Chelsea Ochoa Mata, John Milius, Jose Velastegui Macias, Owen Morales, Shi-Jia Wang, Sophie Archibald</a:t>
                      </a:r>
                    </a:p>
                    <a:p>
                      <a:r>
                        <a:rPr lang="en" sz="1050" b="1" dirty="0"/>
                        <a:t>Software Title:</a:t>
                      </a:r>
                      <a:r>
                        <a:rPr lang="en" sz="1050" dirty="0"/>
                        <a:t> HiveList</a:t>
                      </a:r>
                      <a:endParaRPr sz="105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dirty="0"/>
                        <a:t>Language/Framework/Library:</a:t>
                      </a:r>
                      <a:r>
                        <a:rPr lang="en" sz="1050" dirty="0"/>
                        <a:t> React Native through Expo and using javascript as main language. </a:t>
                      </a: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1050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u="sng" dirty="0"/>
                        <a:t>Accomplishments this Sprint</a:t>
                      </a:r>
                      <a:endParaRPr sz="1050" b="1" u="sng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1" u="sng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050" dirty="0"/>
                        <a:t>Set up Repo</a:t>
                      </a:r>
                      <a:endParaRPr sz="105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-US" sz="1050" dirty="0"/>
                        <a:t>Set up Git Hub Project</a:t>
                      </a:r>
                      <a:endParaRPr sz="1050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050" dirty="0"/>
                        <a:t>Established roles and assignments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050" dirty="0"/>
                        <a:t>Create a mockup and Application idea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endParaRPr sz="105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12173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u="sng" dirty="0">
                          <a:solidFill>
                            <a:schemeClr val="dk1"/>
                          </a:solidFill>
                        </a:rPr>
                        <a:t>Current Issues</a:t>
                      </a:r>
                      <a:endParaRPr sz="1050" b="1" u="sng" dirty="0">
                        <a:solidFill>
                          <a:schemeClr val="dk1"/>
                        </a:solidFill>
                      </a:endParaRPr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u="sng" dirty="0">
                        <a:solidFill>
                          <a:schemeClr val="dk1"/>
                        </a:solidFill>
                      </a:endParaRPr>
                    </a:p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endParaRPr lang="en" sz="1050" dirty="0">
                        <a:solidFill>
                          <a:schemeClr val="dk1"/>
                        </a:solidFill>
                      </a:endParaRPr>
                    </a:p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endParaRPr lang="en" sz="1050" dirty="0">
                        <a:solidFill>
                          <a:schemeClr val="dk1"/>
                        </a:solidFill>
                      </a:endParaRPr>
                    </a:p>
                    <a:p>
                      <a:pPr marL="13970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400"/>
                        <a:buNone/>
                      </a:pPr>
                      <a:endParaRPr sz="1050" dirty="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50" b="1" u="sng" dirty="0"/>
                        <a:t>Plan for Next Sprint</a:t>
                      </a:r>
                      <a:endParaRPr sz="1050" b="1" u="sng" dirty="0"/>
                    </a:p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b="1" u="sng" dirty="0"/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050" dirty="0"/>
                        <a:t>Assign Specifc Roles for work (Backend or Frontend etc)</a:t>
                      </a:r>
                    </a:p>
                    <a:p>
                      <a:pPr marL="457200" lvl="0" indent="-31750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 sz="1050"/>
                        <a:t>Begin foundation and have some interactability in place</a:t>
                      </a:r>
                      <a:endParaRPr sz="1050" dirty="0"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7ED97-DEE7-CE5E-99EA-02142F6703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endParaRPr lang="en-US" dirty="0"/>
          </a:p>
        </p:txBody>
      </p:sp>
      <p:pic>
        <p:nvPicPr>
          <p:cNvPr id="5" name="Picture 4" descr="A paper with writing on it&#10;&#10;AI-generated content may be incorrect.">
            <a:extLst>
              <a:ext uri="{FF2B5EF4-FFF2-40B4-BE49-F238E27FC236}">
                <a16:creationId xmlns:a16="http://schemas.microsoft.com/office/drawing/2014/main" id="{86C80D26-AF1E-E22E-788B-641466533DD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-1088" t="9554" r="1088" b="4505"/>
          <a:stretch>
            <a:fillRect/>
          </a:stretch>
        </p:blipFill>
        <p:spPr>
          <a:xfrm>
            <a:off x="2516319" y="342259"/>
            <a:ext cx="3891356" cy="44589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30949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57</TotalTime>
  <Words>99</Words>
  <Application>Microsoft Office PowerPoint</Application>
  <PresentationFormat>On-screen Show (16:9)</PresentationFormat>
  <Paragraphs>21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4" baseType="lpstr">
      <vt:lpstr>Arial</vt:lpstr>
      <vt:lpstr>Simple Light</vt:lpstr>
      <vt:lpstr>Team Review Meeting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Review Meeting</dc:title>
  <cp:lastModifiedBy>Milius, John</cp:lastModifiedBy>
  <cp:revision>9</cp:revision>
  <dcterms:modified xsi:type="dcterms:W3CDTF">2025-10-01T19:36:14Z</dcterms:modified>
</cp:coreProperties>
</file>