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9" autoAdjust="0"/>
    <p:restoredTop sz="94676" autoAdjust="0"/>
  </p:normalViewPr>
  <p:slideViewPr>
    <p:cSldViewPr snapToObjects="1">
      <p:cViewPr varScale="1">
        <p:scale>
          <a:sx n="157" d="100"/>
          <a:sy n="157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Template_Whymca_cop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85800" y="606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C6C67D-7F53-B24B-AF9B-1BA627256C69}" type="datetimeFigureOut">
              <a:rPr lang="it-IT" smtClean="0"/>
              <a:t>11-05-2011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08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95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395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0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8" name="Immagine 7" descr="Template_Whymca_int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52492"/>
            <a:ext cx="9144000" cy="1205508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it-IT" dirty="0" smtClean="0">
                <a:latin typeface="Verdana"/>
                <a:cs typeface="Verdana"/>
              </a:rPr>
              <a:t>Titolo</a:t>
            </a:r>
            <a:endParaRPr lang="it-IT" dirty="0">
              <a:latin typeface="Verdana"/>
              <a:cs typeface="Verdana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685800" y="2514600"/>
            <a:ext cx="6400800" cy="1752600"/>
          </a:xfrm>
        </p:spPr>
        <p:txBody>
          <a:bodyPr/>
          <a:lstStyle/>
          <a:p>
            <a:endParaRPr lang="it-IT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PowerPoint per Mac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Titolo</vt:lpstr>
      <vt:lpstr>Diapositiva 2</vt:lpstr>
    </vt:vector>
  </TitlesOfParts>
  <Company>aaaaa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aaa</dc:creator>
  <cp:lastModifiedBy>aaa</cp:lastModifiedBy>
  <cp:revision>1</cp:revision>
  <dcterms:created xsi:type="dcterms:W3CDTF">2011-05-11T06:18:33Z</dcterms:created>
  <dcterms:modified xsi:type="dcterms:W3CDTF">2011-05-11T06:26:27Z</dcterms:modified>
</cp:coreProperties>
</file>