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83" r:id="rId2"/>
    <p:sldId id="280" r:id="rId3"/>
    <p:sldId id="262" r:id="rId4"/>
    <p:sldId id="273" r:id="rId5"/>
    <p:sldId id="269" r:id="rId6"/>
    <p:sldId id="263" r:id="rId7"/>
    <p:sldId id="277" r:id="rId8"/>
    <p:sldId id="279" r:id="rId9"/>
    <p:sldId id="281" r:id="rId10"/>
    <p:sldId id="270" r:id="rId11"/>
    <p:sldId id="271" r:id="rId12"/>
    <p:sldId id="261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4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4T23:15:53.7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8235 6821 0,'0'-25'125,"25"25"-109,0 0 0,24 0-1,26 0 1,24 0-1,-49 0-15,24 0 16,0 0 0,-24 0-1,-25 0 1,0 0 0,99 0 265,-25 0-266,25 0 1,-50 0 0,-24 0-1,0 0-15,-1 0 16,-24 0 0,0 0-1,24 0 1,-24 0-1,0 0 17,0 0-1,0 0 219</inkml:trace>
  <inkml:trace contextRef="#ctx0" brushRef="#br0" timeOffset="61562.5073">2158 15577 0,'50'0'109,"-26"0"-93,26 0-1,-25 0 1,0 0-1,-1 0 1,1 0 0,0 0-1,25 0 1,-1 0-16,1 0 16,-1 0-1,-24 0 16,0 0 1,0 0-1,0 0-31,24 0 16,1 0-1,0 0 1,-26 0 31,1 0-16,0 0 0,0 0-31,0-24 16,-1 24-1,1-25 1,0 25 0,0 0 15,-25-25-15,25 25-16,-1 0 15,1 0 1,0-25 15,0 25-15,0-25-1,-1 25 1,1 0 0,0-24-1,25-1 1,-26 25 15,-24-25-15,25 25-1,-25-25 1,25 0 0,0 25-1,-25-25 1,0 1 46,0-26-46,25 25 0,-25 0-1,0 1 1,0-1-1,0-25 1,0 25 0,0 1-1,0-1 1,0 0 0,0-25-1,0 26 1,0-1-1,0 0-15,0 0 16,-25 0 0,0 1-1,0-1 17,0 0-17,1 25 1,-1-25-1,-25 25 1,25-25 15,-49 25-15,49 0 0,0 0-1,1 0 1,-1 0-1,0 0 1,0-24-16,0 24 16,1 0-1,-26 0 1,25 0 0,-24 0 15,-1 0 0,25 0-31,-24 0 16,24 0-1,0 0 17,0 0-17,0 0 16,0 0 16,1 0-15,-1 0-17,0 0 1,0 0-1,0 24 1,1-24 0,-26 0 15,25 0 219,-24 25-234,24-25-1,0 0-15,0 0 31,0 0-15,1 25 31,-1-25-16,0 0-31,0 25 16,0-25 31,1 25 0,-1-25 15,0 24-31,0 1 16,25 0-31,-25-25-16,25 25 31,0 0 32,-24-25-48,24 24 1,-25 1 15,25 0 16,0 0 0,0 0-32,-25-1 1,25 1 31,0 0-16,0 0 0,0 0-15,0-1 47,0 1-32,0 0 16,0 0-32,0 0 48,-25-25-48,25 24 17,0 1 77,0 0 0,0 0-46,0 0-1,0 0 1,0-1 78,0 1-110,0 0 31,0 0-15,25 0 16,-25-1-48,25-24 17,0 0-1,-1 0 47,1 0-31,0 0 0,0 0 0,-25 25 156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5T00:12:49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10344 4291 0,'24'0'47,"1"0"-16,25 0-15,24 0 0,25 0-1,149 0 1,0 0-1,1-25 1,23 1-16,1-1 16,-25 25-1,0 0 1,-24 0 0,-26 0-1,-49 0-15,-25 0 16,-50 0-1,1 0 1,-26 0 0,-24 0-1,74 0 235,1 0-234,73 0 0,50 0-1,1 0 1,49 0-1,123 0 1,-172 0-16,-51 0 16,-74 0-1,-24 0 1,-25 0 0,-1 0-1,1 0 1,-25 0 31,-25 25 171,0-1-93</inkml:trace>
  <inkml:trace contextRef="#ctx0" brushRef="#br0" timeOffset="36949.9715">13047 5655 0,'25'0'109,"0"25"-78,-25 0 0,25-25-15,-25 25 15,24-25 16,1 0-31,0 0-1,25 0 1,-1 0 0,26-25-1,24 0 1,25-49 0,0-1-16,25 1 15,24 0 1,-49-1-1,-74 50 1,0-24 0,-26 24-1,26 25-15,-25-25 16,0 25 0,-25-25 15</inkml:trace>
  <inkml:trace contextRef="#ctx0" brushRef="#br0" timeOffset="39566.5773">26566 5680 0,'0'-25'15,"49"25"48,-24 25-63,0 0 15,0 0 1,0 24 0,-25-24-1,24 0 1,-24 0-16,0 0 31,25-25-15,0 0 46,25 0-46,-1 0-1,1-75 1,99-74 0,-50 25-1,0 50-15,25 0 16,-25-26 0,50 26-1,0-25 1,-25 49-1,-50 1 1,-24 24 0,-50 0-1,25 25 1</inkml:trace>
  <inkml:trace contextRef="#ctx0" brushRef="#br0" timeOffset="43643.2927">31651 6697 0,'74'0'78,"-24"0"-62,-1 0-1,-24 0 1,0 0-1,49 0 1,-24 0-16,49-25 16,25 1-1,-24-1 1,-51 0 0,-24 0-1,0 0 1,0 1-1,-1-26 1,26 0 15,-50-24-15,0 49 0,25 0-16,-25 1 15,0-1 1,0 0-1,0 0 1,0-24 15,0 24-15,0-25 0,0 1-1,0-1 16,0 25-15,-25 0 15,25 1-15,-50-1 0,26 0-1,-1 0 1,0 0-16,0 0 15,0 1 17,1-1-17,-1 0 17,0 25-32,0 0 15,-25-25 1,26 25-1,-1 0 1,0-25 0,0 25-1,0 0-15,1 0 32,-1 0-17,0 0 1,0 0-1,0 0 17,1 0-17,-1 0 1,0 0 15,0 0-31,0 0 16,1 0-1,-1 0 1,0 25 0,-25-25-1,50 25 1,-24-25 0,-26 25-1,25-25 1,-24 25-16,24-1 15,0 1 1,0-25 0,25 25-1,-25 0 1,1 0 15,-1 0-15,25-1-16,-25 1 15,25 0 17,-25 0-17,25 0 17,0-1-1,0 26-31,0-25 15,0 0 1,0-1 15,0 1 1,25 0-17,-25 0 1,25-25-16,0 25 15,-1-1 32,-24 1-31,25-25 0,-25 25-1,25-25 16,0 25-31,-25 0 32,25-1-17,-25 1 17,0 0-1,24-25-16,-24 25-15,0 0 16,0-1 47,25 1-32,-25 0 16,0 0 0,25-25-32,-25 25 173,25-25-79</inkml:trace>
  <inkml:trace contextRef="#ctx0" brushRef="#br0" timeOffset="50145.3941">1042 7367 0,'49'25'110,"-24"-25"-95,25 25 1,49-25 0,-25 0-1,1 0 1,-1 0-16,-24 0 15,-1 0 1,1 0 0,0 0-1,-1 0 1,1 0 0,-25 0-1,24 0 1,26 0-1,-50 0-15,-1 0 16,1 0 0</inkml:trace>
  <inkml:trace contextRef="#ctx0" brushRef="#br0" timeOffset="54475.0879">2555 7317 0,'0'-24'47,"0"-1"-47,25 25 31,-1 0-15,1 0 0,25 0-1,-25 0 1,24 0 0,1 0-1,-25 0 1,0 0 15,-1 0-15,1 0 46</inkml:trace>
  <inkml:trace contextRef="#ctx0" brushRef="#br0" timeOffset="55407.4535">5755 7342 0,'24'0'140,"26"0"-124,-25 0 0</inkml:trace>
  <inkml:trace contextRef="#ctx0" brushRef="#br0" timeOffset="57075.5546">7640 7466 0,'-25'0'47,"-99"0"-47,-25 25 15,-74 0 1,-25-25 0,-25 25-1,25 24 1,0-49 0,-149 25-16,75-25 15,74 25 1,74 0-1,75-25 1,24 24 0,26-24-1,-1 0 1,0 25 0,1 0-16,24-25 234,-25 0-218,-74 0-16,-49 0 15,-26 0 1,-173 0-1,75 0 1,98 0 0,50 0-1,50 0 1,-25 0 0,25 0-1,-50 0-15,75 0 16,-1 0-1,50 0 17,-24-25 233,-1 25-249,1-25 15,49 1-15,-25 24-16,-25-25 31,25 25 0,1 0 1,-1 0 14,0 0 1,0 0 47</inkml:trace>
  <inkml:trace contextRef="#ctx0" brushRef="#br0" timeOffset="69447.4821">15825 7392 0,'25'0'62,"25"0"-46,49 0 0,99 0-1,1 0-15,-25 0 31,24 0-31,25 0 16,0 0 0,-24 0-1,-25 0 1,-75 0 0,99 0-16,-74-25 15,-99 25 235,0 0-250,49 0 16,1 0-1,24 0 1,174 0 0,-50 0-1,-124 0 1,-49 0 0,-1 0-1,-24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5T00:14:22.9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25673 5879 0,'0'-25'63,"0"124"-1,0 199-46,0-1-1,0 51 1,0-26 0,0 50-1,0 25 1,25 99-16,-25-99 16,0 422-1,0-274 1,24-222-1,-24-75 1,0-50 0,0 100-1,25 49 1,-25 199-16,0-273 16,0-149-1,0-50 1,0-49-1,0 74 314,25 0-314,-25 50-15,0 75 16,25 48-1,0-24 1,-25-49 0,0-1-1,24 224 1,1-100 0,-25-123-1,0-50 1,0-75-16,25-24 15,-25-25 1,0-1 0,0 1 46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5T00:15:55.7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15875 5556 0,'0'25'141,"0"0"-125,0 0-16,25-25 15,-25 24 1,25-24 78,-1 0-79,1 0 1,74-49 0,-49 24-1,49-49 1,0 24-1,-49 0 1,0 26 0,-1-26-1,-24 50 1</inkml:trace>
  <inkml:trace contextRef="#ctx0" brushRef="#br0" timeOffset="4343.8825">1637 7838 0,'0'-25'141,"25"25"-110,25 0-16,49 0 1,25 0-16,25 0 16,-1 0-1,1 0 1,-25 0 0,25 25-1,-25-25-15,50 25 16,-100-25-1,1 0 1,-26 0 0,1 0-1,-1 0 1,-24 0-16,0 0 16,25 0-1,-1 0 1,-24 0 15,25 25-31,-26-25 31,1 0-15,0 0 0,0 0 15,0 0 219,49 0-235,-24 0 1,24 0-16,-24 0 16,-1 0-1,1 0 1,24 0 0,-24 0-1,-25 0 1,0 0-1,24 0 1,-24 0 0,0 0-16,24 0 15,-24 0 1,0 0 0,0 0-1,24 0 1,-24 0-1,25 0 1,-25 0 0,-1 0-1,1 0-15,0 0 16,0 0 15</inkml:trace>
  <inkml:trace contextRef="#ctx0" brushRef="#br0" timeOffset="11783.6389">4936 8384 0,'0'25'141,"25"-25"-126,-25 25 1,0-1-16,0 1 15,25-25 1,-25 25 0,0 0-1,0 0 17,25-25-32,-25 24 15,24-24 95,1 0-95,0 0 48,25 0-32,49-74-15,-25 49-16,-24 0 15,24 1 1,-24-1-1,-25 25 1,-1-25 0,51 0-1,-50 25 1,-1 0 0,1-25-16,0 25 46</inkml:trace>
  <inkml:trace contextRef="#ctx0" brushRef="#br0" timeOffset="16467.3983">1166 8905 0,'25'0'78,"-1"0"-62,26 0 0,49 0-1,25 0-15,25 0 16,25 0-1,-75 0 1,0 0 0,50 25-1,-25-25 1,-50 0 0,26 0-16,-26 0 15,25 0 1,-49 0-1,24 0 1,-24 24 0,-25-24-1,24 0-15,-24 25 16,50-25 0,-26 0-1,1 25 1,-1-25-1,-24 0-15,0 0 16,0 0 0,0 0 62</inkml:trace>
  <inkml:trace contextRef="#ctx0" brushRef="#br0" timeOffset="22661.3321">794 7218 0,'0'25'156,"25"0"-140,-25 0 46,24-25-46,1 0 62,0 0-47,0 0-15,0 0-1,-1 0 32,1 0 31,0 0-62,25-25 15,-50 0-15,24 25 0,-24-25-1,25 25 32</inkml:trace>
  <inkml:trace contextRef="#ctx0" brushRef="#br0" timeOffset="41732.7697">6548 14089 0,'0'-25'31,"0"50"47,0 0-62,0 24-1,0-24 1,0 25-1,0-25 1,0-1 0,0 1 15,50-25 94,49 0-109,25-49-1,-49-1 1,-1 0-16,25 1 15,-74 49 1,25-25 0,-25 25-1,-25-25 1,24 25 0,1 0 15</inkml:trace>
  <inkml:trace contextRef="#ctx0" brushRef="#br0" timeOffset="58836.9613">6474 7268 0,'25'0'172,"-25"49"-172,25 1 31,-25-25 16,0 0-16,0-1 32,24-24 62,26 0-94,-25 0-31,49 0 16,-24-49-1,99-1 1,-75 25 0,-24 1-1,-25-1 1,24 25-16,-24 0 16,-25-25-1,25 25 1,-25-25 46</inkml:trace>
  <inkml:trace contextRef="#ctx0" brushRef="#br0" timeOffset="62908.9224">6697 13841 0,'0'0'0,"0"-25"125,0 75-47,0-25-47,0-1-15,0 1-1,0 0 1,0 0 15,50-25 141,-1 0-156,-24 0-16,0 0 15,0 0 16,25-25 1,-1 0-17,-24 0 1,0 1 0,0 24 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4T23:22:22.0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1414 4663 0,'0'25'156,"0"0"-140,0 0 15,0-1 0,25-24 94,-1 0-109,26 0 0,-25-24-1,24 24 1,1-50-1,-25 50 17,-25-25-17,25 25 1,0 0 31</inkml:trace>
  <inkml:trace contextRef="#ctx0" brushRef="#br0" timeOffset="7450.1477">992 6102 0,'-25'25'78,"1"-25"-62,24 25-1,-25-25 1,-25 0 0,25 0-1,1 0-15,-1 0 16,25 24 31,-50 26 140,25 24-187,1-24 16,-1 0-1,-50 74 1,26 0 0,-1-50-1,50 0 1,-25 1 0,0-1-1,-24 50 1,24 0-16,25-49 15,0-26 1,-25-24 0,25 25-1,0-1 1,-25 1 0,25-25 15,0 24 266,0-24-282,0 25 1,0 74-16,0-25 16,0 0-1,0 1 1,0 24-1,0-25 1,0 0 0,0 0-1,0 0-15,0-49 32,0 0-32,0-1 15,0 26 1,0-26-1,0 1 1,0 74 0,0-50-1,0 1 1,0-26-16,0 1 16,0 0-1,0-26 1,0 76-1,25-26 1,-25 25 0,0 0-1,0-24 1,0-1-16,0 1 16,0-26-1,0 26 1,0-50-1,0-1 1,0 1 0,25 25-1,-25-25 1,0-1 0,0 26-16,0-25 15,0 0 1,0 24 249,0 26-249,0-1 0,0 0-1,0 26-15,25 24 16,0-50 0,-1 0-1,-24 1 1,25-50-1,-25 24 1,0 1 0,25 49-16,-25-24 15,25-26 1,-25 1 0,25-1-1,-25-24 1,0 0-16,0 25 15,25-26 17,-25 1-1,0 0-15,24 0-16,1 0 31,-25-1-16,0 1 1,25-25 0,-25 25-1,25 0 17,0-25 30,-1 0-62,1 0 31,0 0 1,-25 25-17,25-25-15,0 24 16,-1-24-1,1 0 17,0 25-17,0-25 32,-25 25-16,25-25-15</inkml:trace>
  <inkml:trace contextRef="#ctx0" brushRef="#br0" timeOffset="16184.4615">2902 6945 0,'0'25'125,"0"0"-94,0 0 32,25-25-17,-25 25 17,25-25 78,0 0-126,-1 0 1,1 0-1,25-25 1,-1-25 0,-24 50-1,0-25 1,0 25 0,0 0-1,-25-24 1,0-1 31,24 25-47,1 0 31,-25-25 0,25 25 0,0 0 16,0 0 0,-1 0-31,1 0-1,25-25 1,-25 25 47</inkml:trace>
  <inkml:trace contextRef="#ctx0" brushRef="#br0" timeOffset="17788.9582">2232 9128 0,'-24'0'78,"24"25"-15,0 0-47,0 0-1,0-1 1,0 1-1,0 0 32,24-25 188,26 0-220,0-25 1,-26 0 0,26-24-16,-25 49 31,0 0 63</inkml:trace>
  <inkml:trace contextRef="#ctx0" brushRef="#br0" timeOffset="23050.7904">4638 8012 0,'0'25'140,"0"0"-124,0-1 0,0 1-1,0 0 16,25-25 79,25 0-32,-25 0-62,49 0-1,-24 0 1,99 0-16,-100-25 15,1 0 1,-1 25 0,1-24-1,-25 24 1,24-25 0,51 0-1,-1-25 1,-50 25-16,-24 1 31,0 24-31,0-25 16,24 25 312,-24 0-313,0-25 1,0 25 62</inkml:trace>
  <inkml:trace contextRef="#ctx0" brushRef="#br0" timeOffset="27065.0124">3994 9649 0,'-100'25'31,"1"0"-15,0 24-1,-25 1 1,25-25 0,-174 49-1,74-49-15,-24 0 16,25-25-1,74 0 1,24 0 0,1 0-1,0 0 1,25 0 0,-1 0-1,26 0-15,-1 0 16,25 0-1,0 0 1,1 0 0,-1 0-1,-25 0 1,25 0 0,1 0 202,-26 0-202,0 0 0,-24 0-1,24 0-15,-49-25 16,0-25-1,24 50 1,26-49 0,24 24-1,-49 0 1,24-25 0,0 1-1,1 24-15,-26-49 16,51 49-1,-1-25 1,-50 1 0,51 24-1,-26-74 1,25 74 0,0-25-1,1 1 1,-1-1-16,-25 0 15,50 26 1,-25-51 0,0 50-1,25-24 1,0 24 0,0-25-1,0 25 1,0-49 249,0 24-249,0-49 0,0 25-1,25-1-15,0 1 16,-25 24 0,25 1-1,-25-1 1,25-99-1,0 75 1,-1-1 0,-24 26-1,0 24-15,25-25 16,0 26 15,-25-26-15,25 25-1,-25 0 1,49 1 0,-49-1-1,25 0 1,0 0-16,25-24 16,-26-1-1,1 0 16,-25 26 1,0-26 280,0 25-312,0 0 16,0 1 15,0-1 16,0-25-31,25 25-1,0 1 1,-25-1-1,25 0 1,-25 0 15,24 25-15,1-25 62,0 1-47,-25-1 16,25 0 47,0 25-78,-25-25-1,24 25 1,1 0-1,0 0 48,-25-25-47,25 25-1,0 0 95</inkml:trace>
  <inkml:trace contextRef="#ctx0" brushRef="#br0" timeOffset="30137.3654">4986 7169 0,'0'24'109,"0"1"-109,0 0 16,0 25 0,0-1-1,0-24 1,0 0 0,0 24-1,0-24 16,0 0 32</inkml:trace>
  <inkml:trace contextRef="#ctx0" brushRef="#br0" timeOffset="32165.9637">13643 10145 0,'0'-25'109,"24"25"-46,1 0-16,0 0 15,0 0-15,0 0 0,-1 0-16,-24 25 0,25-25 1,-25 25-32,0 0 15,0 0 17,0-1 14,0 1-30,0 0 0,0 0 15,-25 0 0,50-25 250,0 0-249,25 0-17,-26 0 17,1 0-1,0 0-16,0 0 1,0 0 0,-25-25-1,24 25 1,1 0 0,0 0 15,-25-25-16,25 25 1,0 0 47</inkml:trace>
  <inkml:trace contextRef="#ctx0" brushRef="#br0" timeOffset="38306.2828">4787 11212 0,'0'-25'31,"25"25"94,0 0-109,25 0 15,-26 0 0,26 0-31,-25 0 32,24 0-17,-24 0 1,0 0 0,0 0-16,0 0 15,-1 0 1,1 0-1,0 0 1,49 0 0,-49 0-1,0 0 1,0 0-16,0 0 78,-1 0-62,26 0-1,0 0 1,-26 0 0,1 0-1,0 0 1,0 0-1,0 0 17,-1 0-1,1 0-15,0 0-16,0 0 15,0 0 32,-1 0-16,1 0-15,0 0 15,0 0 94</inkml:trace>
  <inkml:trace contextRef="#ctx0" brushRef="#br0" timeOffset="47618.426">5358 10220 0,'-25'0'63,"25"49"-16,0-24-16,0 0 0,25-25 47,0 0-15,-1 0-1,26 0-46,-25-25 0,0 25-1,-1 0-15,1 0 16,-25-25-1,25 0 1,25 1 0,-1-1-1,1-25 1,-1 25 0,1-24-1,-25 49 1,-25-25-1,25 25 1,0 0 15,-1-25-15,1 25 0</inkml:trace>
  <inkml:trace contextRef="#ctx0" brushRef="#br0" timeOffset="64842.3658">967 12799 0,'-24'0'78,"24"25"-47,-25-25-15,25 25 0,-25-25-1,0 0 1,0 0 0,1 25 15,-26 49 63,25 0-79,0-49 1,1 25-1,24-25-15,0-1 16,0 1 0,0 0-1,0 25 1,0-25 0,0 49-1,0 0-15,0-49 16,0 25-1,0-25 1,0 24 0,0-24-1,0 0-15,0 0 16,0-1 15,0 1-15,0 0-1,0 0 1,-25 24 297,25 1-298,-25-25 1,25 49-1,0-24-15,0 24 16,0-24 0,0-1-1,0 26 1,0 99 0,0-125-1,0 50-15,0 1 16,0-26-1,0-24 1,0-1 0,0 1-1,0-1 1,0 1-16,0 0 16,0-26-1,0 1 1,0 0-1,0 0 17,0 0-1,0-1 16,25 1-32,-25 0 17,0 0-17,0 0 17,0 24-17,0-24 1,0 25-1,0-25 1,0-1 15,0 1-31,0 0 16,25-25 0,-25 25-1,0 0 95,0-1 280,24-24-374,-24 25-1,50-25 1,-50 50 0,25-50-1,0 25-15,24-1 16,-24-24 15,25 0-15,-26 0-1,26 0 1,-25 0 15,0 0-15,-1 0 0,1 0-1,0 0 32,0 0-16,0 0-15,-1 0 15</inkml:trace>
  <inkml:trace contextRef="#ctx0" brushRef="#br0" timeOffset="77663.2456">16793 6127 0,'-25'0'110,"0"25"-63,0-1-32,25 1 1,-24 0-16,-1 49 16,0-49-1,0 25 1,25-1-1,-25-24 1,25 0 0,-24 25-1,-1 98 1,0-48 0,25-26-16,-25-24 15,25-1 1,-25 26-1,1-1 1,24 25 0,0 1-1,0-1 1,-25-25 0,25 1-1,-25-1-15,25-24 16,0 24-1,0-24 1,0-26 0,0 1-1,0 25 1,0-25 0,0-1-1,0 1-15,0 0 16,0 0-1,0 0 345,0 49-345,0 1 1,0-26-16,0 26 16,0-51-1,0 26 1,25 24 0,-25 1-1,0-50 1,0 24-1,0-24 1,0 0 0,0 0-1,25-1 17,-25 1-1,0 0 578,0 0-562,0 0 62,24-25 16</inkml:trace>
  <inkml:trace contextRef="#ctx0" brushRef="#br0" timeOffset="81216.581">18728 7218 0,'24'75'141,"-24"-26"-126,0-24 1,25 0 0,-25 0-1,0-1 1,0 1 31,25-25 15,0 0 16,24 0-78,-24 0 16,74-49 0,-24-1-1,24 25 1,-49-24-1,-1-1 1,50 0 0,-24 1-1,24-26-15,0 1 16,149-75 0,-74 25-1,-50 25 1,-25 49-1,-49 25-15,-25 1 16,24-1 0,-24 25-1,0 0 1,0-25 15,-50 25 110,0 25-126,0-25 1,0 25 0,-24-1-1,-26-24 1,1 75 0,0-50-1,49-1 1,-25 1-1,1-25-15,24 50 16,-50-25 0,51 24-1,-1-49 1,-25 50 0,1 0 15,-1-1-16,0 1 1,26-50 0,-1 49-1,-25-24 1,25 0 0,-24 0-1,24 0 1,0 24-1,-49-24 1,74 0-16,-25-25 16,0 25-1,0-25 1,0 24 0,25 1-1,-49-25 1,24 25-1,0-25 1,25 25-16,-25 0 16,1-1-1,-1 1 1,0-25 0,0 25-1,0 0 32,1 0-31,-1-25-1,0 0 1,25-25 421</inkml:trace>
  <inkml:trace contextRef="#ctx0" brushRef="#br0" timeOffset="86287.4117">19248 11385 0,'0'25'125,"25"0"-109,-25 0 0,25 24-1,-25-24 16,0 0-15,0 0 0,0 0 15,0-1 0,0 1-31,0 0 31,0 0 1,0 0-17,0-1-15,0 1 16,-25 0 15,25 0-15,-25 0 31,1-1 343,24 1-374,0 0 0,-25 0-1,25 0 32,0-1 125,0 1 1140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4T23:39:23.5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1860 11956 0,'0'-50'47,"25"50"0,25 50-16,-50-25-16,49-1-15,-24-24 47,25 0-15,-25 0-17,24 0 1,1 0-1,-1-49-15,75-1 16,149-99 0,-25 1-1,0-1 1,-24 25 0,24 0-1,0 49 1,25-24-1</inkml:trace>
  <inkml:trace contextRef="#ctx0" brushRef="#br0" timeOffset="23821.1409">17264 12874 0,'50'0'94,"-26"0"-78,51 0-1,-26 0 1,26 0-1,99 0-15,-1 0 16,1 0 0,-50 0-1,25 0 1,-50 0 0,-25 0-1,-24 0 1,0 0-16,-1 0 15,1 0 1,-25 0 0,-1 0-1,1 0 1,25 0 0,-25-25-1,24 25 220,26 0-220,24 0 1,174 0-1,-50 0 1,0 0 0,25 0-1,-124 25 1,25-1-16,-50-24 16,-49 25-1,24-25 1,-49 0-1,0 0 17,0 0-17,-1 0 220,125 0-220,-49 0 1,48 0 0,51 0-16,-26 0 15,1 0 1,124 0-1,-50 0 1,-75 0 0,-24 0-1,-50 0 1,-24 0 0,-1 0-16,-24 0 15,24 0 1,-24 0-1,-25 25 1,49-25 0,-49 0-1,49 0 204,1 0-203,49 0-1,49 0 1,-49 0 0,50 0-1,-25 0 1,0 0-16,-25 0 15,-75 0 1,-24 0 0,0 0-1,0 0 32,0 0-31,-1 0 15,1 0-15,0 0 15,0 0 250,74 0 32,-25 0-298,1 25-15,-1-25 16,1 0 0,-51 0-1,26 0 1,-25 0 15,25 0 250,49 0-265,0 0 0,-25 0-1,26 0 1,24 0-16,-25 0 15,50 0 1,24 0 0,1 0-1,0 0 1,-50 0 0,0 0-1,0 0-15,-75 0 16,26 0-1,-26 0 1,1 0 203,-1 0-204,26 0 1,24 0 0,50 0-1,248-25 1,-100 25 0,-98 0-1,-100 0 1,-24 0-1,24 0-15,-25 0 16,25 0 0,50 0-1,-25 0 1,25 0 0,-75 0-1,1 0-15,-50 0 16,0 0-1,24 0 1,-24 0 15,49 0-15,-24 0 0,24 0-16,-49 0 15,0 0 1,25 0-1,-50-25 142,0 0-142,0-49-15,0 0 16,-25-1 0,0 26-1,25-26 1,0 1-1,0-1 1,0 1 0,0 24-1,0 26 1,0-1-16,0-25 16,0 25-1,0-24 1,-25-1-1,0 25 1,-24 0 0,-1-24-1,25 24 1,-24 25-16,-1 0 16,-49-25-1,24 0 1,26 25-1,-26-24 1,26 24 0,-1 0-1,1 0 1,-26 0 0,50 0-16,-24 0 31,-1 0 172,-49 0-187,-75 0-16,-24 0 15,-25 0 1,-149 0-1,49 0 1,100 0 0,0 0-1,24 0 1,26 0-16,24 0 16,74 0-1,-49 0 1,50 24-1,24-24 1,25 0 0,1 0-1,-1 0 17,-50 0 155,-24 0-187,-74 0 16,-26 0-1,-74-24 1,50-1 0,0 25-1,0-25 1,-75 25-16,75 0 15,24 0 1,75 0 0,-25 0-1,75 0 1,0 0 0,24 0-16,25 25 15,0 0 1,-74-25 187,-50 24-187,-49-24-1,-25 25 1,-1-25-1,51 0 1,49 0-16,25 0 16,49 0-1,0 0 1,25 0 15,1 0 32,-1 0 109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4T23:43:34.1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5581 6846 0,'25'0'172,"24"0"-156,-24 0-16,0 0 15,25 0 1,-1 0 0,1-25-1,-25 25 1,24-25-1,-24 25-15,0 0 32,0 0-1</inkml:trace>
  <inkml:trace contextRef="#ctx0" brushRef="#br0" timeOffset="5552.9181">11757 7863 0,'0'-25'31,"50"25"32,-25 0-48,24 0 1,26 0-16,24 0 16,75 0-1,-50 0 1,25 0-1,-50 0 1,-25 0 0,-24 0-16,-1 0 15,1 0 1,0 25 0,-26-25-1,1 0 16</inkml:trace>
  <inkml:trace contextRef="#ctx0" brushRef="#br0" timeOffset="16557.4182">7417 9798 0,'0'-25'31,"49"0"-15,100 0 0,49 1-1,26-1-15,73 0 16,26-25 0,24 26-1,0 24 1,-74 0-1,74 0 1,-148 0 0,-75 0-16,-50 24 15,-49-24 1,0 0 0,-25 25-1</inkml:trace>
  <inkml:trace contextRef="#ctx0" brushRef="#br0" timeOffset="22561.7317">12402 11956 0,'25'0'62,"99"0"-46,75-25-1,24 0 1,124 0 0,174-49-16,-174 49 15,-74 0 1,-74 25 0,-26-24-1,1 24 1,-25 0-1,-50 0 1,-25 0-16,1 0 16,-1 0-1,-24 0 1,-25 0 0,24 0-1,-24 0 1,0 0-1,0 0 32</inkml:trace>
  <inkml:trace contextRef="#ctx0" brushRef="#br0" timeOffset="29221.9252">17934 6747 0,'49'0'125,"1"0"-110,0 0 1,-1 0 0,-24 0-1,25 0 1,-26 0 0,51 0-1,-50 0 1,-1 0-1,26 0-15,-25 0 32,0 0-32,-1 0 15,26 0 1,0 0 0,-25 0-1,-1 0 1,26 0-1,0 0 1,-26 0 0,51 0-1,-26 0 1,1 0 0,24 0-1,-24 0 1,24 0-1,-24 0-15,0 0 16,74 0 0,-75 0-1,26 0 1,-26 0 0,-24 0-1,0 0-15,0 0 281,24 0-265,51-25 0,-26 0-16,-24 0 15,-1 1 1,-24-1 0,0 25-1,0-25 48,-25 0 30,0 0-77,0 1 15,0-1-15,0 0 15,0 0 0,-25 25-15,0 0 0,25-25-16,-25 25 15,25-24 1,-25-1 0,1 0-1,-26 0 1,25 25-1,0-49 1,1 49 0,-1-25-16,-25 0 15,25 0 1,-24 0 0,-51 1-1,51 24 1,-1-25-1,1 0-15,-1 25 16,25 0 15,0 0 282,-148 0-298,24 0 1,0 0-16,50 0 16,0 0-1,-1 0 1,1-25 0,25 25-1,-1 0 1,1 0-16,0 0 15,24 0 1,-24 0 0,24 0-1,25 0 1,0 0 0,-24 0-16,24 0 15,0 25 1,0-25-1,1 0 1,-1 25 0,-25 0-1,25-1 17,25 26 77,0-25-78,0 24-15,0-24-1,25 0 17,-25 0-17,25-25 1,0 25 0,0-25 46,-25 24 1</inkml:trace>
  <inkml:trace contextRef="#ctx0" brushRef="#br0" timeOffset="33358.9655">17562 6152 0,'-25'0'78,"25"-25"-62,0 99 46,0 25-46,0-24-1,0 24 1,0 25 0,25-25-1,-25 0-15,0 1 16,25-1 0,-25 25-1,0-50 1,0-24-1,0 0 1,0 24 0,0-24-1,0-26 1,0 26 0,0-25-16,24-25 15,-24 49 1,0-24 15,0 0-15,25 0-1,-25 0 17,0-1-17,25 1 79,25-25-78,-26 0-1,26 0 1,0 0-1,24 0 1,0 0-16,1 0 16,-1 0-1,100-49 1,-25 49 0,0 0-1,-50-25 1,0 25-16,-25 0 15,1 0 1,-1 0 0,-24 0-1,-1 0 1,26 49 0,-26-24-16,51 0 15,-51 0 1,-24-25-1,25 0 1,-26 0 250,51 0-251,-1 0 1,1 0-16,24-25 16,0 0-1,0 25 1,-24 0-1,-26 0 1,-24-25 0,0 1-1,25 24-15,-1-50 16,1 0 0,-1 1-1,26-75 1,-26 0-1,1 25 1,-25-25 0,0 49-1,-25 1 1,24 24-16,-24 0 16,0 1-1,0 24 1,0-25-1,0 26 1,0-1 0,0-25-1,0-24 1,0 49 0,0 0-16,0 0 15,0-24 1,-49 24-1,-1 0 1,1 0 0,24 1-1,-50-1-15,-24 0 16,25 0 0,24 0-1,1 1 1,-1 24-1,0-25 1,50 0 0,-49 25-16,24 0 15,0-25 1,-24 25 0,24 0-1,25-25 1,-25 25-1,0 0 345,25 25 218</inkml:trace>
  <inkml:trace contextRef="#ctx0" brushRef="#br0" timeOffset="94544.2217">18256 12923 0,'25'0'94,"0"0"-78,24 0-1,26 0 1,24 0-1,25 0 1,-25 0-16,25 0 16,-24 0-1,-26 0 1,-24 0 0,-1 0-1,-24 0 1,49 0-1,-24 0 1,24 0 0,1 0-16,-26 0 15,26 0 1,-1 0 0,-24 0-1,24 0 1,-24 0-16,-25 0 15,0 0 1,24 0 0,-24 0-1,0 0 1,24 0 0,1 0-16,-25 0 15,0 0 1,24 0-1,-24 0 1,0 0 0,0 0-1,-1 0 1</inkml:trace>
  <inkml:trace contextRef="#ctx0" brushRef="#br0" timeOffset="95940.177">20886 12923 0,'49'0'93,"1"0"-77,-1 0-16,26 0 16,49 0-1,25 0 1,-50 0-1,0 0 1,0 0 0,-24 0-16,-1 0 15,-24 0 1,-1 0 0,1 0-1,-25 0 1,24 0-1,-24 0-15,25 0 16,-25 0 0,-1 0-1,1 0 1,0 0 0,25 25-1,-26-25 1,1 0-1,25 0 1,24 0 0,-74 25-1,25-25 1,0 0-16,0 0 31,-1 0-15,1 0-1,0 0 17,0 0-17,0 0 1</inkml:trace>
  <inkml:trace contextRef="#ctx0" brushRef="#br0" timeOffset="102062.0134">20662 12278 0,'-25'0'47,"-24"0"-16,49 25-15,-25-25 0,0 25-1,0 0-15,1 0 31,-1-1-15,0 1 0,25 25-1,-25-1 1,0-24-16,25 25 16,-24-1-1,24 1 1,0-25-1,0 24 1,0 1 0,0 0-16,0-26 31,0 26-15,0-25-1,0 0 1,0-1-1,0 26-15,0-25 16,0 0 0,0-1-1,0 1 1,24 0 0,-24 0-1,25-25 1,0 0 15,0 25-15,0-25-1,-1 0 1,1 0-16,0 0 16,25 0-1,-26 0 1,1 0-1,0 0 1,0 0 0,0-25-16,0-25 31,-1 25 0,-24-24-15,25 24-1,-25 0-15,0 0 16,0 1 0,25-1-1,-25 0 1,0 0 0,0 0-16,0-24 15,0 24 1,0 0-1,0-24 1,0 24 0,0-25-1,0 1 1,0 24 0,-25-25-16,25 25 15,0 1 1,0-1-1,0 0 17,0 0 15,-25 0-32,25 1 63,-24 24-62,-1 0 31,0 0 0,25-25 109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4T23:49:51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11584 9178 0,'25'0'110,"24"0"-95,26 0 1,-26 25 0,1-25-1,-25 24 1,49-24 0,-24 0-16,-1 0 15,1 25 1,-1-25-1,-24 0 1,25 0 0,-50 25-16,25-25 15,24 0 17,1 0-17,0 0 1,-26 0-1,26 0 1,-25 0 0,24 0-16,1 0 31,0 0-15,-26 0-1,1 0 1,25 0-1,-25 0 1,-1 0 0,1 0 15,0 0-15,0 0 15,0 0-16,-25-50 1,0 26 218,24 24-218,1 0 0,0 0-1,0 0-15,0 0 16,-1 0 0,1 0-1,0 0 1,0 0 31,0 0-32,-1 0 1,1 0 31</inkml:trace>
  <inkml:trace contextRef="#ctx0" brushRef="#br0" timeOffset="9678.8594">19670 5904 0,'25'0'94,"0"0"-78,0 0-1,24 0 1,50 0 0,1 0-1,24 0 1,-25 0 0,-25 0-1,1-25 1,-51 25-16,26 0 15,-25 0 17,0 25 46,-25 49-63,24 25 1,-24 50 0,0-50-1,0 25 1,0 99 0,0 1-1,-24-1 1,24-124-1,0-24 1,-25-51-16,25 1 16,-50-25 171,-49 0-171,25 25-1,24-25 1,-24 0 0,49 0-16,-25 0 15,25 0 1,1 0 0,-1 0-1,0 0 1,0 0-1</inkml:trace>
  <inkml:trace contextRef="#ctx0" brushRef="#br0" timeOffset="24932.3646">19174 8781 0,'0'49'140,"0"-24"-124,0 0-1,25-25 1,-25 25 15,25-25 32,-1 0-16,1 0-16,25 0-15,-25-25-1,74-25-15,-50 26 16,1-1-1,-25 0 1,49 0 0,-49 25 15</inkml:trace>
  <inkml:trace contextRef="#ctx0" brushRef="#br0" timeOffset="29376.2655">20786 9773 0,'0'-25'47,"0"0"16,50 25-48,0 0 1,24 0-1,25 0 1,75 0 0,-100-24-1,1 24-15,-26 0 16,-24 0 0,49 0-1,-24 0 1,-25 0-1,24 0-15,-24 0 16,0 0 47</inkml:trace>
  <inkml:trace contextRef="#ctx0" brushRef="#br0" timeOffset="30694.9062">24482 9599 0,'25'0'110,"25"0"-95,-1 0 1,1 0 0,49 0-1,0 0 1,-24 0 0,24 0-1,0 0 1,50 0-16,-25 0 15,124 25 1,-99-25 0,0 25-1,-75-25 1,25 25 0,-24-25-16,-26 0 15,1 0 1,0 0-1,-26 0 17,1 0 30</inkml:trace>
  <inkml:trace contextRef="#ctx0" brushRef="#br0" timeOffset="36909.2782">18008 10592 0,'25'0'219,"0"0"-204,24 0 1,-24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4T23:53:42.9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15503 5383 0,'-50'0'125,"50"49"-125,-49-24 16,49 0 0,0 24-1,0 1 1,0 0 15,0-26-15,0 1-1,0 0 1,0 49-16,0-24 16,0 25-1,0-51 1,0 1-1,0 0 1,0 25 15,0-26-15,0 1 93</inkml:trace>
  <inkml:trace contextRef="#ctx0" brushRef="#br0" timeOffset="1050.8725">15329 5904 0,'25'-25'110,"50"0"-95,-1 25 1,-49-25 15,0 25 32</inkml:trace>
  <inkml:trace contextRef="#ctx0" brushRef="#br0" timeOffset="2131.1985">15627 5829 0,'0'25'109</inkml:trace>
  <inkml:trace contextRef="#ctx0" brushRef="#br0" timeOffset="2385.3685">15627 5655 0</inkml:trace>
  <inkml:trace contextRef="#ctx0" brushRef="#br0" timeOffset="3174.3062">15776 5655 0,'25'25'94,"24"0"-63,-49 0-15,50-25-16,-50 25 15,0-1 1,0-48 203,0-1-172</inkml:trace>
  <inkml:trace contextRef="#ctx0" brushRef="#br0" timeOffset="3762.4384">16049 5531 0,'24'25'156,"-24"0"-140,0 0 15,0 0-31,25-25 16,-25 24 15,0 1 47</inkml:trace>
  <inkml:trace contextRef="#ctx0" brushRef="#br0" timeOffset="4412.3897">16247 5283 0,'0'25'109,"0"0"-93,0 25-16,0-1 16,0 1-1,0-25 1,0 24 0,0-24-1,0 0 32,25-25 0,0 0-16</inkml:trace>
  <inkml:trace contextRef="#ctx0" brushRef="#br0" timeOffset="4799.2566">16272 5383 0</inkml:trace>
  <inkml:trace contextRef="#ctx0" brushRef="#br0" timeOffset="7096.89">16495 5581 0,'25'0'672,"25"-25"-657,-1 0 1,-24 25-1,0 0 1,0 0 0,-1 0-1,51-24 1,-26-1 0,26 25-16,-50 0 15,-1-25 1,26 25-1,0 0 1,-26 0 0,1-25-1,25 25 1,-25 0 0,-1 0-1,1 0 1,0 0-1,0 0 17,-25-25 15</inkml:trace>
  <inkml:trace contextRef="#ctx0" brushRef="#br0" timeOffset="8501.5211">17636 5135 0,'0'-25'15,"25"25"32,0 0-31,-25 49-1,0 26 1,25-26 0,-25-24 15,0 0 16,24-25 31,-24-25-47,0 0-15,25-24-1,-25-1 1,0 25 15,25 25 0,0 0 32,0 0-47,-1 0-1,1 0 1,0 0-1,0 0 17,0 25-1,-25 0 0</inkml:trace>
  <inkml:trace contextRef="#ctx0" brushRef="#br0" timeOffset="9697.4778">18231 5085 0,'0'25'203,"0"0"-171,0-1-17,0 1 16,25-25 16,0 0-31,0 0 15,0 0 16,-1-25-31,-24 1-1,0-1 1,0 0 15,25 25 110,0 25-94,-25 0-32,25-25 126,0-25-63</inkml:trace>
  <inkml:trace contextRef="#ctx0" brushRef="#br0" timeOffset="10775.6423">18455 5060 0,'49'0'31,"-24"0"0,0 0 1,0 25-1,0-25 0,-25 25 0,24-25 32,-24-50-1,0 1-46,0 24 15,0 0 1,25 25 77,0 0-93,0 0-1,-25 25 1,0 0 15,25-25-15,-25 24-16,0 1 47,24-25 15</inkml:trace>
  <inkml:trace contextRef="#ctx0" brushRef="#br0" timeOffset="12059.8044">18752 5060 0,'25'0'16,"25"0"0,-1 0-1,1 0 1,-25 0-1,0 0 32,-1 0-31,1 0 31,0 0-32,0-25 1,-25 1 31,0-1 47,-25 25-1,0 0-30,0 0 15,25 25-15,0-1-32,0 1 0,0 0-15,0 0 15,25 0-15,0-25 15,0 0-16,0 0 1,-1 0 15</inkml:trace>
  <inkml:trace contextRef="#ctx0" brushRef="#br0" timeOffset="21197.963">17314 5283 0,'-25'0'78,"0"0"-62,0 0 15,-24 0 0,24 0-15,0 0 0,-25 0-16,1 0 31,24-24-16,-49 24 1,24 0 0,0 0-1,26 0 1,-1 0 0,-25 0-16,25 0 15,1 0 1,-1 0-1,0 0 1,0 0 0,0 0-1,1 0 17,-1 0-17,25 24-15,-25-24 16,0 0-1,25 25 17,0 0-17,-25-25 1,1 25 0,-1 0-1,25-1 16,-25 1-15,25 0 0,-25 0-1,25 0 1,0-1 15,0 1 0,0 0-31,0 0 16,0 24 15,0-24 1,0 0-1,0 0-31,25 0 15,-25-1 17,25 1-17,-25 0 1,25 0 0,-1 0-16,1 0 15,0-1 1,25 1-1,-1 0 1,26 0 0,-1-25-1,-24 25-15,-26-25 16,1 0 0,25 0-1,-1 0 1,-24 0-1,25 0 1,24 0 0,-49 0-16,25 0 15,-26-25 17,26 0-17,-25 25 1,24-50-16,-24 26 15,0-26 1,0 0 0,0 50-1,-25-25 1,0 1 31,0-1-16,0 0 0,0 0-15,0 0 0,0 1 15,0-26 0,0 25-15,0 0-1,0 1 17,0-1-17,-25 0-15,0 0 16,25 0-1,0 1 32,-25 24-31,25-25 0,-25 25 15,25-25-16,-24 25 32,-1 0 47</inkml:trace>
  <inkml:trace contextRef="#ctx0" brushRef="#br0" timeOffset="41258.5675">5730 7615 0,'25'0'94,"24"0"-79,26 25 1,-1-25-1,1 0-15,24 25 16,0-25 0,25 24-1,-25-24 1,-24 0 0,-1 0-1,-49 0 1,0 0-1,-1 0 1,1 0 15,0 0 1,0 0-32,0 0 15,-1 0 48,-24 25 218</inkml:trace>
  <inkml:trace contextRef="#ctx0" brushRef="#br0" timeOffset="46490.406">14709 8037 0,'0'74'94,"0"1"-78,0-26-1,0 1-15,0 24 16,0-49 0,0 0-1,0 0 1</inkml:trace>
  <inkml:trace contextRef="#ctx0" brushRef="#br0" timeOffset="46823.7573">14709 7838 0,'0'-25'31</inkml:trace>
  <inkml:trace contextRef="#ctx0" brushRef="#br0" timeOffset="47508.7273">15007 7863 0,'0'25'125,"-25"24"-109,25 1 0,-25 25-16,0-26 15,1 26 1,24-51 0,0 26-1,0 0 1,0-26-1,0 1 1,0 25 0,0-25-1,0 24 1,0 1-16,0-25 16,0 49-1,0-49 1,0 24-1,0-24 1,0 0 0</inkml:trace>
  <inkml:trace contextRef="#ctx0" brushRef="#br0" timeOffset="48479.6115">14883 8409 0,'0'-25'250,"25"0"-219,24 25-16,-24 0 32,-50 0 78,0 0-109,1 0 0,-1 0 15</inkml:trace>
  <inkml:trace contextRef="#ctx0" brushRef="#br0" timeOffset="49837.9442">15478 8458 0,'0'25'172,"0"0"-172,0 0 31,0 0 16</inkml:trace>
  <inkml:trace contextRef="#ctx0" brushRef="#br0" timeOffset="50899.6815">16173 8161 0,'24'0'78,"1"0"-62,25 0 0,-1-25-1,1 0 1,0-24 0,-25 24-1,-1 0 1,1 0-16,-25 0 31,0 0-15,0 1 15,-25 24 16,1 0-32,-1 0 1,-25 0 15,0 0-31,26 24 16,-26 26 0,25 0-1,0-25 1,25-1-1,0 1 1,-24-25-16,24 50 31,0-25 1,0-1-17,49 1 1,1 0-16,-25 0 15,24 0 1,-24-25 0,0 0-1,0 0 17</inkml:trace>
  <inkml:trace contextRef="#ctx0" brushRef="#br0" timeOffset="51450.2492">16793 7739 0,'0'25'109,"0"0"-93,0 49-16,0-49 15,0 49 1,0-49 0,0 0-1,0 0 17,0 0-1</inkml:trace>
  <inkml:trace contextRef="#ctx0" brushRef="#br0" timeOffset="52307.9943">17090 7863 0,'0'25'125,"0"0"-110,0-1 1,0 1 0,25-25-1,-25 50 1,25-50 15,-25 25 0,0 0 16,0-1 0,-25-24-16,25 25-31</inkml:trace>
  <inkml:trace contextRef="#ctx0" brushRef="#br0" timeOffset="53140.3729">17487 8037 0,'25'0'125,"0"-25"-109,-25-25-1,25 50 1,-25-49-16,25 24 16,-1 0-1,-24 0 17,0 0 14,-24 25 17,-1 0-47,0 0-1,0 0 1,0 25-1,-49 74 1,24 1 0,1-26-1,24-24-15,0-1 16,25-24 31,0 0-16,0 0-31,25-25 31,0 25-15,24-25 0,1 0-1</inkml:trace>
  <inkml:trace contextRef="#ctx0" brushRef="#br0" timeOffset="53516.1888">17810 8310 0,'-25'0'125,"-25"24"-93,26 1-17</inkml:trace>
  <inkml:trace contextRef="#ctx0" brushRef="#br0" timeOffset="86965.882">16049 9897 0,'0'0'0,"0"-25"109,0 50 16,0 0-47,0 0-46,0 24-1,0 1-15,-25 24-16,25-24 15,0-25 1,0 0-1,0-75 110,0-49-109,0 24 0,0 26-1,0 24 1,0-25 0,49 100 124,-49-1-124,25 1-1,0 0 1,-25-1-16,25 26 16,-25-26-1,25-49 1,-25 25 0,24-25 109,-24-74-110,25 24 1,-25-24-1,0 24 1,0 25 0,25 0-16,-25 1 15,0-1 1,0 0 15,25 25-15</inkml:trace>
  <inkml:trace contextRef="#ctx0" brushRef="#br0" timeOffset="88139.6902">16570 10046 0,'0'0'0,"0"-25"31,-25 25 0,0 0 0,0 0-15,0 0 0,1 0-1,-1 50 1,0-50-1,25 25 1,0-1-16,-25-24 16,25 25 15,0 0 16,0 0-16,25-25 0,0 0-15,0 0 0,-1 0-16,26 0 31,-25-25 0,0-25-15,-25 1-1,0 24-15,0-25 16,0 25 15,0 1-15,0-1-1,24 25-15,-24 25 125,0-1-109,0 1 0,25 0-1,-25 0 1,0 0 15,0 0 16</inkml:trace>
  <inkml:trace contextRef="#ctx0" brushRef="#br0" timeOffset="89760.6917">16694 10021 0,'24'0'16,"1"0"15,0 0 16,-25 25-16,0 0-15,0 0-1,0-1 1,25-24 109,0-49-109,-1-1-1,26 0 1,-25 26-1,0-26 1,-25 25 15,24 25-31,1 0 78,0 0-62,0 0 15,-25 25-31,25 0 16,-25 0 0,0-1-1,0 1 1,0 0-1,0 0 1,0 0 0,24-25 140,1-50-140,25 0-1,-25 26 16,-1 24 32,1 0-16,0 0-32,-25 24 157</inkml:trace>
  <inkml:trace contextRef="#ctx0" brushRef="#br0" timeOffset="91311.8181">17438 9971 0,'24'0'78,"1"0"-62,0 0 0,0 0 15,-25-24-16,25 24 1,0-25 31,-1 0-47,-24 0 156,0 0-125,-24 25 16,-1 0-15,0 0 14,0 0 17,0 0-1,0 0-15,25 25-31,0 0 0,0 0-1,0 0 16,0-1-15,0 1 0,0 0 15,0 0 0,0 0 0,0 0-31,25-25 47,0 0-31,0 0 0,0 0 46,0 0-46,-1 0-1,26 0 1,-25 0 31</inkml:trace>
  <inkml:trace contextRef="#ctx0" brushRef="#br0" timeOffset="93927.4769">15825 9823 0,'0'24'125,"0"26"-125,0-25 15,0 0 1,0 49 0,0-24-1,0 24 1,0-49-1,0 0 1,-24 0 0,24-1-16,0 1 31,0 0-15,0 0 30,0 0 1</inkml:trace>
  <inkml:trace contextRef="#ctx0" brushRef="#br0" timeOffset="95530.3755">15776 9823 0,'-25'0'109,"0"24"-62,25 1-31,-25 0 0,1 0 30,24 0-46,-25-25 63</inkml:trace>
  <inkml:trace contextRef="#ctx0" brushRef="#br0" timeOffset="96272.2611">15677 10344 0,'24'0'110,"51"0"-95,-50 0 1,-1 0 15,1 0 1,0 0-1</inkml:trace>
  <inkml:trace contextRef="#ctx0" brushRef="#br0" timeOffset="101961.1134">20290 7466 0,'0'0'0,"0"50"234,-25-50-218,25 25-1,0-1 1,0 1-16,-24 0 16,24 0-1,0 0 1,0-1 15,0 1 63,24-25 0,1 0-79,0 0 79,0-49-94,0 24 16,-25 0-1,24 25 17,-24-25-17,0 0 32,0 1-31,0-1 46,0 0-31,-24 25 1,-1 0-1,0 0-15,0 0 15,0 0-16,1 0 1,-1 0 31,0 0 0,0 0-47,25 25 15,-25 0 1,25-1 0,-24-24-1,24 50 1,-25-50 0,25 25-16,-25 0 15,25-1 1,0 1-1,0 25 17,0-25-17,25-25 17,-25 24-1,25-24 0,-1 0-15,1 0-1,0 0 1,25 0 0,-50-49-1,24 49 1,1 0-1,-25-25 17,25 0-32,0 0 15,0 25 17,-25-24-17,0-1 32,24 0-16,-24 0-15,25 25 109,-25-25-109,0 50 234,0 0-235,0 0 1,0 0 15,0-1 0,0 1 32,0 0-48,25-25 1,0 0 15,-25 25 1,25-25-17,24 0 16,-24 0-15,49 0 0</inkml:trace>
  <inkml:trace contextRef="#ctx0" brushRef="#br0" timeOffset="102423.5219">20836 7640 0,'0'49'188,"0"-24"-173,0 0 17,0 0-17</inkml:trace>
  <inkml:trace contextRef="#ctx0" brushRef="#br0" timeOffset="103343.4299">20762 8607 0,'0'50'93,"0"-1"-77,0 1 0,0 24-16,-25 26 15,0-26 1,0 1 0,25-1-1,-25-24 1,25-26-16,0 1 15,-25 0 32,25-50 78</inkml:trace>
  <inkml:trace contextRef="#ctx0" brushRef="#br0" timeOffset="104588.053">20737 8657 0,'0'25'109,"25"-1"-77,-25 26-17,24-50 1,-24 25-16,25 24 15,0-24 1,0 25 0,0-1-1,-25-24 1,24 0 0,-24 0 15,25 0-16,-25 0 1,0-1-16,0 1 125</inkml:trace>
  <inkml:trace contextRef="#ctx0" brushRef="#br0" timeOffset="105180.6464">20786 9128 0,'0'-25'156,"25"1"-141,25-26 1,-25 50-16,-25-25 16,49 25-1,-24-25 1,0 0 0,0 1 15</inkml:trace>
  <inkml:trace contextRef="#ctx0" brushRef="#br0" timeOffset="107381.3912">21134 7441 0,'0'-49'0,"-50"24"15,0-25 1,1 50-1,-1-49 1,-24 24 0,24-49-1,-24 49-15,24-25 16,-49 25 0,49 1-1,-24-1 1,-1 0-1,-49 25 1,50 0 0,0 0-16,49 0 15,0 0 1,0 0 0,-24 0 15,24 74-16,-25 1 1,25-26 0,-24 26-1,24 24 1,-25-49 0,1 24-1,-50 75 1,24 24-1,25-24-15,1 25 16,24-75 0,0 0-1,25-24 1,0 74 0,0-25-1,0 24 1,0-24-1,25-24-15,0 24 16,-25-50 0,74 75-1,-24-50 1,0 25 0,-1-49-1,-24 49 1,0-50-1,24 0 1,1 26-16,24-26 16,26 25-1,-26-49 1,25 49 0,-24-74-1,-1 25 1,75-26-1,74 1 1,0 0-16,-123-25 16,-1 0-1,0 0 1,0 0 0,25-74-1,50-50 1,-50 24-1,0-24 1,-25 50 0,-24-25-16,-1-1 15,-24 1 1,24-99 0,-49 49-1,0 50 1,-1 0-1,-24-25 1,0 24 0,0 1-1,0-75-15,0 75 16,0 25 0,0-1-1,-24 1 1,-26 0-1,50-1 1,-74-74 0,-1 25-1,26 50 1,-1-1-16,0 1 16,26 0-1,-51 24 1,1-49-1,-26 24 1,51 26 0,-26 24-1,26 0-15,-1 0 16,25 1 0,-24 24-1,24-25 1,-25 0-1,1 25 1,24 0-16,0 0 16,0 0-1,1 0 17,-1 0-17,0 0 48,0 0-48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4T23:59:41.2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8111 5457 0,'25'25'78,"0"0"-62,0 24-1,-1 1 1,1-1 15,-25-24-15,25-25-1,-25 25 1,25-25 31,0 0-31,-1 0-1,1 0 1,25-25-1,49-24 1,50-26-16,-50-24 16,0 25-1,-24 24 1,-26 25 0,-24 25-1,0-25 1,0 25-1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5T00:00:25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9203 8756 0,'24'0'109,"26"0"-93,24 0-16,-24 0 16,24 0-1,-24 0 1,24 0 0,-24 0-1,49 0 1,-49 0-1,-1 0 1,1 0 0,-25 0-16,49 0 15,-24 0 1,-25 0 234,24 0-234,1 0-1,0 0 1,24 0-1,-49 0-15,0 0 32,-1 0 15</inkml:trace>
  <inkml:trace contextRef="#ctx0" brushRef="#br0" timeOffset="711.7575">11410 8781 0,'0'-25'16,"50"25"62,24 0-78,-24 0 16,74 0-1,-25 0 1,0 0 0,-24 0-1,24 0 1,-25 0-1,1 0-15,-50 0 16,-1 0 15,1 0-15</inkml:trace>
  <inkml:trace contextRef="#ctx0" brushRef="#br0" timeOffset="1815.6989">13395 8830 0,'0'0'0,"0"-24"78,49 24-47,26 0-15,24 0 0,0 0-1,-25 0-15,1 0 16,-26 0-1,-24 0 1,25 0 0,-25 0-1,-1 0-15,1 0 32,0 0-32,-25 24 15,25-24 1,0 0 46</inkml:trace>
  <inkml:trace contextRef="#ctx0" brushRef="#br0" timeOffset="12738.6341">1960 12998 0,'24'24'109,"1"1"-78,0-25-15,-25-25 171,25 1-171,-25-1 0,0-25-1</inkml:trace>
  <inkml:trace contextRef="#ctx0" brushRef="#br0" timeOffset="14078.4533">2034 12030 0,'50'-25'375,"-26"25"-360,26-49 1,-25 49 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5T00:07:28.5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16892 9798 0,'50'0'172,"-26"0"-157,1 0 1,0 0-1,0 0 1,0 0 0,-1 0 15,1 0-15,0 0-1,0-25 1,24 25-1,-24 0 1,0-25 0,0 25 15,0-25-15,24 1 15,-24-1-16,0 0 1,0 0 15,-1 0-15,-24 1 0,25 24-1,-25-25 1,25 0-1,-25 0 1,25 25 15,-25-25-15,25 25-16,-25-49 16,25 24-1,-25 0 1,0 0-1,24-24 17,-24-1-1,0 25-15,0-24-1,0 24 1,0-25-1,0 26 1,0-1 0,0-25-1,0 25 1,0 0 0,0 1-1,0-1 1,0-25-1,-24 25 1,24 1 0,-25-1 15,0 0 0,0 25-15,0 0-1,0 0 1,1 0 15,-1 0 1,0 0-17,0 0 1,0 0-1,1 0 17,-1 0-17,0 0 1,0 0 0,0 0 15,1 0-16,-1 0 1,0 25 0,0-25-1,0 25 1,1-25 0,-1 24-1,25 1 1,-25-25-1,-25 50 1,26-25 0,-1-25-1,0 49 17,0-24-17,0 0 1,1 25-1,-26-26 1,50 26 0,-25-25-1,-24 24-15,24 1 16,0 0 0,25-26-1,0 1 1,-25 25-1,25-25 1,-25 24 0,25 1-1,0-25-15,0 24 32,0-24-1,0 0-16,0 0 1,0-1 0,0 1-1,0 25 17,25-25-1,0-25-16,-25 24 1,25-24 0,-25 25-1,49-25 1,-24 0 0,25 0-16,-25 0 15,24 0 1,-24 0-1,0 0 1,0 0 0,-1 0-1,1 0 17,0 0 14</inkml:trace>
  <inkml:trace contextRef="#ctx0" brushRef="#br0" timeOffset="10055.1131">23490 13519 0,'-25'0'32,"-49"0"-17,-1 0 1,-49 24-1,0 1 1,0 25-16,25-25 16,25-1-1,-1-24 1,26 0 0,-26 0-1,50 0 16,1 0 126,-1 25-142,0 0 17,-25-25-17,1 0 1,-1 25-1,1-25 1,-1 25-16,0-25 16,26 0-1,-1 0 1,-25 24 0,25-24-1,1 0 1,-1 0-16,0 0 15,0 25 1,-24-25 265,-51 0-265,-49 0 0,-297 0-1,99 0 1,-1 0-1,76 0-15,24 0 16,49 0 0,1 0-1,74 0 1,-149 25 0,99 0-1,25 24-15,100-49 16,-26 0-1,51 0 1,-1 0 234,-50 0-250,1 0 16,-1 0-1,-24 0 1,-25 0 0,25 0-1,-25 0 1,25 0-16,0 0 15,24 0 1,1 0 0,-1 0-1,26 0 1,-26 0 0,26 0-1,-1 0-15,25 0 16,0 0-1,-24 0 1,24 0 0,0 0-1,0 0 1,1 0 15,-1 0-15,0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Day 01: </a:t>
            </a: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JavaScript Basics 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 fontScale="92500" lnSpcReduction="10000"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We will cover following topics in this Day 01: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Introduction to JavaScript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JavaScript Application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Different ways to use JavaScript in HTML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“Hello World” in JavaScript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Whitespace &amp; Line </a:t>
            </a:r>
            <a:r>
              <a:rPr lang="en-US" dirty="0">
                <a:solidFill>
                  <a:srgbClr val="002060"/>
                </a:solidFill>
              </a:rPr>
              <a:t>Breaks in JavaScript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Semicolons in JavaScript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Case Sensitivity in JavaScript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Comments </a:t>
            </a:r>
            <a:r>
              <a:rPr lang="en-US" dirty="0">
                <a:solidFill>
                  <a:srgbClr val="002060"/>
                </a:solidFill>
              </a:rPr>
              <a:t> in JavaScript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Variable </a:t>
            </a:r>
            <a:r>
              <a:rPr lang="en-US" dirty="0">
                <a:solidFill>
                  <a:srgbClr val="002060"/>
                </a:solidFill>
              </a:rPr>
              <a:t>in JavaScript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Reserved </a:t>
            </a:r>
            <a:r>
              <a:rPr lang="en-US" dirty="0">
                <a:solidFill>
                  <a:srgbClr val="002060"/>
                </a:solidFill>
              </a:rPr>
              <a:t>Words in JavaScript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I/O </a:t>
            </a:r>
            <a:r>
              <a:rPr lang="en-US" dirty="0">
                <a:solidFill>
                  <a:srgbClr val="002060"/>
                </a:solidFill>
              </a:rPr>
              <a:t>Function in JavaScript</a:t>
            </a:r>
          </a:p>
        </p:txBody>
      </p:sp>
    </p:spTree>
    <p:extLst>
      <p:ext uri="{BB962C8B-B14F-4D97-AF65-F5344CB8AC3E}">
        <p14:creationId xmlns:p14="http://schemas.microsoft.com/office/powerpoint/2010/main" val="241843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Case </a:t>
            </a: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Sensitivity in </a:t>
            </a: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JavaScript 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2000" b="1" u="sng" dirty="0">
                <a:solidFill>
                  <a:srgbClr val="002060"/>
                </a:solidFill>
              </a:rPr>
              <a:t>Case Sensitivity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JavaScript is a case-sensitive language. 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Name of variables</a:t>
            </a:r>
            <a:r>
              <a:rPr lang="en-US" sz="2000" dirty="0">
                <a:solidFill>
                  <a:srgbClr val="002060"/>
                </a:solidFill>
              </a:rPr>
              <a:t>, function names, and </a:t>
            </a:r>
            <a:r>
              <a:rPr lang="en-US" sz="2000" dirty="0" smtClean="0">
                <a:solidFill>
                  <a:srgbClr val="002060"/>
                </a:solidFill>
              </a:rPr>
              <a:t>class name</a:t>
            </a:r>
            <a:endParaRPr lang="en-US" sz="2000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So the identifiers </a:t>
            </a:r>
            <a:r>
              <a:rPr lang="en-US" sz="2000" dirty="0" smtClean="0">
                <a:solidFill>
                  <a:srgbClr val="002060"/>
                </a:solidFill>
              </a:rPr>
              <a:t>name, NAME, Name, </a:t>
            </a:r>
            <a:r>
              <a:rPr lang="en-US" sz="2000" dirty="0" err="1" smtClean="0">
                <a:solidFill>
                  <a:srgbClr val="002060"/>
                </a:solidFill>
              </a:rPr>
              <a:t>NamE</a:t>
            </a:r>
            <a:r>
              <a:rPr lang="en-US" sz="2000" dirty="0" smtClean="0">
                <a:solidFill>
                  <a:srgbClr val="002060"/>
                </a:solidFill>
              </a:rPr>
              <a:t> are different variables in </a:t>
            </a:r>
            <a:r>
              <a:rPr lang="en-US" sz="2000" dirty="0">
                <a:solidFill>
                  <a:srgbClr val="002060"/>
                </a:solidFill>
              </a:rPr>
              <a:t>JavaScript.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&lt;</a:t>
            </a:r>
            <a:r>
              <a:rPr lang="en-US" sz="2000" dirty="0">
                <a:solidFill>
                  <a:srgbClr val="002060"/>
                </a:solidFill>
              </a:rPr>
              <a:t>script</a:t>
            </a:r>
            <a:r>
              <a:rPr lang="en-US" sz="2000" dirty="0" smtClean="0">
                <a:solidFill>
                  <a:srgbClr val="002060"/>
                </a:solidFill>
              </a:rPr>
              <a:t>&gt;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// These are different two variable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      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= 10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      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= 20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&lt;/script&gt;</a:t>
            </a:r>
          </a:p>
          <a:p>
            <a:pPr algn="l"/>
            <a:endParaRPr lang="en-US" sz="2000" dirty="0" smtClean="0">
              <a:solidFill>
                <a:srgbClr val="002060"/>
              </a:solidFill>
            </a:endParaRPr>
          </a:p>
          <a:p>
            <a:pPr algn="l"/>
            <a:endParaRPr lang="en-US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919960" y="1901880"/>
              <a:ext cx="339840" cy="152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0600" y="1892520"/>
                <a:ext cx="35856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705600" y="3152160"/>
              <a:ext cx="4384800" cy="15451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6240" y="3142800"/>
                <a:ext cx="4403520" cy="156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621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omments 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sz="1800" b="1" u="sng" dirty="0" smtClean="0">
                <a:solidFill>
                  <a:srgbClr val="002060"/>
                </a:solidFill>
              </a:rPr>
              <a:t>JS Comments </a:t>
            </a:r>
            <a:endParaRPr lang="en-US" sz="1800" u="sng" dirty="0" smtClean="0">
              <a:solidFill>
                <a:srgbClr val="00206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No Compile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Not display on the browser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For the developer not for the user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To write extra about code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To give extra information about the code</a:t>
            </a:r>
          </a:p>
          <a:p>
            <a:pPr algn="l"/>
            <a:r>
              <a:rPr lang="en-US" sz="1800" b="1" u="sng" dirty="0" smtClean="0">
                <a:solidFill>
                  <a:srgbClr val="002060"/>
                </a:solidFill>
              </a:rPr>
              <a:t>Advantages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Easy to understand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Good look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To void any execution of statement 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b="1" u="sng" dirty="0" smtClean="0">
                <a:solidFill>
                  <a:srgbClr val="002060"/>
                </a:solidFill>
              </a:rPr>
              <a:t>Types</a:t>
            </a:r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r>
              <a:rPr lang="en-US" sz="1800" b="1" u="sng" dirty="0" smtClean="0">
                <a:solidFill>
                  <a:srgbClr val="002060"/>
                </a:solidFill>
              </a:rPr>
              <a:t>Single-line Comment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&lt;script&gt;  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// 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single line comment  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&lt;/</a:t>
            </a:r>
            <a:r>
              <a:rPr lang="en-US" sz="1800" dirty="0">
                <a:solidFill>
                  <a:srgbClr val="002060"/>
                </a:solidFill>
              </a:rPr>
              <a:t>script&gt;  </a:t>
            </a:r>
          </a:p>
          <a:p>
            <a:pPr algn="l"/>
            <a:r>
              <a:rPr lang="en-US" sz="1800" b="1" u="sng" dirty="0" smtClean="0">
                <a:solidFill>
                  <a:srgbClr val="002060"/>
                </a:solidFill>
              </a:rPr>
              <a:t>Multi </a:t>
            </a:r>
            <a:r>
              <a:rPr lang="en-US" sz="1800" b="1" u="sng" dirty="0">
                <a:solidFill>
                  <a:srgbClr val="002060"/>
                </a:solidFill>
              </a:rPr>
              <a:t>line Comment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&lt;script</a:t>
            </a:r>
            <a:r>
              <a:rPr lang="en-US" sz="1800" dirty="0">
                <a:solidFill>
                  <a:srgbClr val="002060"/>
                </a:solidFill>
              </a:rPr>
              <a:t>&gt;  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/* </a:t>
            </a:r>
            <a:r>
              <a:rPr lang="en-US" sz="1800" dirty="0" smtClean="0">
                <a:solidFill>
                  <a:srgbClr val="002060"/>
                </a:solidFill>
              </a:rPr>
              <a:t>multi </a:t>
            </a:r>
            <a:r>
              <a:rPr lang="en-US" sz="1800" dirty="0">
                <a:solidFill>
                  <a:srgbClr val="002060"/>
                </a:solidFill>
              </a:rPr>
              <a:t>line comment */ 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&lt;/</a:t>
            </a:r>
            <a:r>
              <a:rPr lang="en-US" sz="1800" dirty="0">
                <a:solidFill>
                  <a:srgbClr val="002060"/>
                </a:solidFill>
              </a:rPr>
              <a:t>script&gt;  </a:t>
            </a:r>
          </a:p>
          <a:p>
            <a:pPr algn="l"/>
            <a:endParaRPr lang="en-US" sz="1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973840" y="3152160"/>
              <a:ext cx="2482920" cy="1857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4480" y="3142800"/>
                <a:ext cx="2501640" cy="18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445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JS </a:t>
            </a: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Reserved </a:t>
            </a: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Words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2000" b="1" u="sng" dirty="0">
                <a:solidFill>
                  <a:srgbClr val="002060"/>
                </a:solidFill>
              </a:rPr>
              <a:t>JavaScript Reserved Words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Every Programming language have a list of special words. So that special words have special meanings. Like if, else, do, while, for etc. You cannot use that words as variable name, function, class name etc.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endParaRPr lang="en-US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75120" y="1518120"/>
              <a:ext cx="11341080" cy="1268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760" y="1508760"/>
                <a:ext cx="11359800" cy="128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33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Reserved Words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rmAutofit/>
          </a:bodyPr>
          <a:lstStyle/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168661"/>
              </p:ext>
            </p:extLst>
          </p:nvPr>
        </p:nvGraphicFramePr>
        <p:xfrm>
          <a:off x="1308294" y="1675154"/>
          <a:ext cx="7695028" cy="48702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3757"/>
                <a:gridCol w="1923757"/>
                <a:gridCol w="1923757"/>
                <a:gridCol w="1923757"/>
              </a:tblGrid>
              <a:tr h="399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8" marR="7418" marT="7418" marB="7418" anchor="ctr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1212" marR="71212" marT="35606" marB="35606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1212" marR="71212" marT="35606" marB="35606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1212" marR="71212" marT="35606" marB="35606"/>
                </a:tc>
              </a:tr>
              <a:tr h="278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abstract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else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instanceof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 dirty="0">
                          <a:effectLst/>
                        </a:rPr>
                        <a:t>switch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</a:tr>
              <a:tr h="278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boolean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enum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 dirty="0">
                          <a:effectLst/>
                        </a:rPr>
                        <a:t>synchronized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</a:tr>
              <a:tr h="278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break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export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interface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this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</a:tr>
              <a:tr h="278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byte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 dirty="0">
                          <a:effectLst/>
                        </a:rPr>
                        <a:t>extends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long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throw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</a:tr>
              <a:tr h="278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 dirty="0">
                          <a:effectLst/>
                        </a:rPr>
                        <a:t>false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native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throws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</a:tr>
              <a:tr h="278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catch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final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new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transient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</a:tr>
              <a:tr h="278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finally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true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</a:tr>
              <a:tr h="278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class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float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package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</a:tr>
              <a:tr h="278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const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for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private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typeof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</a:tr>
              <a:tr h="278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continue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function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protected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var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</a:tr>
              <a:tr h="278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debugger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goto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public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void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</a:tr>
              <a:tr h="278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default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if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return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volatile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</a:tr>
              <a:tr h="278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delete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implements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short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while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</a:tr>
              <a:tr h="278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do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import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static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with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</a:tr>
              <a:tr h="278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double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super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8" marR="7418" marT="7418" marB="7418" anchor="ctr"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9242280" y="2107440"/>
              <a:ext cx="80640" cy="34650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32920" y="2098080"/>
                <a:ext cx="99360" cy="348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890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Output / Input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2000" b="1" dirty="0" smtClean="0">
                <a:solidFill>
                  <a:srgbClr val="002060"/>
                </a:solidFill>
              </a:rPr>
              <a:t>1) Output Function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To display anything else on the browser, we used following function</a:t>
            </a:r>
          </a:p>
          <a:p>
            <a:pPr algn="l"/>
            <a:r>
              <a:rPr lang="en-US" sz="2000" b="1" dirty="0" err="1" smtClean="0">
                <a:solidFill>
                  <a:srgbClr val="002060"/>
                </a:solidFill>
              </a:rPr>
              <a:t>document.write</a:t>
            </a:r>
            <a:r>
              <a:rPr lang="en-US" sz="2000" b="1" dirty="0" smtClean="0">
                <a:solidFill>
                  <a:srgbClr val="002060"/>
                </a:solidFill>
              </a:rPr>
              <a:t>() </a:t>
            </a:r>
          </a:p>
          <a:p>
            <a:pPr algn="l"/>
            <a:r>
              <a:rPr lang="en-US" sz="2000" b="1" dirty="0" smtClean="0">
                <a:solidFill>
                  <a:srgbClr val="002060"/>
                </a:solidFill>
              </a:rPr>
              <a:t>console.log()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This method is used to see error message in the console section </a:t>
            </a:r>
          </a:p>
          <a:p>
            <a:pPr algn="l"/>
            <a:endParaRPr lang="en-US" sz="2000" dirty="0" smtClean="0">
              <a:solidFill>
                <a:srgbClr val="002060"/>
              </a:solidFill>
            </a:endParaRPr>
          </a:p>
          <a:p>
            <a:pPr algn="l"/>
            <a:r>
              <a:rPr lang="en-US" sz="2000" b="1" dirty="0" smtClean="0">
                <a:solidFill>
                  <a:srgbClr val="002060"/>
                </a:solidFill>
              </a:rPr>
              <a:t>2) Input Function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To get anything else from the user, we use following method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en-US" sz="2000" b="1" dirty="0" err="1">
                <a:solidFill>
                  <a:srgbClr val="002060"/>
                </a:solidFill>
              </a:rPr>
              <a:t>w</a:t>
            </a:r>
            <a:r>
              <a:rPr lang="en-US" sz="2000" b="1" dirty="0" err="1" smtClean="0">
                <a:solidFill>
                  <a:srgbClr val="002060"/>
                </a:solidFill>
              </a:rPr>
              <a:t>indow.prompt</a:t>
            </a:r>
            <a:r>
              <a:rPr lang="en-US" sz="2000" b="1" dirty="0" smtClean="0">
                <a:solidFill>
                  <a:srgbClr val="002060"/>
                </a:solidFill>
              </a:rPr>
              <a:t>()</a:t>
            </a:r>
            <a:endParaRPr lang="en-US" sz="2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85840" y="1919880"/>
              <a:ext cx="5652720" cy="3232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480" y="1910520"/>
                <a:ext cx="5671440" cy="325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643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JavaScript </a:t>
            </a: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JavaScript </a:t>
            </a:r>
            <a:r>
              <a:rPr lang="en-US" sz="2000" dirty="0">
                <a:solidFill>
                  <a:srgbClr val="002060"/>
                </a:solidFill>
              </a:rPr>
              <a:t>in 1995 </a:t>
            </a:r>
            <a:r>
              <a:rPr lang="en-US" sz="2000" dirty="0" smtClean="0">
                <a:solidFill>
                  <a:srgbClr val="002060"/>
                </a:solidFill>
              </a:rPr>
              <a:t>by </a:t>
            </a:r>
            <a:r>
              <a:rPr lang="en-US" sz="2000" dirty="0">
                <a:solidFill>
                  <a:srgbClr val="002060"/>
                </a:solidFill>
              </a:rPr>
              <a:t>Brendan </a:t>
            </a:r>
            <a:r>
              <a:rPr lang="en-US" sz="2000" dirty="0" err="1" smtClean="0">
                <a:solidFill>
                  <a:srgbClr val="002060"/>
                </a:solidFill>
              </a:rPr>
              <a:t>Eich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JavaScript first name </a:t>
            </a:r>
            <a:r>
              <a:rPr lang="en-US" sz="2000" dirty="0" err="1" smtClean="0">
                <a:solidFill>
                  <a:srgbClr val="002060"/>
                </a:solidFill>
              </a:rPr>
              <a:t>LiveScript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002060"/>
                </a:solidFill>
              </a:rPr>
              <a:t>then changed to </a:t>
            </a:r>
            <a:r>
              <a:rPr lang="en-US" sz="2000" dirty="0">
                <a:solidFill>
                  <a:srgbClr val="002060"/>
                </a:solidFill>
              </a:rPr>
              <a:t>JavaScript</a:t>
            </a:r>
            <a:r>
              <a:rPr lang="en-US" sz="2000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Web language</a:t>
            </a:r>
            <a:endParaRPr lang="en-US" sz="2000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Lightweight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Famous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Easy to Learn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Open </a:t>
            </a:r>
            <a:r>
              <a:rPr lang="en-US" sz="2000" dirty="0" smtClean="0">
                <a:solidFill>
                  <a:srgbClr val="002060"/>
                </a:solidFill>
              </a:rPr>
              <a:t>platform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Cross-platform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S</a:t>
            </a:r>
            <a:r>
              <a:rPr lang="en-US" sz="2000" dirty="0" smtClean="0">
                <a:solidFill>
                  <a:srgbClr val="002060"/>
                </a:solidFill>
              </a:rPr>
              <a:t>tructured </a:t>
            </a:r>
            <a:r>
              <a:rPr lang="en-US" sz="2000" dirty="0">
                <a:solidFill>
                  <a:srgbClr val="002060"/>
                </a:solidFill>
              </a:rPr>
              <a:t>programming language.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OOP language</a:t>
            </a:r>
            <a:endParaRPr lang="en-US" sz="2000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Case Sensitive </a:t>
            </a:r>
            <a:r>
              <a:rPr lang="en-US" sz="2000" dirty="0">
                <a:solidFill>
                  <a:srgbClr val="002060"/>
                </a:solidFill>
              </a:rPr>
              <a:t>language.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algn="l"/>
            <a:endParaRPr lang="en-US" sz="2000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78600" y="2446560"/>
              <a:ext cx="2768760" cy="3170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240" y="2437200"/>
                <a:ext cx="2787480" cy="318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807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JavaScript Application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u="sng" dirty="0" smtClean="0">
                <a:solidFill>
                  <a:srgbClr val="002060"/>
                </a:solidFill>
              </a:rPr>
              <a:t>Application of JavaScript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Server application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Manipulating </a:t>
            </a:r>
            <a:r>
              <a:rPr lang="en-US" sz="2000" dirty="0">
                <a:solidFill>
                  <a:srgbClr val="002060"/>
                </a:solidFill>
              </a:rPr>
              <a:t>HTML </a:t>
            </a:r>
            <a:r>
              <a:rPr lang="en-US" sz="2000" dirty="0" smtClean="0">
                <a:solidFill>
                  <a:srgbClr val="002060"/>
                </a:solidFill>
              </a:rPr>
              <a:t>Pages:</a:t>
            </a:r>
            <a:endParaRPr lang="en-US" sz="2000" dirty="0">
              <a:solidFill>
                <a:srgbClr val="002060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Notifications/Messages: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Gaming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Ecommerce website functionality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Attractive </a:t>
            </a:r>
            <a:r>
              <a:rPr lang="en-US" sz="2000" dirty="0" smtClean="0">
                <a:solidFill>
                  <a:srgbClr val="002060"/>
                </a:solidFill>
              </a:rPr>
              <a:t>Animation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Back-end </a:t>
            </a:r>
            <a:r>
              <a:rPr lang="en-US" sz="2000" dirty="0">
                <a:solidFill>
                  <a:srgbClr val="002060"/>
                </a:solidFill>
              </a:rPr>
              <a:t>Data Loading: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Form Validation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214276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Different Ways to Use JS in HTML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&lt;</a:t>
            </a:r>
            <a:r>
              <a:rPr lang="en-US" sz="2000" dirty="0">
                <a:solidFill>
                  <a:srgbClr val="002060"/>
                </a:solidFill>
              </a:rPr>
              <a:t>html</a:t>
            </a:r>
            <a:r>
              <a:rPr lang="en-US" sz="2000" dirty="0" smtClean="0">
                <a:solidFill>
                  <a:srgbClr val="002060"/>
                </a:solidFill>
              </a:rPr>
              <a:t>&gt;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&lt;head&gt;</a:t>
            </a:r>
          </a:p>
          <a:p>
            <a:pPr algn="l"/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&lt;script&gt;  </a:t>
            </a:r>
          </a:p>
          <a:p>
            <a:pPr algn="l"/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// in the </a:t>
            </a: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Head Section </a:t>
            </a:r>
            <a:endParaRPr lang="en-US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&lt;/script&gt;      </a:t>
            </a:r>
          </a:p>
          <a:p>
            <a:pPr algn="l"/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&lt;script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src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=“file.js”&gt;// External JS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F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ile&lt;/script&gt;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&lt;/head&gt;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&lt;script&gt; 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	// in the </a:t>
            </a:r>
            <a:r>
              <a:rPr lang="en-US" sz="2000" dirty="0" smtClean="0">
                <a:solidFill>
                  <a:schemeClr val="bg1"/>
                </a:solidFill>
              </a:rPr>
              <a:t>between Body and Head </a:t>
            </a:r>
            <a:r>
              <a:rPr lang="en-US" sz="2000" dirty="0">
                <a:solidFill>
                  <a:schemeClr val="bg1"/>
                </a:solidFill>
              </a:rPr>
              <a:t>Section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&lt;/script&gt;      </a:t>
            </a:r>
          </a:p>
          <a:p>
            <a:pPr algn="l"/>
            <a:endParaRPr lang="en-US" sz="2000" dirty="0" smtClean="0">
              <a:solidFill>
                <a:srgbClr val="002060"/>
              </a:solidFill>
            </a:endParaRPr>
          </a:p>
          <a:p>
            <a:pPr algn="l"/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   &lt;body&gt;   </a:t>
            </a:r>
            <a:endParaRPr lang="en-US" sz="2000" dirty="0" smtClean="0">
              <a:solidFill>
                <a:srgbClr val="002060"/>
              </a:solidFill>
            </a:endParaRPr>
          </a:p>
          <a:p>
            <a:pPr algn="l"/>
            <a:r>
              <a:rPr lang="en-US" sz="2000" dirty="0" smtClean="0">
                <a:solidFill>
                  <a:srgbClr val="7030A0"/>
                </a:solidFill>
              </a:rPr>
              <a:t>&lt;</a:t>
            </a:r>
            <a:r>
              <a:rPr lang="en-US" sz="2000" dirty="0">
                <a:solidFill>
                  <a:srgbClr val="7030A0"/>
                </a:solidFill>
              </a:rPr>
              <a:t>script&gt;  </a:t>
            </a:r>
          </a:p>
          <a:p>
            <a:pPr algn="l"/>
            <a:r>
              <a:rPr lang="en-US" sz="2000" dirty="0" smtClean="0">
                <a:solidFill>
                  <a:srgbClr val="7030A0"/>
                </a:solidFill>
              </a:rPr>
              <a:t>	// in the Body Section </a:t>
            </a:r>
          </a:p>
          <a:p>
            <a:pPr algn="l"/>
            <a:r>
              <a:rPr lang="en-US" sz="2000" dirty="0" smtClean="0">
                <a:solidFill>
                  <a:srgbClr val="7030A0"/>
                </a:solidFill>
              </a:rPr>
              <a:t>&lt;/</a:t>
            </a:r>
            <a:r>
              <a:rPr lang="en-US" sz="2000" dirty="0">
                <a:solidFill>
                  <a:srgbClr val="7030A0"/>
                </a:solidFill>
              </a:rPr>
              <a:t>script&gt;      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   &lt;/body&gt;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&lt;/html&gt;</a:t>
            </a:r>
          </a:p>
          <a:p>
            <a:pPr algn="l"/>
            <a:endParaRPr lang="en-US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5920" y="1678680"/>
              <a:ext cx="7260480" cy="3974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560" y="1669320"/>
                <a:ext cx="7279200" cy="399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207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“Hello World” in JS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sz="1600" dirty="0" smtClean="0">
                <a:solidFill>
                  <a:srgbClr val="002060"/>
                </a:solidFill>
              </a:rPr>
              <a:t>To write hello world program in JavaScript you have to follow these steps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 smtClean="0">
                <a:solidFill>
                  <a:srgbClr val="002060"/>
                </a:solidFill>
              </a:rPr>
              <a:t>Write HTML basics structure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 smtClean="0">
                <a:solidFill>
                  <a:srgbClr val="002060"/>
                </a:solidFill>
              </a:rPr>
              <a:t>Use any placement method of JS in HTML document, as discussed previous lecture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 smtClean="0">
                <a:solidFill>
                  <a:srgbClr val="002060"/>
                </a:solidFill>
              </a:rPr>
              <a:t>Then use JS output function (</a:t>
            </a:r>
            <a:r>
              <a:rPr lang="en-US" sz="1600" dirty="0" err="1" smtClean="0">
                <a:solidFill>
                  <a:srgbClr val="002060"/>
                </a:solidFill>
              </a:rPr>
              <a:t>document.write</a:t>
            </a:r>
            <a:r>
              <a:rPr lang="en-US" sz="1600" dirty="0" smtClean="0">
                <a:solidFill>
                  <a:srgbClr val="002060"/>
                </a:solidFill>
              </a:rPr>
              <a:t>())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 smtClean="0">
                <a:solidFill>
                  <a:srgbClr val="002060"/>
                </a:solidFill>
              </a:rPr>
              <a:t>In the document write pass a value like this one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 err="1">
                <a:solidFill>
                  <a:srgbClr val="002060"/>
                </a:solidFill>
              </a:rPr>
              <a:t>d</a:t>
            </a:r>
            <a:r>
              <a:rPr lang="en-US" sz="1600" dirty="0" err="1" smtClean="0">
                <a:solidFill>
                  <a:srgbClr val="002060"/>
                </a:solidFill>
              </a:rPr>
              <a:t>ocument.write</a:t>
            </a:r>
            <a:r>
              <a:rPr lang="en-US" sz="1600" dirty="0" smtClean="0">
                <a:solidFill>
                  <a:srgbClr val="002060"/>
                </a:solidFill>
              </a:rPr>
              <a:t>(“hello world”);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 smtClean="0">
                <a:solidFill>
                  <a:srgbClr val="002060"/>
                </a:solidFill>
              </a:rPr>
              <a:t>Save the HTML file and open that file in the browser, you will get a result like this one:</a:t>
            </a:r>
          </a:p>
          <a:p>
            <a:pPr algn="l"/>
            <a:r>
              <a:rPr lang="en-US" sz="1600" b="1" u="sng" dirty="0" smtClean="0">
                <a:solidFill>
                  <a:srgbClr val="002060"/>
                </a:solidFill>
              </a:rPr>
              <a:t>Result:</a:t>
            </a:r>
          </a:p>
          <a:p>
            <a:pPr algn="l"/>
            <a:r>
              <a:rPr lang="en-US" sz="1600" dirty="0">
                <a:solidFill>
                  <a:srgbClr val="002060"/>
                </a:solidFill>
              </a:rPr>
              <a:t>h</a:t>
            </a:r>
            <a:r>
              <a:rPr lang="en-US" sz="1600" dirty="0" smtClean="0">
                <a:solidFill>
                  <a:srgbClr val="002060"/>
                </a:solidFill>
              </a:rPr>
              <a:t>ello world </a:t>
            </a:r>
          </a:p>
          <a:p>
            <a:pPr algn="l"/>
            <a:endParaRPr lang="en-US" sz="1600" dirty="0">
              <a:solidFill>
                <a:srgbClr val="002060"/>
              </a:solidFill>
            </a:endParaRPr>
          </a:p>
          <a:p>
            <a:pPr algn="l"/>
            <a:endParaRPr lang="en-US" sz="1600" dirty="0" smtClean="0">
              <a:solidFill>
                <a:srgbClr val="002060"/>
              </a:solidFill>
            </a:endParaRPr>
          </a:p>
          <a:p>
            <a:pPr algn="l"/>
            <a:endParaRPr lang="en-US" sz="1600" dirty="0" smtClean="0">
              <a:solidFill>
                <a:srgbClr val="002060"/>
              </a:solidFill>
            </a:endParaRPr>
          </a:p>
          <a:p>
            <a:pPr algn="l"/>
            <a:r>
              <a:rPr lang="en-US" sz="1600" b="1" u="sng" dirty="0" smtClean="0">
                <a:solidFill>
                  <a:srgbClr val="002060"/>
                </a:solidFill>
              </a:rPr>
              <a:t>Example</a:t>
            </a:r>
          </a:p>
          <a:p>
            <a:pPr algn="l"/>
            <a:r>
              <a:rPr lang="en-US" sz="1600" dirty="0" smtClean="0">
                <a:solidFill>
                  <a:srgbClr val="002060"/>
                </a:solidFill>
              </a:rPr>
              <a:t>&lt;</a:t>
            </a:r>
            <a:r>
              <a:rPr lang="en-US" sz="1600" dirty="0">
                <a:solidFill>
                  <a:srgbClr val="002060"/>
                </a:solidFill>
              </a:rPr>
              <a:t>html&gt;</a:t>
            </a:r>
          </a:p>
          <a:p>
            <a:pPr algn="l"/>
            <a:r>
              <a:rPr lang="en-US" sz="1600" dirty="0">
                <a:solidFill>
                  <a:srgbClr val="002060"/>
                </a:solidFill>
              </a:rPr>
              <a:t>   &lt;body&gt;   </a:t>
            </a:r>
          </a:p>
          <a:p>
            <a:pPr algn="l"/>
            <a:r>
              <a:rPr lang="en-US" sz="1600" dirty="0">
                <a:solidFill>
                  <a:srgbClr val="002060"/>
                </a:solidFill>
              </a:rPr>
              <a:t>      &lt;</a:t>
            </a:r>
            <a:r>
              <a:rPr lang="en-US" sz="1600" dirty="0" smtClean="0">
                <a:solidFill>
                  <a:srgbClr val="002060"/>
                </a:solidFill>
              </a:rPr>
              <a:t>script&gt;  </a:t>
            </a:r>
          </a:p>
          <a:p>
            <a:pPr algn="l"/>
            <a:r>
              <a:rPr lang="en-US" sz="1600" dirty="0" smtClean="0">
                <a:solidFill>
                  <a:srgbClr val="002060"/>
                </a:solidFill>
              </a:rPr>
              <a:t>            </a:t>
            </a:r>
            <a:r>
              <a:rPr lang="en-US" sz="1600" dirty="0" err="1">
                <a:solidFill>
                  <a:srgbClr val="002060"/>
                </a:solidFill>
              </a:rPr>
              <a:t>document.write</a:t>
            </a:r>
            <a:r>
              <a:rPr lang="en-US" sz="1600" dirty="0">
                <a:solidFill>
                  <a:srgbClr val="002060"/>
                </a:solidFill>
              </a:rPr>
              <a:t>("Hello World</a:t>
            </a:r>
            <a:r>
              <a:rPr lang="en-US" sz="1600" dirty="0" smtClean="0">
                <a:solidFill>
                  <a:srgbClr val="002060"/>
                </a:solidFill>
              </a:rPr>
              <a:t>!");</a:t>
            </a:r>
            <a:endParaRPr lang="en-US" sz="1600" dirty="0">
              <a:solidFill>
                <a:srgbClr val="002060"/>
              </a:solidFill>
            </a:endParaRPr>
          </a:p>
          <a:p>
            <a:pPr algn="l"/>
            <a:r>
              <a:rPr lang="en-US" sz="1600" dirty="0">
                <a:solidFill>
                  <a:srgbClr val="002060"/>
                </a:solidFill>
              </a:rPr>
              <a:t>      &lt;/script&gt;      </a:t>
            </a:r>
          </a:p>
          <a:p>
            <a:pPr algn="l"/>
            <a:r>
              <a:rPr lang="en-US" sz="1600" dirty="0">
                <a:solidFill>
                  <a:srgbClr val="002060"/>
                </a:solidFill>
              </a:rPr>
              <a:t>   &lt;/body&gt;</a:t>
            </a:r>
          </a:p>
          <a:p>
            <a:pPr algn="l"/>
            <a:r>
              <a:rPr lang="en-US" sz="1600" dirty="0">
                <a:solidFill>
                  <a:srgbClr val="002060"/>
                </a:solidFill>
              </a:rPr>
              <a:t>&lt;/html&gt;</a:t>
            </a:r>
          </a:p>
          <a:p>
            <a:pPr algn="l"/>
            <a:r>
              <a:rPr lang="en-US" sz="1600" b="1" u="sng" dirty="0">
                <a:solidFill>
                  <a:srgbClr val="002060"/>
                </a:solidFill>
              </a:rPr>
              <a:t>Result:</a:t>
            </a:r>
          </a:p>
          <a:p>
            <a:pPr algn="l"/>
            <a:r>
              <a:rPr lang="en-US" sz="1600" dirty="0">
                <a:solidFill>
                  <a:srgbClr val="002060"/>
                </a:solidFill>
              </a:rPr>
              <a:t>H</a:t>
            </a:r>
            <a:r>
              <a:rPr lang="en-US" sz="1600" dirty="0" smtClean="0">
                <a:solidFill>
                  <a:srgbClr val="002060"/>
                </a:solidFill>
              </a:rPr>
              <a:t>ello World!</a:t>
            </a:r>
            <a:endParaRPr lang="en-US" sz="1600" dirty="0">
              <a:solidFill>
                <a:srgbClr val="002060"/>
              </a:solidFill>
            </a:endParaRPr>
          </a:p>
          <a:p>
            <a:pPr algn="l"/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55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Whitespace and Line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Breaks in JS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sz="1800" b="1" u="sng" dirty="0">
                <a:solidFill>
                  <a:srgbClr val="002060"/>
                </a:solidFill>
              </a:rPr>
              <a:t>Whitespace and Line Breaks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JS ignores tabs, extra spaces and line breaks.</a:t>
            </a:r>
          </a:p>
          <a:p>
            <a:pPr algn="l"/>
            <a:endParaRPr lang="en-US" sz="1800" b="1" u="sng" dirty="0" smtClean="0">
              <a:solidFill>
                <a:srgbClr val="002060"/>
              </a:solidFill>
            </a:endParaRPr>
          </a:p>
          <a:p>
            <a:pPr algn="l"/>
            <a:r>
              <a:rPr lang="en-US" sz="1800" b="1" u="sng" dirty="0" smtClean="0">
                <a:solidFill>
                  <a:srgbClr val="002060"/>
                </a:solidFill>
              </a:rPr>
              <a:t>Example1: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&lt;script&gt;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If(condition)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{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	</a:t>
            </a:r>
            <a:r>
              <a:rPr lang="en-US" sz="1800" dirty="0" err="1">
                <a:solidFill>
                  <a:srgbClr val="002060"/>
                </a:solidFill>
              </a:rPr>
              <a:t>document.write</a:t>
            </a:r>
            <a:r>
              <a:rPr lang="en-US" sz="1800" dirty="0">
                <a:solidFill>
                  <a:srgbClr val="002060"/>
                </a:solidFill>
              </a:rPr>
              <a:t>("Hello World</a:t>
            </a:r>
            <a:r>
              <a:rPr lang="en-US" sz="1800" dirty="0" smtClean="0">
                <a:solidFill>
                  <a:srgbClr val="002060"/>
                </a:solidFill>
              </a:rPr>
              <a:t>!");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}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&lt;/script&gt;</a:t>
            </a:r>
          </a:p>
          <a:p>
            <a:pPr algn="l"/>
            <a:endParaRPr lang="en-US" sz="1800" dirty="0">
              <a:solidFill>
                <a:srgbClr val="002060"/>
              </a:solidFill>
            </a:endParaRPr>
          </a:p>
          <a:p>
            <a:pPr algn="l"/>
            <a:endParaRPr lang="en-US" sz="1800" dirty="0">
              <a:solidFill>
                <a:srgbClr val="002060"/>
              </a:solidFill>
            </a:endParaRPr>
          </a:p>
          <a:p>
            <a:pPr algn="l"/>
            <a:endParaRPr lang="en-US" sz="1800" b="1" u="sng" dirty="0" smtClean="0">
              <a:solidFill>
                <a:srgbClr val="002060"/>
              </a:solidFill>
            </a:endParaRPr>
          </a:p>
          <a:p>
            <a:pPr algn="l"/>
            <a:endParaRPr lang="en-US" sz="1800" b="1" u="sng" dirty="0">
              <a:solidFill>
                <a:srgbClr val="002060"/>
              </a:solidFill>
            </a:endParaRPr>
          </a:p>
          <a:p>
            <a:pPr algn="l"/>
            <a:r>
              <a:rPr lang="en-US" sz="1800" b="1" u="sng" dirty="0" smtClean="0">
                <a:solidFill>
                  <a:srgbClr val="002060"/>
                </a:solidFill>
              </a:rPr>
              <a:t>Example2:</a:t>
            </a:r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&lt;</a:t>
            </a:r>
            <a:r>
              <a:rPr lang="en-US" sz="1800" dirty="0">
                <a:solidFill>
                  <a:srgbClr val="002060"/>
                </a:solidFill>
              </a:rPr>
              <a:t>script&gt;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If(condition)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{</a:t>
            </a:r>
            <a:r>
              <a:rPr lang="en-US" sz="1800" dirty="0" err="1" smtClean="0">
                <a:solidFill>
                  <a:srgbClr val="002060"/>
                </a:solidFill>
              </a:rPr>
              <a:t>document.write</a:t>
            </a:r>
            <a:r>
              <a:rPr lang="en-US" sz="1800" dirty="0">
                <a:solidFill>
                  <a:srgbClr val="002060"/>
                </a:solidFill>
              </a:rPr>
              <a:t>("Hello World</a:t>
            </a:r>
            <a:r>
              <a:rPr lang="en-US" sz="1800" dirty="0" smtClean="0">
                <a:solidFill>
                  <a:srgbClr val="002060"/>
                </a:solidFill>
              </a:rPr>
              <a:t>!");}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&lt;/script</a:t>
            </a:r>
            <a:r>
              <a:rPr lang="en-US" sz="1800" dirty="0" smtClean="0">
                <a:solidFill>
                  <a:srgbClr val="002060"/>
                </a:solidFill>
              </a:rPr>
              <a:t>&gt;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b="1" u="sng" dirty="0" smtClean="0">
                <a:solidFill>
                  <a:srgbClr val="002060"/>
                </a:solidFill>
              </a:rPr>
              <a:t>Example3: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&lt;script&gt;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If(condition) { </a:t>
            </a:r>
            <a:r>
              <a:rPr lang="en-US" sz="1800" dirty="0" err="1">
                <a:solidFill>
                  <a:srgbClr val="002060"/>
                </a:solidFill>
              </a:rPr>
              <a:t>document.write</a:t>
            </a:r>
            <a:r>
              <a:rPr lang="en-US" sz="1800" dirty="0">
                <a:solidFill>
                  <a:srgbClr val="002060"/>
                </a:solidFill>
              </a:rPr>
              <a:t>("Hello World</a:t>
            </a:r>
            <a:r>
              <a:rPr lang="en-US" sz="1800" dirty="0" smtClean="0">
                <a:solidFill>
                  <a:srgbClr val="002060"/>
                </a:solidFill>
              </a:rPr>
              <a:t>!");}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&lt;/</a:t>
            </a:r>
            <a:r>
              <a:rPr lang="en-US" sz="1800" dirty="0">
                <a:solidFill>
                  <a:srgbClr val="002060"/>
                </a:solidFill>
              </a:rPr>
              <a:t>script&gt;</a:t>
            </a:r>
          </a:p>
          <a:p>
            <a:pPr algn="l"/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endParaRPr lang="en-US" sz="1800" b="1" u="sng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69600" y="3973680"/>
              <a:ext cx="9957240" cy="696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240" y="3964320"/>
                <a:ext cx="9975960" cy="71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734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Semicolons </a:t>
            </a: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 JS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sz="2000" b="1" u="sng" dirty="0" smtClean="0">
                <a:solidFill>
                  <a:srgbClr val="002060"/>
                </a:solidFill>
              </a:rPr>
              <a:t>Semicolons </a:t>
            </a:r>
            <a:r>
              <a:rPr lang="en-US" sz="2000" b="1" u="sng" dirty="0">
                <a:solidFill>
                  <a:srgbClr val="002060"/>
                </a:solidFill>
              </a:rPr>
              <a:t>are Optional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The symbol “;” is used to terminate a statement.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We used this symbol at the end of statement, which show that, statement is end.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A</a:t>
            </a:r>
            <a:r>
              <a:rPr lang="en-US" sz="2000" dirty="0" smtClean="0">
                <a:solidFill>
                  <a:srgbClr val="002060"/>
                </a:solidFill>
              </a:rPr>
              <a:t>lso say that it is a terminator.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So in the JavaScript, semicolon is the optional to put, But in other programing language, it is must. </a:t>
            </a:r>
          </a:p>
          <a:p>
            <a:pPr algn="l"/>
            <a:endParaRPr lang="en-US" sz="2000" dirty="0">
              <a:solidFill>
                <a:srgbClr val="002060"/>
              </a:solidFill>
            </a:endParaRPr>
          </a:p>
          <a:p>
            <a:pPr algn="l"/>
            <a:endParaRPr lang="en-US" sz="2000" dirty="0" smtClean="0">
              <a:solidFill>
                <a:srgbClr val="002060"/>
              </a:solidFill>
            </a:endParaRPr>
          </a:p>
          <a:p>
            <a:pPr algn="l"/>
            <a:endParaRPr lang="en-US" sz="2000" dirty="0">
              <a:solidFill>
                <a:srgbClr val="002060"/>
              </a:solidFill>
            </a:endParaRPr>
          </a:p>
          <a:p>
            <a:pPr algn="l"/>
            <a:endParaRPr lang="en-US" sz="2000" dirty="0" smtClean="0">
              <a:solidFill>
                <a:srgbClr val="002060"/>
              </a:solidFill>
            </a:endParaRPr>
          </a:p>
          <a:p>
            <a:pPr algn="l"/>
            <a:endParaRPr lang="en-US" sz="2000" dirty="0" smtClean="0">
              <a:solidFill>
                <a:srgbClr val="002060"/>
              </a:solidFill>
            </a:endParaRPr>
          </a:p>
          <a:p>
            <a:pPr algn="l"/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&lt;script&gt;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      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= 10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      b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= </a:t>
            </a:r>
            <a:r>
              <a:rPr lang="en-US" sz="2000" dirty="0" smtClean="0">
                <a:solidFill>
                  <a:srgbClr val="002060"/>
                </a:solidFill>
              </a:rPr>
              <a:t>20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&lt;/script&gt;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But, if you want to put multiple statement in single line, then you have to put semicolon.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&lt;script&gt;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      var1 = 10; var2 = 20</a:t>
            </a:r>
            <a:r>
              <a:rPr lang="en-US" sz="2000" dirty="0" smtClean="0">
                <a:solidFill>
                  <a:srgbClr val="002060"/>
                </a:solidFill>
              </a:rPr>
              <a:t>;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&lt;/script&gt;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Best practice is to put </a:t>
            </a:r>
            <a:r>
              <a:rPr lang="en-US" sz="2000" dirty="0">
                <a:solidFill>
                  <a:srgbClr val="002060"/>
                </a:solidFill>
              </a:rPr>
              <a:t>semicolons.</a:t>
            </a:r>
          </a:p>
          <a:p>
            <a:pPr algn="l"/>
            <a:endParaRPr lang="en-US" sz="2000" dirty="0">
              <a:solidFill>
                <a:srgbClr val="002060"/>
              </a:solidFill>
            </a:endParaRPr>
          </a:p>
          <a:p>
            <a:pPr algn="l"/>
            <a:endParaRPr lang="en-US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009160" y="2178720"/>
              <a:ext cx="6144120" cy="2590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9800" y="2169360"/>
                <a:ext cx="6162840" cy="260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609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JavaScript Variable 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What is Variable:</a:t>
            </a:r>
            <a:r>
              <a:rPr lang="en-US" sz="1800" dirty="0" smtClean="0">
                <a:solidFill>
                  <a:srgbClr val="002060"/>
                </a:solidFill>
              </a:rPr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Variable value may change during the program execution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Variable is the container like thing, which contain </a:t>
            </a:r>
            <a:r>
              <a:rPr lang="en-US" sz="1800" dirty="0" smtClean="0">
                <a:solidFill>
                  <a:srgbClr val="002060"/>
                </a:solidFill>
              </a:rPr>
              <a:t>anything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Variable is the identifier, you have to declare and then initialize</a:t>
            </a:r>
          </a:p>
          <a:p>
            <a:pPr algn="l"/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endParaRPr lang="en-US" sz="1800" dirty="0">
              <a:solidFill>
                <a:srgbClr val="002060"/>
              </a:solidFill>
            </a:endParaRPr>
          </a:p>
          <a:p>
            <a:pPr algn="l"/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endParaRPr lang="en-US" sz="1800" dirty="0">
              <a:solidFill>
                <a:srgbClr val="002060"/>
              </a:solidFill>
            </a:endParaRPr>
          </a:p>
          <a:p>
            <a:pPr algn="l"/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There </a:t>
            </a:r>
            <a:r>
              <a:rPr lang="en-US" sz="1800" dirty="0">
                <a:solidFill>
                  <a:srgbClr val="002060"/>
                </a:solidFill>
              </a:rPr>
              <a:t>are two types of variables in </a:t>
            </a:r>
            <a:r>
              <a:rPr lang="en-US" sz="1800" dirty="0" smtClean="0">
                <a:solidFill>
                  <a:srgbClr val="002060"/>
                </a:solidFill>
              </a:rPr>
              <a:t>JavaScript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Local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Global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Example </a:t>
            </a:r>
            <a:endParaRPr lang="en-US" sz="1800" b="1" dirty="0">
              <a:solidFill>
                <a:srgbClr val="002060"/>
              </a:solidFill>
            </a:endParaRPr>
          </a:p>
          <a:p>
            <a:pPr algn="l"/>
            <a:r>
              <a:rPr lang="en-US" sz="1800" dirty="0" err="1">
                <a:solidFill>
                  <a:srgbClr val="002060"/>
                </a:solidFill>
              </a:rPr>
              <a:t>v</a:t>
            </a:r>
            <a:r>
              <a:rPr lang="en-US" sz="1800" dirty="0" err="1" smtClean="0">
                <a:solidFill>
                  <a:srgbClr val="002060"/>
                </a:solidFill>
              </a:rPr>
              <a:t>ar</a:t>
            </a:r>
            <a:r>
              <a:rPr lang="en-US" sz="1800" dirty="0" smtClean="0">
                <a:solidFill>
                  <a:srgbClr val="002060"/>
                </a:solidFill>
              </a:rPr>
              <a:t> a = 10; // declaration and initialization</a:t>
            </a:r>
          </a:p>
          <a:p>
            <a:pPr algn="l"/>
            <a:r>
              <a:rPr lang="en-US" sz="1800" dirty="0" err="1">
                <a:solidFill>
                  <a:srgbClr val="002060"/>
                </a:solidFill>
              </a:rPr>
              <a:t>v</a:t>
            </a:r>
            <a:r>
              <a:rPr lang="en-US" sz="1800" dirty="0" err="1" smtClean="0">
                <a:solidFill>
                  <a:srgbClr val="002060"/>
                </a:solidFill>
              </a:rPr>
              <a:t>ar</a:t>
            </a:r>
            <a:r>
              <a:rPr lang="en-US" sz="1800" dirty="0" smtClean="0">
                <a:solidFill>
                  <a:srgbClr val="002060"/>
                </a:solidFill>
              </a:rPr>
              <a:t> b = 12;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b</a:t>
            </a:r>
            <a:r>
              <a:rPr lang="en-US" sz="1800" dirty="0" smtClean="0">
                <a:solidFill>
                  <a:srgbClr val="002060"/>
                </a:solidFill>
              </a:rPr>
              <a:t> = 30;</a:t>
            </a:r>
          </a:p>
          <a:p>
            <a:pPr algn="l"/>
            <a:r>
              <a:rPr lang="en-US" sz="1800" dirty="0" err="1">
                <a:solidFill>
                  <a:srgbClr val="002060"/>
                </a:solidFill>
              </a:rPr>
              <a:t>d</a:t>
            </a:r>
            <a:r>
              <a:rPr lang="en-US" sz="1800" dirty="0" err="1" smtClean="0">
                <a:solidFill>
                  <a:srgbClr val="002060"/>
                </a:solidFill>
              </a:rPr>
              <a:t>ocument.write</a:t>
            </a:r>
            <a:r>
              <a:rPr lang="en-US" sz="1800" dirty="0" smtClean="0">
                <a:solidFill>
                  <a:srgbClr val="002060"/>
                </a:solidFill>
              </a:rPr>
              <a:t>(a);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170240" y="2116440"/>
              <a:ext cx="5331240" cy="1697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0880" y="2107080"/>
                <a:ext cx="5349960" cy="171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005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Variable D</a:t>
            </a: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eclaration Rules 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No space between two word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No special character expect _ and $</a:t>
            </a:r>
            <a:endParaRPr lang="en-US" sz="1800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Collection of alphanumeric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No reserved word`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May be use of number in variable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Not digit at first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Case sensitivity</a:t>
            </a:r>
            <a:endParaRPr lang="en-US" sz="1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062800" y="1785960"/>
              <a:ext cx="5965200" cy="2009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3440" y="1776600"/>
                <a:ext cx="5983920" cy="202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927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9027</TotalTime>
  <Words>804</Words>
  <Application>Microsoft Office PowerPoint</Application>
  <PresentationFormat>Widescreen</PresentationFormat>
  <Paragraphs>260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Aharoni</vt:lpstr>
      <vt:lpstr>Arial</vt:lpstr>
      <vt:lpstr>Calibri</vt:lpstr>
      <vt:lpstr>Calibri Light</vt:lpstr>
      <vt:lpstr>Office Theme</vt:lpstr>
      <vt:lpstr>Day 01: JavaScript Basics </vt:lpstr>
      <vt:lpstr>JavaScript Introduction</vt:lpstr>
      <vt:lpstr>JavaScript Application</vt:lpstr>
      <vt:lpstr>Different Ways to Use JS in HTML</vt:lpstr>
      <vt:lpstr>“Hello World” in JS</vt:lpstr>
      <vt:lpstr>Whitespace and Line Breaks in JS </vt:lpstr>
      <vt:lpstr>Semicolons in JS</vt:lpstr>
      <vt:lpstr>JavaScript Variable </vt:lpstr>
      <vt:lpstr>Variable Declaration Rules </vt:lpstr>
      <vt:lpstr>Case Sensitivity in JavaScript </vt:lpstr>
      <vt:lpstr>JavaScript Comments </vt:lpstr>
      <vt:lpstr>JS Reserved Words</vt:lpstr>
      <vt:lpstr>JavaScript Reserved Words</vt:lpstr>
      <vt:lpstr>JavaScript Output / Input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493</cp:revision>
  <dcterms:created xsi:type="dcterms:W3CDTF">2021-05-29T23:44:42Z</dcterms:created>
  <dcterms:modified xsi:type="dcterms:W3CDTF">2022-07-23T00:23:03Z</dcterms:modified>
</cp:coreProperties>
</file>