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67" r:id="rId2"/>
    <p:sldId id="277" r:id="rId3"/>
    <p:sldId id="268" r:id="rId4"/>
    <p:sldId id="264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4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8T23:46:44.2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11931 8062 0,'0'-25'78,"25"0"-62,24 25-1,26 0 1,24-25 0,0 0-1,224-49-15,-174 49 16,-1-25 0,-73 50-1,-1-24 1,-24 24-1,-1-25 1,-24 25 0,0 0-1,0 0 48,-25 25-48,25 123 1,-25 101 0,25-76-1,-25 26-15,24 49 16,-24 124 0,0-75-1,0-98 1,0-26-1,25 423-15,0-274 16,-25-148 0,0-25-1,0-75 1,0 1 0,0-1-1,0-24-15,0-1 16,0-24-1,25 49 235,24 50-234,1 75 0,0 98-1,-1-24 1,-24-74 0,0 49-16,0-25 15,-25-24 1,0-125-1,0-24 1,0-26 0,0 1 15,-25-25-15,-50 0-1,-49 25 1,-124-25-1,50 0 1,-1 0-16,26 0 16,49-25-1,-25 25 1,25-25 0,49 25-1,1 0 1,24-24-16,-24 24 15,49 0 1,0 0 0,1 0-1,-26 0 1,25 0 0,0 0-1,1 0 1,24-25 109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9T00:36:43.6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 10046 0,'-25'0'62,"74"0"95,51 0-142,49 0 1,-25 0-16,49-25 15,1 0 1,-75 25 0,-25 0-1,-24 0 1,24 0 0,-49 0-1,0 0-15,0 0 47,0 0 47</inkml:trace>
  <inkml:trace contextRef="#ctx0" brushRef="#br0" timeOffset="1848.8755">4093 9054 0,'0'25'203,"0"-1"-187,0 1 0,25 0-1,-25 0 1,24-25 15,-24 25-31,25-25 63,0 0-1,0 0-15,24-25-31,26 0-1,-50-25 1,-1 50-1,26-24 1,-25-1 0,0 0-1,24 25 1,-49-25 0,25 25-1,-25-25 1,25 25-1,-25-25 1,25 25 15,-1-24-31,-24-1 32,25 25-17,-25-25 1</inkml:trace>
  <inkml:trace contextRef="#ctx0" brushRef="#br0" timeOffset="5783.5866">4688 10071 0,'0'-25'94,"50"25"-32,49 0-46,25 0 0,-25 0-1,-24 0 1,-1 0-16,-24 0 15,-1 0 1,50 0 0,25 0-1,0 25 1,0-25 0,25 0-1,-49 0 1,-1 0-16,25 0 15,-50 0 1,-24 0 0,24 0-1,-24 25 1,-1-25 0,1 0-1,24 0 235,26 0-234,-1 0-1,0 0 1,-24 0-16,73 0 16,1 0-1,-25 0 1,-25 0 0,-24 0-1,-1 0 1,-49 0-1,0 0-15,0 0 16,24 0 0,1 0-1,-1 0 17,-24 0 14,0 0 236,25 0-267,-1 0 1,1 0 0,0 0-16,24 0 15,0 0 1,-24 0-1,0 0 1,-26 0 0,1 0-1,0 0 1,0 0-16,0 0 16,24 0-1,1 0 1,-25 0-1,24 0 1,-24 0-16,25 0 16,-1 0 15,-24 0 0,25-25 297,-1 25-312,75-25 0,-49 25-1,24 0-15,-49 0 16,-1 0-1,26-25 1,-26 25 0,1 0-1,24-25 1,-24 25-16,-1 0 16,-24 0-1,25 0 1,-25 0-1,-1 0 1,1 0 0,0 0-1,0 0-15,0 0 16,-1 0 0,26 0-1,-25 0 1,0 0-1,24 0 1,26 0 0,-50 0-1,24 0 1,1 0-16,-25 0 16,-1 0-1,1 0 1,74 0 249,25 0-249,-49 0 0,-26 0-1,-24 0 17,0 0-17,0 0 1,0 0 15</inkml:trace>
  <inkml:trace contextRef="#ctx0" brushRef="#br0" timeOffset="8679.5231">12055 10046 0,'0'-25'31,"0"0"16,149 25-32,49 0 1,-49 0 0,25 0-1,24 0 1,-24 0 0,0-25-1,123 1 1,-49 24-1,-49 0-15,-26 0 16,-24 0 0,-74 0-1,-26 0 1,-24 0 0,0 0-1,24-25 1,-24-25-16,0 50 219,49 0-204,1 0 1,24-25-1,50 25-15,148 0 16,1 0 0,-99 0-1,-51 0 1,-73 0 0,-1 0-1,-24 0 1,-1 0-1,51 0 1,-51 0-16,1 0 16,0 0-1,-26 0 1,1 0 0,25 0-1,49 0 1,-49 0-1,-1 0-15,1 0 219,-1 0-203,51 0-1,-26 0 1,0 0-16,26 0 16,-26 0-1,0 0 1,1 0 0,-1 0-1,1 0 1,-26 0-1,-24 0 1,25 0-16,-25 0 16,-1 0-1,1 0 1,0 0 0,0 0-1,24 0 1,1 0-1,-25 0 1,0 0 0,-1 0-16,1 0 31</inkml:trace>
  <inkml:trace contextRef="#ctx0" brushRef="#br0" timeOffset="12621.1926">7640 9153 0,'0'-25'63,"0"50"62,49 0-125,-49 0 15,25-1 1,-25 1 31,0 0-31,25-25 15,0 0 31,0 0-15,-1 0-31,1 0-1,0 0 1,25 0 0,-26-50-1,125-24 1,-49-25 0,24-1-16,-75 51 15,50-26 1,-49 51-1,0-26 1,-1 50 0,-24-25-1,0 0-15,0 25 16,-1 0 0,-24-24-1</inkml:trace>
  <inkml:trace contextRef="#ctx0" brushRef="#br0" timeOffset="17576.1701">14536 9004 0,'0'-25'47,"0"50"47,24 25-94,-24-25 15,25-1 1,0 1 0,0-25 15,-25 25-16,25-25 17,-1 0 15,26 0-1,0 0-30,-1-25 0,50-49-1,-24 49-15,-1-50 16,25 1 0,50 0-1,-74 49 1,-26-25-1,1 25 1,-50 1 0,25 24-16,0 0 15</inkml:trace>
  <inkml:trace contextRef="#ctx0" brushRef="#br0" timeOffset="35481.105">2654 13593 0,'-25'0'125,"25"50"-93,0-26-1,0 1 0,0 0-15,0 0-1,-25 74 1,25-49 0,0 24-16,-24-24 15,24-1 1,0 1-1,0-1 1,0 51 0,0-26-1,0 1 1,0-26 0,0 1-16,0-1 15,0-24 1,0 0-1,0 0 1,0 0 0,0-1-1,0 1 1,0 0-16,0 0 31,0 24-31,0 1 16,0-25-1,0 0 1,0-1 0,0 1-1,0 0 1,24 0-16,-24 0 31,25-1-15,-25 1 15,0 0-31,0 0 31,0 0 16,0-1 31</inkml:trace>
  <inkml:trace contextRef="#ctx0" brushRef="#br0" timeOffset="36945.4806">9723 13494 0,'0'25'125,"0"-1"-110,0 51 1,0-1-1,-24 1 1,24 24 0,0-25-16,0 1 15,0-1 1,0-24 0,-25 24-1,25 0 1,-25 26-1,25-26 1,0 1-16,0-1 16,0-49-1,0 24 1,0-24 0,0 0-1</inkml:trace>
  <inkml:trace contextRef="#ctx0" brushRef="#br0" timeOffset="40493.7991">2977 14387 0,'24'0'109,"1"0"-93,50 0-1,-51 0 1,26 25 0,0-1-1,24-24 1,-24 0 0,-1 0-16,-24 0 15,0 0 1,24 0-1,-24 0 32</inkml:trace>
  <inkml:trace contextRef="#ctx0" brushRef="#br0" timeOffset="42784.5073">3870 13519 0,'24'0'78,"1"0"-78,0-25 31,0-25-15,24-24 0,1-1-1,49-148 1,0 49-1,-74 75 1,25 0-16,-1 0 16,1 0-1,-25-25 1,0-25 0,49-99-1,-24 74 1,-26 25-1,-24 0 1,0-24-16,0-26 16,0 75-1,0-25 1,0 1 0,0 73-1,0 26 1,0-1-1,-24 25 1,24 0-16,-25 25 16,0 0 15,0 0 203,-24-49-218,24 24 0,-50-25 15,26 1-16,24 49 1,-25-50 0,26 50-1,-26-25 1,0 1 0,26-1-1,-26 25 1,25-25-1,0 25 1,1 0 0,-26 0 15,25 0-15,25-25-1,-49 25 1,49-25-1,-25 25 1,0 0 0,0 0-1,25-24 1,-25 24 0,25-25 15,-24 25-16,24-25-15,0 0 32,0 0-1,0 50 141,0 25-157,0-25 1,0-1-16,0 26 16,0-25 15,0 0-15,0-1-1,0 1 32</inkml:trace>
  <inkml:trace contextRef="#ctx0" brushRef="#br0" timeOffset="48216.5047">5631 13419 0,'0'25'157,"0"0"-142,0 0 1,0 0 15,0-1-15,0 1-1,0 0 1,0 0 0,24 0-16,-24-1 62,25-24 1,0 0-1,0 0-31,0-24-15,-1-1 0,26 0-1,-25 0 1,0 0 0,-25 1-1,25 24 16,-25-25-15,49 0 15,1 0-15,-50 0 0,25 1-1,-1 24 1</inkml:trace>
  <inkml:trace contextRef="#ctx0" brushRef="#br0" timeOffset="50052.1026">8186 13295 0,'0'25'109,"0"0"-62,0 0-16,0 0-15,0-1 15,0 1-15,0 0 31,0 0-16,24-25 78,1 0-46,0 0-48,25-25 17,-26 25-17,1-50 1,25 50 0,-25-49-1,24 49-15,-24-25 16,0 0 15,0 25 0,24-49-31,1-1 16,-1 25 0,-24 25 15,-25-25-16</inkml:trace>
  <inkml:trace contextRef="#ctx0" brushRef="#br0" timeOffset="71363.5024">5655 14560 0,'0'25'47,"0"25"-15,0-25-17,0 24 1,-24-24-1,-1 0 1,25 49 0,-25-49-16,-25 25 15,50-1 1,-24-49 0,-1 50-1,-25-1 1,1 26-1,24-26 1,0-24-16,0 50 16,0-51-1,-24 1 1,49 0 0,-50 0-1,1 0 1,-26 0-16,26-25 15,-26 0 1,1 24 0,-26 1 249,-247 25-249,74-25 0,25-1-16,25 1 15,74 0 1,-24 0-1,24-25 1,-50 0 0,51 0-1,-1 0 1,49 0 0,1 0-1,25 0-15,-25-25 16,49 0-1,0-49 1,1 24 0,24-24-1,0 74 188,0 0-187,1 0 0,-26-25-1,25-25 17,0-24-17,1-1-15,24 26 31,-25-26-31,25 26 16,0-1 0,-25-24-1,25 49 1,-25 25 15,25-25 0,0 0 63,-25 25-78,25-24-16,-24-1 47,-1 25-32,0-25 32,25 0-31,-25 25-1,25-25 32,0 1 31,-25-1-46,25 0-1,-24 0 16,24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8T23:41:35.0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5804 6846 0,'0'0'0,"25"0"94,25 0-94,24 0 16,-24 0-1,24 0 1,-24 0-1,-25 0 1,-1-25 0,1 25-1,0 0 1,0 0-16,0-25 16,-1 25-1,1 0 16,0 0-15,0-24 0,0 24-1,-1-25 1,1 25 0,0 0-16,0 0 15,0 0 16,-1 0 1,1 0 15,0 0-32,0 0 48</inkml:trace>
  <inkml:trace contextRef="#ctx0" brushRef="#br0" timeOffset="3677.6743">7962 5531 0,'0'-24'110,"0"-1"-79,0 0 0,50 25-15,0-25 0,-26 25-1,26 0-15,24 0 16,-24-25-1,0 1 1,-26-1 0,1 25-1,0 0 1,0 0 0,-25-25-1,25 25 1</inkml:trace>
  <inkml:trace contextRef="#ctx0" brushRef="#br0" timeOffset="4845.9353">8260 5184 0,'-25'0'94,"0"0"-63,25 25 31,0 0-62,0 49 16,0-49 0,0 25-1,0-26 1,0 26 0,0-25-1,0 0-15,0-1 16,0 26-1,0-25 17,0 0-1,0-1-15,25-24-1,-25 25 1,0 0 109,25-25-47</inkml:trace>
  <inkml:trace contextRef="#ctx0" brushRef="#br0" timeOffset="6432.9069">8880 5308 0,'0'25'78,"0"0"-31,-25-25-31,25 25-1,0-1 1,0 1 0,-25-25-16,25 25 15,-24-25 1,24 25 0,-25 0 15,0-25-16</inkml:trace>
  <inkml:trace contextRef="#ctx0" brushRef="#br0" timeOffset="7646.173">9748 5011 0,'25'0'156,"0"-25"-140,24 25 0,-24 0-1,25-25 1,-25 0-16,-1 25 15,1 0 17,-25-25 15,25 25-47,0 0 31</inkml:trace>
  <inkml:trace contextRef="#ctx0" brushRef="#br0" timeOffset="10122.0893">8086 4837 0,'0'25'172,"0"0"-141,0-1-15,0 1-1,25-25 79,0 0-47,0 0-31,0-25 15,-1 25 0,-24-24-15,25-1-1,-25 0 17,25 0-17,0 0 1,0 25-1,-1-49 1,1 24 0,0 25-1,-25-25 1,25 0 15,-25 0 63</inkml:trace>
  <inkml:trace contextRef="#ctx0" brushRef="#br0" timeOffset="11730.4333">9748 4564 0,'0'25'188,"0"0"-172,25-25 30,25 0 17,-26 0-47,51 0-1,-26-50 1,1 25-1,0 0 1,-25-24 0,24 49-1,-49-25-15,50 0 16,-1-24 0,26 49-1,-50-25 1,-1 0-1,1 25 17</inkml:trace>
  <inkml:trace contextRef="#ctx0" brushRef="#br0" timeOffset="12870.6161">11733 4564 0,'0'25'47,"0"0"-16,-25-25-15,25 24-1,-25 1 1,0 0 0,25 25-1,0-26 1,-25 51 0,1-25-1,-1 74 1,25-25-1,-50-50 1,50 1-16,-25-25 16,25 24-1,0-24 17,0 0-17,0 0 1,-24-25-1,24 25-15</inkml:trace>
  <inkml:trace contextRef="#ctx0" brushRef="#br0" timeOffset="13667.2195">11931 5259 0,'0'24'78,"0"1"-31,0 0-16,0 0 0,-25 0-31</inkml:trace>
  <inkml:trace contextRef="#ctx0" brushRef="#br0" timeOffset="17158.1758">13395 4539 0,'-25'0'31,"25"25"16,-25 0-31,25 0 15,-25-1-31,0 51 16,1-1-1,-1-24 1,0-25 0,25 0-1,0-1 32,0-73 47,25-1-78,-25 25-1,0 0 1,0 1-1,0-26 17,0 25-17,0 0 1,25 1 0,-25-26-1,0 25 1,0 0-1,0 1 1,0-1 15,24 25 94,1 49-109,0-49 0,0 50-1,24-25-15,-24-25 16,-25 25-1,25-25 1,0 0 47,0 0-63,-25 24 93,0 1 1,-25 0-78,0 0 15,-49 0-15,24-1-1,-24 1 1,-26 0-1,26-25 1,24 25-16,25 0 16,1-25-1,-1 0 17,50-25 139,-1 0-155,1 0 0,0 0-1,-25 1 1,25 24 0,0-25-1,-1 25 1,-24-25-1,25 25 1,0 0 0,0-25-1,0 0 1,0 1 0,-1 24-1,-24-25 1,25 25 15,0-25-15,0 0-1,0 25 1,-1 0 0,-24-25-1,25 25-15,0 0 31,25 0-15,-26 0 0,1 0-1,25 0 1,-25 0 0,-1 0-1,1-24 16,0-1 1,-50 50 124,0-1-125,1-24-15,-26 50-1,25-25 1,0 0 0,-24-1-1,24-24-15,-25 25 16,26 0 0,-1 25-1,0-50 1,0 24-1,0 1 1,1 0 0,-1 0-16,0 0 31,0-25-15,25 25-1,-25-25 1,25 24-16,-25 1 15,1-25 32,24 25-15</inkml:trace>
  <inkml:trace contextRef="#ctx0" brushRef="#br0" timeOffset="35277.3195">7838 10269 0,'0'0'0,"0"-25"15,-25 25-15,1 0 63,-1 0-32,0 0 0,0 0-31,0 0 16,1 0 0,-1 0-1,0 0 1,0 25 0,0 0-1,25 0 1,-24-25-1,-1 49 1,25 26 0,-25-50-1,25-1-15,-25-24 16,25 25 0,0 0-1,0 25 1,0-26-1,0 1 1,0 0 0,0 0-1,0 0 1,25-25 0,0 0-1,0 0 1,-1 0-1,51 0 1,24 0 0,-25 0-1,26-50 1,-51 25 0,-24 25-1,-25-25-15,25 25 16,-25-24 15,0-1-15,0 0-1,0 0 17,25-24-1,0-26-31,-1 26 15,-24 24 1,25 0 0,-25 0 15,0 0-15,0 1 15,0 48 109,0 1-124,0 0 0,0 74-1,0 0 1,0-24 0,0-1-1,0-24-15,0-1 16,0-24 15,25-25-15,0 0 77,0 0-77</inkml:trace>
  <inkml:trace contextRef="#ctx0" brushRef="#br0" timeOffset="36219.49">8830 10368 0,'50'-24'125,"-25"24"-125,0-25 15,24 0 1,-24 0 0,0 25-1,0-25 1,0 25 15,-1-24 0</inkml:trace>
  <inkml:trace contextRef="#ctx0" brushRef="#br0" timeOffset="36918.5923">9004 10170 0,'0'25'172,"0"0"-156,0-1-1,0 1 1,0 0-1,25 25 1,0-1 0,-25-24-1,0 0-15,0 0 47,25-25-16</inkml:trace>
  <inkml:trace contextRef="#ctx0" brushRef="#br0" timeOffset="38480.0505">9475 9847 0,'0'0'0,"0"25"140,0 25-124,0-25 15,25-1-15,-25 1 0,0 0-1,25 0 1,-25 0-1,25 24 1,-25 1 0,0-25 15,25-25 94,-25-25-94,24-25-15,1 1 15,0 24-31,0 0 16,0 0-1,-25 0 1,49 1 0,-49-1-1,25 25 1,0 0-1,0 0 17,-1 0-17,1 0 1,0 0 0,0 0-1,-25 25 1,25-25-1,-25 24 32,0 1-47,0 0 63,0 0-16,-25-25-32,0 50 1,0-50-16,0 24 31,1 1-15,-26-25-1,25 0 1,0 25 0,-24-25-1,24 0 17,0 0-17</inkml:trace>
  <inkml:trace contextRef="#ctx0" brushRef="#br0" timeOffset="40034.9386">9178 9252 0,'-25'0'16,"25"50"15,-25-50 0,25 25-15,0-1 15,-25 1-15,1-25-1,24 25-15,-50 25 16,50-26-1,-25 26 1,0-50 0,25 25-1,0 0 1,0-1 0,0 1 15,-25-25-16,25 25 1,0 0 15,0 0-15,0-1 15,0 1 0,0 0-15,0 0 47</inkml:trace>
  <inkml:trace contextRef="#ctx0" brushRef="#br0" timeOffset="40939.2455">8855 9624 0,'0'25'172,"0"0"-156,0 0-1,25-1 1,-25 1 0,0 0-1,25-25 48,0 0 15,-1 0-47,1 0-15,0 0 15,-25-25 0,25 25-15,-25-25 0,25 25-16,0 0 15</inkml:trace>
  <inkml:trace contextRef="#ctx0" brushRef="#br0" timeOffset="45902.2615">8161 11013 0,'0'25'203,"0"0"-187,25-25 0,-1 49-1,1-49-15,0 25 16,0 0 0,0-25-1,24 25 1,26 0-1,-1 0 1,25-25-16,-24 0 16,-1 0-1,-24 0 1,-1 0 0,-24 0-1,25 0 1,24 0-1,1-25 1,-1 0 0,0 0-1,1 0 1,24-24 0,-49 24-16,-26 0 15,1 0 1,0 0-1,0 25 1,0-24 0,-1-1-1,-24 0 1,50 25-16,-50-50 16,74 26-1,-49-1 1,25-25-1,-1 1 1,-24 24 0,-25 0-1,0 0 1,25 0 0,0 1-1,-25-51 1,25-24-1,-1 25 1,1 49 0,-25-25-16,0 25 15,0 1 17,0-1-1</inkml:trace>
  <inkml:trace contextRef="#ctx0" brushRef="#br0" timeOffset="51478.4733">3894 9426 0,'0'-25'125,"25"0"-16,0 25 0,0 0-46,0 0-32,-1 0-15,1 0 31,-25 25 31,0 0-47,0 0-15,0-1 15,0 1 47,0 0-15,0 0-1,0 0-31,0-1 1,0 1 14,0 0 79,0 0-78,0 0-15,0-1 14,0 1 1,0 0 0,0-50 78,25 0-109,0 25 15,0-24-15,-1-1-1,1 0 1,0 25 0,0-25-1,0 25 16,-25-25 16,24 25 0</inkml:trace>
  <inkml:trace contextRef="#ctx0" brushRef="#br0" timeOffset="52483.7466">4390 9500 0,'0'-25'63,"25"1"-48,0-1 16,0 0-15,-25 0 47,25 25-48,-1-25 95</inkml:trace>
  <inkml:trace contextRef="#ctx0" brushRef="#br0" timeOffset="53879.3702">5035 8905 0,'-24'25'125,"24"24"-110,0 1 17,0-25-17,0 0 32,0-1 16,24-24-1,1 0-46,0 0-1,0 0 17,0 0 30,-1 0-46,-24-24-1,25 24 1,-25-25 31,0 50 93,0-1-124,25 1 0,0 0-1,-25 25 1,0-26-16,0 26 16,25-50 15,-25 25-16</inkml:trace>
  <inkml:trace contextRef="#ctx0" brushRef="#br0" timeOffset="57351.4984">4614 9227 0,'-25'0'110,"0"0"-79,0 0-16,0 0 1,1 0 0,-1 0-16,0 0 15,0 0 1,0 0 31,1 0-32,24 25 32,-25-25-31,25 25 15,-25 0 16,25 0-16,-25-25-31,0 24 16,25 1 0,0 0 15,-24-25-16,24 25 1,0 0 15,0-1-15,0 1 15,0 0 16,0 0-16,0 0 1,24-25-1,1 24 16,0-24 0,0 0-1,0 0-14,-1 0-17,1 0 48,0 0-32,25 0-31,-26 0 16,1-24-1,0 24 1,0 0 0,0 0 62,-25-25-78,0 0 78,0 0-31,0 0-16,0-24-15,24 24-1,1 0-15,-25-24 16,0 24 15,0 0 16</inkml:trace>
  <inkml:trace contextRef="#ctx0" brushRef="#br0" timeOffset="58700.815">4614 9525 0,'0'25'125,"0"0"-110,0-1 1,0 1-1,0 0 32,0 0-31,0 0 15,0-1-31,0 26 31,24-25-15,-24 24 0,0-24-1,0 0 1,25 0 0,-25 0-1,0-1 1,0 1-16,0 0 31,25-25-15,-25 25-1,25-25 17,-25 25-17,25 0 16,-25-1-15,24 1 15,1 0 1,0-25-17,0 25 1,25 0 15,-26-25-31,1 0 16,0 24-1,0-24 17,0 0-17</inkml:trace>
  <inkml:trace contextRef="#ctx0" brushRef="#br0" timeOffset="63856.4347">3820 9277 0,'0'-25'78,"0"0"-31,0-24-16,0 24-15,0-25-1,0 26 1,0-26-1,0 25 1,0 0 0,0 0-1,0 1 17,0-1-1,25 0 0,0 0-15,-1 0 15,26 1 0,-25-1 0,24 25-15,1-25 0,24 25-1,75-50 1,-25 26 0,-74 24-1,-25 0 1,-1 0-1,51 0 1,-26 0 0,26 0-1,-26 0 1,1 0-16,-25 0 16,25 0-1,-26 0 1,1 24-1,25-24 1,-25 0 0,24 0 15,-49 25-15,25 0-1,-25 0 48,25-25-32,-25 25 110</inkml:trace>
  <inkml:trace contextRef="#ctx0" brushRef="#br0" timeOffset="69050.0437">5730 9302 0,'0'-50'156,"0"25"-124,0-24-17,-25 24 1,0-25-1,25 1 1,-25 24 0,1-25-1,24-24-15,0 24 16,-50-49 0,25 49-1,0 26 1,1-26-1,-1 25 1,0-24 0,0 49-16,0-25 15,-24 0 1,-50-25 0,-25 1-1,49 24 1,1 0-1,24 25-15,-24-25 16,49 1 0,-25 24-1,25 0 1,-24 0 0,24 0-1,-25 0 1,26 0-16,-26 0 15,25 0 1,0 0 0,-24 0-1,-1 24 1,1-24-16,-1 50 16,0-25-1,-74 0 1,50 49-1,0-24 1,-26 24 0,1 0-1,50 1 1,-1-1-16,-25-24 16,-49 49-1,50-24 1,0 24-1,49-50 1,-50 1-16,75 24 16,-49-49-1,49 0 1,-25 25 0,0-26-1,0 26 1,25-25-1,0 0-15,-24-1 16,24 1 47,0 0-32,49 0-16,26 24 1,-51-24 0,26 25-1,0-50 1,-50 25-16,49-1 16,-24-24-1,0 25 1,24 0-1,1 0 1,-25 0-16,24-25 16,-24 24 15,0-24 0,0 0-15,49 25-1,26-25 1,-26 25 0,0-25-16,1 0 15,-26 0 1,1 0 0,-25 0-1,0 0 1,-1 0-1,1 0-15,25 0 16,24 0 0,25 0-1,1 0 1,24 0 0,-50 0-1,25-25-15,1 0 16,48 1-1,-48-1 1,-1 25 0,-25-25-1,1 0 1,-26 25-16,-49-25 16,50 25-1,-50-24 1,25-1-1,-25 0 17,49-25-17,-24 26-15,-25-1 16,0 0 15,25 0-15,-25 0-1,0-24 1,25-26 0,-1 51-16,-24-1 15,0-25 1,0 1 15,0-1-15,0 0-1,0 1 1,0 24 0,0 0-16,0 0 31</inkml:trace>
  <inkml:trace contextRef="#ctx0" brushRef="#br0" timeOffset="86032.254">27087 5928 0,'49'0'125,"125"-74"-110,24 24 1,26-24-16,-125 49 15,-50-25 1,1 50 0,-25 0-1,0 0 1,24 0 0,26 0-1,-26 0 1,-24-24-1,25 24 1,-25 0-16,49-25 16,-24 25-1,-26 0 1,1 0 0,0 0 15,0 25-16,24 24 1,-24 50 0,0 26-16,-25 23 15,25 1 1,-25-25 0,0-25-1,0 75 1,0-75-1,0 75 1,0 24 0,0 1-1,0-75-15,0 49 16,0-73 0,0 24-1,25 49 1,-25-24-1,0-50 1,0-24 0,0-26-1,0-24 1,0 0-16,0 0 31,0 24 329,0 26-360,0 24 15,0 1290 173,0-1364-173,-25 0 63,-25-25-62,1 0 0,-1 25-1,0-25 1,-49 0 0,50 0-1,-1 0 1,0 0-1,1 0-15,24 24 16,0-24 0,-49 0-1,49 0 1,0 0 0,0 0-1,0 0 1,1 0-16,-1 0 15,0 0 32</inkml:trace>
  <inkml:trace contextRef="#ctx0" brushRef="#br0" timeOffset="96514.7398">12303 11112 0,'0'-24'78,"0"-1"-15,25 25-16,0 0-32,0 0-15,24 0 16,-24 0-1,49 0 1,-24-25 0,24 25-1,50-25 1,-24 0 0,-26 25-1,-24 0 1,24-24-16,-24 24 15,-26 0 1,26 0 0,-25 0-1,0 0 1,0-25 0,-1 25-16,1 0 46,-25 25 158,-25-25-173,25 24-16,-24 1 1,24 0 15,-25-25-15,25 25 0,-25 0-16,-25-1 15,25 1 1,1 25-1,-1 0 17,0-50-17,0 24 1,0 1-16,25 0 16,-24-25-1,-1 25 1,25 0-1,-25-1 1,0-24 15,0 25-31,25 0 32,-24 0-17,-1 0 16,25-1 1,-25-24-17,-25 124 313,26-124-203</inkml:trace>
  <inkml:trace contextRef="#ctx0" brushRef="#br0" timeOffset="105685.1689">12948 10889 0,'0'-25'79,"0"-24"-48,0 24-16,0 0 1,25 0 0,0 1 15,-25-1-15,0 0-1,24 0 1,-24 0-1,25 1 17,0-26-1,0 25-15,-25 0-1,25 1 1,-1-1-16,-24 0 15,25 0 1,0 0 0,25-24-1,-25 24 1,24-25-16,50-49 16,-49 50-1,24-1 1,-49 25-1,0-25 1,49 26 0,-49-26-16,25 0 15,24 1 1,-49-1 0,25 25-1,-1 1 1,26-26-16,-26 0 15,1 26 1,-1-1 0,-24 0-1,25 0 1,-50 0 0,25 25-16,-1-24 15,1 24 1,-25-25-1,0 0 1,25 25 0,0 0-1,0-25 282,0-24-281,-1 49-1,51-75 1,-1 50-16,1-49 16,24 0-1,-50 49 1,-24-25 0,25 50-1,-50-25-15,49 25 16,-24-49-1,25 24 1,24 0 0,-24 0-1,-1 0 1,26 1 0,-1-26-16,26 25 15,-26-24 1,-49 24-1,24 0 1,-24 25 0,0-25-1,0 0 17,49 25-32,1-24 15,-26 24 1,-24 0-1,25 0 1,-1 0 0,-24-25-1,0 25 1,0 0 0,24-25-16,1 25 15,-1 0 16,-24 0 16,0 0 0,0 0-31,0 0 15,-1 0 0,1 0 1,0 0-32,0 25 31,-25 0 0,25-25 0</inkml:trace>
  <inkml:trace contextRef="#ctx0" brushRef="#br0" timeOffset="107709.4307">16446 8235 0,'24'25'140,"1"0"-109,0-25-15,0 25 0,0-1-1,24-24 1,-49 25 0,25-25 15,0 0 0,-25 25-15,0 0 62,0 0-47,0-1-15,-25 1-1,0 25 1,25-1-16,-25-24 16,1 0-1,-1 25 1,25-1 15,-25-49-15,25 25-1,0 0 17,-25 0-1</inkml:trace>
  <inkml:trace contextRef="#ctx0" brushRef="#br0" timeOffset="111879.7089">15205 11733 0,'-25'0'141,"25"24"-95,0 1-14,0 25-1,0-25-15,0 24-1,0 1 1,0-25-1,25 49 1,-25-49-16,25 49 16,-25-24-1,0-25 1,25 24 0,-25-24-1,25-25 1,-25 50-1,0-25 1,0 24 0,0 1-16,0-1 15,24 26 1,-24-50 0,25 24-1,-25 1 1,0-1-1,0-24 1,0 25 15,25-50-31,-25 25 16,0 24 0,0-24-1,0 0 1,0 0-1,0 24 1,0-24 0,25 0-1,-25 24-15,0-24 32,0 0-1</inkml:trace>
  <inkml:trace contextRef="#ctx0" brushRef="#br0" timeOffset="114470.8052">15577 11658 0,'0'25'94,"0"0"-63,0 0 16,0-1-32,0 26 1,0-25 15,0 0-15,0-1 0,0 1-1,0 25 1,25-25-1,-25-1 1,25 1 0,-25 0-1,0 0 1,0 0-16,25-25 16,-25 49-1,0-24 1,25 0-1,-25 25 1,24-26-16,-24 1 16,25 0 15,-25 0 0,0 0 0,25-1-15,-25 1 15,0 0-15,25 0 0,-25 24-16,0-24 15,0 0 1,0 0-1,0 24 1,0-24 0,25 0 15,-25 0-15,0 0 312,0 24-313,0 1 1,0-25 0,24-1-1,-24 1-15,0 0 16,0 0 15,0 0 16,25-1-31,-25 1 15,0 0 16,0 0 0,0 0 31,0-1 0</inkml:trace>
  <inkml:trace contextRef="#ctx0" brushRef="#br0" timeOffset="119450.0705">12129 12824 0,'0'25'187,"0"49"-171,0-49 0,0 25-16,0-26 15,0 1 1,0 0-1,0 0 1,0 24 0,0-24 15,0 0-15,0 0 30,25 0 1</inkml:trace>
  <inkml:trace contextRef="#ctx0" brushRef="#br0" timeOffset="120282.6994">12204 13469 0</inkml:trace>
  <inkml:trace contextRef="#ctx0" brushRef="#br0" timeOffset="132665.1624">16148 8632 0,'0'-25'32,"0"0"46,0 1-47,0-1 16,25-25-16,-1 25-31,-24-24 16,0-1-1,25 25 1,-25 1 0,25 24-1,-25-25 1,0-25 0,0 25-1,0 1-15,0-1 16,0 0-1,25 0 1,-25 0 0,0 1-1,0-1 1,25 0 0,-25 0-1,0 0-15,0 0 31,24-24 1,-24 24-1,0 0-31,25 0 16,0 1 15,-25-1 0,25 0-15,-25 0-1,25 25 17,-25-25-17,25 25 1,-25-24-1,24 24 1,-24-25 15,25 25-15,-25-25 0,25 25-1,-25-25 1,25 25-1,0 0 1,-25-25 0,24 1-1,1 24 1,0-25 15,0 25-15,-25-25-1,25 25-15,-1 0 32,-24-25-1,25 25-15,0 0-1,0 0 16,-25-25-15,25 25 0,-1 0-1,1-24-15,0 24 32,0-25-17,0 25 1,-1-25 15,1 0-15</inkml:trace>
  <inkml:trace contextRef="#ctx0" brushRef="#br0" timeOffset="134218.2608">16991 7317 0,'-25'0'32,"1"0"-1,-1 0-15,0 0-1,0 0 16,0-24-15,1-1 15,24 0-15,24 25 218,1 0-218,0 0-16,25 0 16,-26 0-1,1 0 1,25 0-1,-50 25 189</inkml:trace>
  <inkml:trace contextRef="#ctx0" brushRef="#br0" timeOffset="135786.8943">13543 10864 0,'0'25'78,"0"0"-47,0 0-15,0 0-16,0-1 15,0 1 1</inkml:trace>
  <inkml:trace contextRef="#ctx0" brushRef="#br0" timeOffset="136662.6601">14238 10492 0,'0'25'125,"-25"25"-109,0-25 0,0 24-16,-24 26 15,-1-1 1,25-24-1,1-1 1,24-24 0,-25-25-1,25 25 1,0 0 46,0-1-46,49-24 0,26 50-1,-1-25 1,-24 0-16,-1-1 16,26-24-1,-50 25 1,0-25 15,-1 0-15</inkml:trace>
  <inkml:trace contextRef="#ctx0" brushRef="#br0" timeOffset="138097.0693">9699 12154 0,'24'-25'125,"1"25"-109,0-24-1,25-1 1,24-25-16,-24 25 16,-1 1-1,-24-1 1,0 25 15</inkml:trace>
  <inkml:trace contextRef="#ctx0" brushRef="#br0" timeOffset="138706.6211">9748 12402 0,'25'0'125,"-25"-24"-109,25-1-1,0 0 1,24 0 0,-24 0-16,0 25 15,0 0 1,-25-24-1,24 24 32</inkml:trace>
  <inkml:trace contextRef="#ctx0" brushRef="#br0" timeOffset="139232.5282">10220 11956 0,'49'-50'156,"50"1"-140,25-26-1,25-24 1,-99 49-1,-25 26 1,-1 24 0</inkml:trace>
  <inkml:trace contextRef="#ctx0" brushRef="#br0" timeOffset="139830.0831">10368 12278 0,'0'-24'110,"50"-26"-110,-25 50 15,-25-25 1,25 25 0,-1-25-1,1 25 1,-25-25-1,25 1-15,0 24 16,-25-25 0</inkml:trace>
  <inkml:trace contextRef="#ctx0" brushRef="#br0" timeOffset="140762.4364">8384 12353 0,'0'49'141,"0"-24"-126,0 0 1,0 25 0,0-26-1,0 1-15,0 0 16,0 0 0,0 0-1</inkml:trace>
  <inkml:trace contextRef="#ctx0" brushRef="#br0" timeOffset="141279.2592">8434 12452 0,'24'0'31,"1"-25"47,0-24-62,25-1 0,49-24-1,-50 24 1,-24 25 0,25 0-1,-50 0 1</inkml:trace>
  <inkml:trace contextRef="#ctx0" brushRef="#br0" timeOffset="141985.1242">8682 12551 0,'24'0'140,"1"-25"-93,-25 1-31</inkml:trace>
  <inkml:trace contextRef="#ctx0" brushRef="#br0" timeOffset="163929.9009">23341 8037 0,'-25'0'47,"1"25"-32,24-1 1,-25 1 31,0 0 0,0-25-32,25 25 1,-25 0-1,1-1 1,-1-24 0,0 25-1,25 0-15,-25 0 16,0 0 0,-24-1-1,49 1 1,-25-25-1,0 25 1,0 25 0,1-26-1,-1 26 1,0-25-16,25 0 31,-25-1-15,0 1-1,1 25 17,24-25-32,-25-1 15,0 1 1,25 25 15,-25-50-15,25 25-16,0-1 31,-25 1-15,0 0-1,25 0 17,-24 0-17,24-1 1,0 1 15,-25-25-15</inkml:trace>
  <inkml:trace contextRef="#ctx0" brushRef="#br0" timeOffset="165160.4273">22671 7789 0,'-24'0'15,"24"24"1,-25 1 0,0-25-1,0 25 1,0 25-16,1-1 31,-1-24-15,0 0-1,0 49 1,0-49 0,1 25-1,-51 49-15,26 0 16,-1-74 0,25 25-1,-24-26 1,49 26-1,-25-25 1,0 0 0,-25 49-1,26-49-15,-26 0 16,50-1 0,-50 1-1,50 50 1,-49-1-1,24-49 1,0 24 0,0 1-1,25-25-15,-24 0 16,-1 0 0,25-1 15,-25 1 0,25 0 0</inkml:trace>
  <inkml:trace contextRef="#ctx0" brushRef="#br0" timeOffset="166963.0416">21952 7913 0,'-25'24'63,"1"1"-48,-1-25 1,0 50-1,25-25 1,-25 24 15,25-24 1,-25 25-17,1-1 1,-26 1-16,25 0 15,25-1 1,-25-24 0,0 0-1,25 0 1,-24-1-16,24 1 16,-25-25-1,25 25 1,-25 0-1,0-25 1,0 49 0,25-24-1,-24-25 1,24 25 0,-25-25-1,25 25 1,-25 0-16,25-1 31,-25-24-15,0 25 15,50-25 110</inkml:trace>
  <inkml:trace contextRef="#ctx0" brushRef="#br0" timeOffset="168554.3206">23912 8037 0,'-25'0'109,"0"0"-93,0 0 0,0 0-1,25 25 1,-24-1 0,-1 1-1,0 0 1,0 0-1,0 49 1,1-49-16,-1 0 16,0 0-1,25-1 1,-25 1 0,0-25-1,25 25 1,0 0-1,-24-25-15,24 25 16,-25 24 15,25-24 1,-25 25-17,0-26-15,25 1 16,-25 25-1,1-25 1,24-1 0,-25 1-1,0 0-15,25 0 16,-25-25 15,25 25 16,-25-25-47,1 24 31,24 1 32,0 0 62</inkml:trace>
  <inkml:trace contextRef="#ctx0" brushRef="#br0" timeOffset="171286.076">24681 7069 0,'24'0'31,"1"25"0,-25 0 1,25-25-17,0 0-15,-25 25 16,25-25-1,-1 0 1,1 25 0,-25-1-1,25-24 1,0 25-16,-25 0 31,0 25 0,25-50-15,-25 49 0,0-24-16,0 25 15,0-26 17,0 1-17,0 0 1,0 0-1,-25 24 1,25-24 0,-50 25-1,50-25-15,-25 24 16,-24 75 0,24-74-1,0-1 1,0-24-1,25 0 1,-24-25 0,24 50-1,-25-50-15,0 25 16,25-1 15,-25 1-15</inkml:trace>
  <inkml:trace contextRef="#ctx0" brushRef="#br0" timeOffset="172509.4898">24606 7863 0,'0'25'78,"0"0"-47,0-1-15,0 26 0,0-25-1,0 25 1,-25-1 0,1-24 15,24 0-16,0 0 1,0-1 0,0 1-1,0 0 17,0 0-1,24-25 94,26 0-110,0 0 1,-1 0 0,-24 0-1,-25-25 1,25 25 62,-25-25-31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8T23:47:59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8533 8161 0,'0'25'141,"0"-1"-141,0 1 15,0 0 48,25-25 62,-1 0-110,-24-25 17,25 25-17,-25-25 1,25 25-1,0 0 79</inkml:trace>
  <inkml:trace contextRef="#ctx0" brushRef="#br0" timeOffset="2763.6005">8657 8706 0,'25'0'110,"-1"0"-95,26 0 1,0 0 0,-26 0-1,26 0 1,-25 0-1,0 0 64,-1 0-33,26 0 17,0-24-47,24-1-1,1 0 1,-26 0-1,-49 0 1,50 25-16,-50-24 16,0-1 15,0 0 16,0 0 47,-50 0-63,1 1 0,-1-1-15,0 0-1,26 0 1,-1 25 0,25-25-1,-50 1 1,25 24-1,0 0 1,25-25-16,-24 25 16,-1 0-1,0-25 17,0 25-1,0 0-16,1 0 32,-1 0-15,0 0-1,0 0 16,0 0-16,1 0 0,-1 0 0,25 25-15,-25-25 31,25 25-31,0-1 30,0 1 64,0 0-79,-25 0-15,25 0-1,0-1 1,-25 1 0,25 0 109,0 0 31,0 0-94,0-1-30,0 1 61,0 0 17</inkml:trace>
  <inkml:trace contextRef="#ctx0" brushRef="#br0" timeOffset="10206.6217">8607 9922 0,'0'-25'31,"0"0"-15,0 0 46,25 25-31,25 0-15,-1 0 0,26 0-1,-1 0-15,0-24 16,-24 24 0,-25 0-1,0 0 1,0 0-1,-25-25 17,24 25-17,1-25 32,0 0 0,-25 0-16,0 1 1,0-1-17,0-25 16,0 25 1,0-24-17,0 24 1,-25 0 15,25 0 0,-25 25-15,25-24 15,-24 24-31,-1 0 47,0 0-31,0 0 15,0 0 0,0 0 1,1 0-17,-1 0 1,0 0 15,0 0-15,0 0-1,1 0 17,-1 0-1,0 0 0,0 0-15,0 0 15,25 24 141,0 1-141,-24-25-15,24 25-1,0 0 1,-25-25 0,25 25-1,-25-1 1,25 1-1,0 0 17,0 0-17,0 0 17,0-1-1,0 1 31,-25 0-46,25 0 0,0 0 15,0-1 0,0 1 16,0 0-16,0 0 63</inkml:trace>
  <inkml:trace contextRef="#ctx0" brushRef="#br0" timeOffset="29884.9255">8806 14312 0,'24'0'156,"1"0"-124,0 0-17,0 0 1,49 0-1,-49 0 1,0 0 0,0 0-1,0 0-15,-1 0 16,1 0 0,0 0-1,0 0 1,0 0-1,24 0 1,1-25 0,-1 1-16,26-1 15,-1 0 1,1 0 0,-26 0-1,1 25 1,-25-24-1,24-1 1,1 0 0,-25 0-1,-1 0-15,-24 1 47,25-1 31,-25 0-31,0 0-16,0 0-15,0 1 0,-25-1-1,1 0 1,-1 0 0,0 25-1,0-25 1,0 25-1,1 0 1,-1-24 0,0 24-1,0 0 1,-24 0 15,24 0-15,0 0-1,0 0-15,0 0 16,1-25 0,-1 25 15,0 0 16,0 0-32,0 0-15,1 0 32,-1 0-17,0 0 1,-25 0 0,26 0-1,-26 0 1,25 0 15,-24 0 0,24 0 1,0 0-1,25 25-16,-25-25 1,0 0 15,0 0 79,25 24-79,-24-24 0,-1 25 0,0-25-31,0 0 32,25 25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8T23:48:52.3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8508 15404 0,'25'0'141,"0"0"-126,-1 0 1,1 0-1,0 0 1,25 0 0,-26 0-1,1 0 1,0 0 0,49 0-16,-24 0 15,-25 0 1,24 0-1,-24 0 1,50-25 0,-50 25-16,24-25 15,-24 25 1,49 0 0,26-25-1,-26 25 1,-24-25-1,-1 25 1,-24-24 0,25 24-16,-26 0 15,1 0 1,25-25 0,-25 0 15,-1 25 31,-24-25-30,0-24 30,0 24-46,0-50-1,0 51 1,0-1 15,0 0-15,-24 25-1,24-25 1,-25 25 0,25-25-1,-25 25 1,0 0 0,0 0 15,1 0-16,-1 0 1,0 0-16,0-24 16,0 24-1,1 0 17,-26 0-17,25 0 1,0 0-1,1 0 1,-1 0 0,0 0-16,0 0 15,-24 0 17,24 0-17,-25 0 16,25 0-15,1 0 15,-1 0 1,0 0-17,0 0 32,0 24 297,-24-24-313,-1 25 0,25 0-15,0-25 0,1 0-1,-1 0 16,0 0-15,0 0 15,0 25 1,1-25-17,-1 0 16,0 0-15,0 0 0,25 25-1,-25-25 1,1 0 31,-1 0-16,25 24-31,-25-24 31,25 25-15,-25-25 46,25 25 17,0 0-33,-25 0-30,25-1 0,0 1 15,-24-25-15,24 25-1,0 0 16,0 0-15,0-1 31,0 1 31,0 0 0,0 0-15,0 0 30</inkml:trace>
  <inkml:trace contextRef="#ctx0" brushRef="#br0" timeOffset="5217.5521">14387 13146 0,'-50'0'78,"25"25"-46,0-25-32,1 0 15,-1 25 1,0-25 0,0 25 15,25 0-16,-25 0 32,25-1-31,0 26 0,0-25 15,25-25 31,0 0-46,0 0 0,0 0 15,-1 0 0,1 0 32,-25-25-48,0 0 16,0 0-15,0 1 15,25 24-31,-25-25 16,0 50 343,25-1-359,-25 1 16,0 0 15,0 0 0,25-25 1,0 0 61</inkml:trace>
  <inkml:trace contextRef="#ctx0" brushRef="#br0" timeOffset="5860.2638">14660 13271 0,'0'-25'31,"24"0"0,1 25 1,0 0-17,0-25 1,0 0 0,24 25-1,-49-25-15,25 25 16</inkml:trace>
  <inkml:trace contextRef="#ctx0" brushRef="#br0" timeOffset="6527.8702">14759 13543 0,'25'-24'125,"-1"-1"-110,26 0 1,24-25 0,26 1-1,-76-1 1,1 50 0,-25-25 30</inkml:trace>
  <inkml:trace contextRef="#ctx0" brushRef="#br0" timeOffset="8069.5237">15602 12799 0,'0'-25'78,"25"1"16,0 24-94,0-25 16,24 25 15,-24 0 0,0 0-31,0 0 16,-1 0 0,1 0-1,0 0 16,0 0-31,-25 25 32,25-1-1,-25 1-15,0 0 15,0 0 16,-50 0-32,-24 24 1,-1 50 0,1-49-1,-1 24-15,26-24 16,-26 49-1,51-49 1,-26 0 0,25-26-1,0 26 1,0-25 0,25 0-1,0-1 1,25-24 140,25 0-140,0-49-1,-26 24 1,1 25 0,-25-25-1,0 0 1,25 25-16,-25-24 15,50 24 1,-50-25 0,49 25-1,-24 0 1,25 0 0,-26 0-1,1 0 1,0 0-1,0 0 1</inkml:trace>
  <inkml:trace contextRef="#ctx0" brushRef="#br0" timeOffset="10417.9977">14486 14039 0,'-25'0'141,"0"0"-79,1 0-46,-1 0 15,0 0 0,0 25 16,25 0 78,0 0-93,0 0-17,-25-1-15,25 1 31,0 0 16,0 0-15,25-25 124,-25-25-125,25 0 0,-25-24 1,50 24-17,-50 0 1,24 0-16,1 0 31,0 1-15,0-1 15,-25 50 172,0-1-203,0 1 31,0 0 1,0 0-1,0 0 0,0-1 16,0 1 31,25-25-62,-25 25-16,0 0 78,0 0-47,24-25 16</inkml:trace>
  <inkml:trace contextRef="#ctx0" brushRef="#br0" timeOffset="11651.2517">13419 14461 0,'0'-25'156,"50"25"-156,-50-24 15,25 24 1,0 0 15,-25-25 1,24 25-17</inkml:trace>
  <inkml:trace contextRef="#ctx0" brushRef="#br0" timeOffset="12682.9617">13494 14337 0,'0'25'203,"0"0"-187,0 0-16,0-1 31,0 1-15,0 0 46</inkml:trace>
  <inkml:trace contextRef="#ctx0" brushRef="#br0" timeOffset="13600.1471">13643 14436 0,'24'-24'157,"1"24"-95,-25-25-46,25 25 31,-25-25-32,25 0 16,0 25 1,-1-25-1,1 0-15,0 1-1</inkml:trace>
  <inkml:trace contextRef="#ctx0" brushRef="#br0" timeOffset="14409.6518">13742 14263 0,'0'24'172,"0"1"-156,0 0-1,25 25 16,-1-50-31,-24 25 16,0-1 0,0 1-1,25-25 17,-25 25 30</inkml:trace>
  <inkml:trace contextRef="#ctx0" brushRef="#br0" timeOffset="15277.4054">15032 13990 0,'0'0'0,"24"0"109,26 0-93,24 0-1,125-25 1,-25 25-16,-26-25 15,-98 0 1,0 25 0,-26 0-1,1 0 1,0-24 0,0 24 15</inkml:trace>
  <inkml:trace contextRef="#ctx0" brushRef="#br0" timeOffset="16443.8118">15726 13742 0,'25'0'47,"0"0"-31,0 0-1,49 0 1,-24 0 0,98 0-1,-73 0 1,-26 0 0,-24 0-1,25 0-15,-25 0 31,-1 0-15,-24 25 78,0-1-47,0 1-32,0 25 1,-24-1 0,-1 1-1,0 0-15,25-1 16,0-24-1,-25-25 17,25 25-17,0 0 32</inkml:trace>
  <inkml:trace contextRef="#ctx0" brushRef="#br0" timeOffset="41789.5642">17909 12526 0,'0'-24'31,"-50"24"-15,1 0 0,24-25-1,0 25 1,0 0 15,1 0-31,-1 0 16,-25 0-1,25 0 17,1 0-17,-1 0 17,0 25-17,0-1-15,25 1 16,-25-25-1,25 25 1,-25 0 0,25 0-1,-24 24 1,-1 1 0,25-25-1,0-1 1,0 1 15,0 25-31,0-25 16,0-1-1,0 26 1,0-25 0,0 0 15,25-25 31,-1 0-46,1 0 0,25 0-16,-25 0 15,0 0 1,-1 0 15,-24-25-15,25 25-1,25-50 1,-1-24 0,-24 49-1,0-25 1,0 1-16,0 49 15,-25-25 1,24 0 47,-24 0-48,0 1-15,0-1 16,25-25-1,-25 25 1,0 1 15,0 73 532,0-24-548,0 0 1,0 24-16,0-24 31,0 0 1,0 0 77,0 0-15,25-25 31,-25 24-94,25-24 16,0 0-16,-1 0 0,-24 25-15,25-25 62,0 0-62,-25 25-1,25-25 17,0 0-17,-25 25 1,24-25-1</inkml:trace>
  <inkml:trace contextRef="#ctx0" brushRef="#br0" timeOffset="43086.9732">16470 13171 0,'0'-25'125,"25"25"-110,0-24 1,25 24-16,-26-25 15,1 25 17,0-25-17,0 25 48,-25-25-48,25 25 17</inkml:trace>
  <inkml:trace contextRef="#ctx0" brushRef="#br0" timeOffset="44283.3752">16917 12948 0,'49'-25'188,"-24"25"-157,0-25 0,0 25-31,-25-24 32,25 24-1,-1 0 109</inkml:trace>
  <inkml:trace contextRef="#ctx0" brushRef="#br0" timeOffset="46205.7957">16694 13543 0,'24'0'93,"1"0"-77,50 0-16,-26-24 16,50 24-1,-49-25 1,24 0 0,1 25-1,-1-50-15,75 1 16,-25-1-1,25-24 1,-25 24 0,25-24-1,-25 49 1,-25-25 0,50-24-16,-25 24 15,-75 1 1,1 24-1,0 0 1,-25 0 0,-25 0-1,24 25 17,-24-24-17,25 24 1,-25-25-1,25 25 1</inkml:trace>
  <inkml:trace contextRef="#ctx0" brushRef="#br0" timeOffset="47203.0569">19000 12725 0,'0'-25'78,"25"25"-63,-25-25 1,25 25 0,0 0-16,0-25 15,-1 25 1,1 0 0,25-24-1,-25-1 1,-1 25-1,1 0 1,0-50 0,49 25-16,-49 25 15,25-24 17,-25 24-1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8T23:58:19.9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12750 5358 0,'0'25'78,"0"-1"-63,0 1-15,24 50 16,-24-26 0,0-24-1,25 0 1,-25 0 0,25-1 30,0-24-30,0 0 0,24 0 15,1 0-15,24-24-1,-49-1 1,0 0-1,24 0-15,1 0 16,-25-24 0,49 49-1,-24-50 1,24 25 0,-24-24-1,0 24-15,-26 0 16,1 25-1,0-25 1,0 25 0,-25-24-1,25 24 1,-25-25 31</inkml:trace>
  <inkml:trace contextRef="#ctx0" brushRef="#br0" timeOffset="19944.0663">11162 9550 0,'25'0'93,"0"0"-77,24 0 0,1 0-1,-25 0-15,0 0 16,24 0-1,-24 0 17,0 0-1,0 0 0,-1 0-31,1 0 16,25 0-1,99 0 1,-50 0 0,0 0-1,-49 0 1,24-25 0,-49 25-1,0 0 1,24-25-1,-24 0 1,0 25 15,0-24 16,-25-1 16,25-25-32,-25 25-15,0-24-1,0-1 1,0 25-1,0 1 1,0-1-16,0 0 16,0-25 15,-50 26-15,50-1-1,-25 25 1,0-25-16,0 25 15,25-25 1,-49 0 0,24 25-1,-25 0 1,26-25 0,-1 25-1,-25 0 1,25 0-1,-24 0 17,24 0-32,0 0 15,0 0 1,1 0 0,-1 0-1,-25 0 1,25 0-1,1 0 1,-1 0 0,0 0-1,0 0 17,0 0 14,1 0-30,-1 0 15,0 0-15,0 0 15,0 0-15,1 0 15,-1 25-15,-25-25-1,50 25 1,-25-25 0,25 25-1,-24-25 16,-1 0 16,25 25-47,-25 0 78,0-1-46,25 1-17,0 0 17,-25-25-17,25 25 16,0 0 1,0-1-17,-25-24 1,25 25 0,0 0 46,0 0-15,0 0-16,0-1 0,0 1 16,0 0-15,0 0-1,0 0 16,0-1 140,0 1-93,0 0-63,0 0 63,25-25 218</inkml:trace>
  <inkml:trace contextRef="#ctx0" brushRef="#br0" timeOffset="23437.6509">17537 8384 0,'0'0'0,"0"-25"15,0 0 1,-50 25 15,-24 0 0,24 0-15,1 0 0,24 0-1,-25 0-15,25 0 31,-24 25 1,24 0-17,0 0 1,25 0 0,0-1 15,-25 1-16,25 0-15,0 0 16,0 24 15,0-24 1,0 0-17,0 0 1,25-25-1,0 0 1,-25 25-16,25-25 16,0 0-1,-1 0 1,26 0 0,0 0-1,-26 0 1,1 0 15,0 0-15,-25-25 31,25 0-32,-25 0 1,49 0-1,-24-49 1,25 49-16,-25 0 31,0 25-31,-25-24 16,0-1 15,24 25-15,-24-25-1,0 0 1,0 50 156,0 0-156,0 0-1,0-1 1,0 1 15</inkml:trace>
  <inkml:trace contextRef="#ctx0" brushRef="#br0" timeOffset="24037.4355">18256 8458 0,'0'-24'94,"0"-1"-16,50 0-62,-25 25 15,-25-25-15</inkml:trace>
  <inkml:trace contextRef="#ctx0" brushRef="#br0" timeOffset="24967.7749">18132 8806 0,'0'0'0,"25"-25"16,0 25 15,0 0-15,-25-25-1,24 0 48,26 25-32,0-25-31,-26 25 16,1 0-1,0 0 1,0-24 15,0 24-31,-1-25 32,1 25-17,0 0 16,0 0 1,-25-25-17</inkml:trace>
  <inkml:trace contextRef="#ctx0" brushRef="#br0" timeOffset="25660.0381">18728 8483 0,'0'0'0,"24"-25"32,26 1-17,0 24 1,-1-25 0,-24 0-16,0 25 46,0 0 17</inkml:trace>
  <inkml:trace contextRef="#ctx0" brushRef="#br0" timeOffset="26296.0596">18976 8558 0,'49'0'109,"1"0"-93,-25 0-1,-1-25 110</inkml:trace>
  <inkml:trace contextRef="#ctx0" brushRef="#br0" timeOffset="27873.2948">19472 8086 0,'24'0'78,"-24"50"-63,25-25 1,0 0 0,-25-1-1,0 1 1,25 0-16,-25 0 31,0 0 0,0-1-15,25-24 109,0 0-47,-25-24-62,24-26-1,1 25 1,-25 0 0,0 1 15,25 24 16,0 0 15,24 0-46,-24 0-1,25 0 1,-25 24 0,-1 1 31,1-25-16,-25 25-16,0 0 1,0 0 47,-25-25-1,25 24-31,-24-24-15,-1 0 15,0 0-15,0 0-1,0 0 17,1 0 15,-1 0-32,0 0 32,0 0-31</inkml:trace>
  <inkml:trace contextRef="#ctx0" brushRef="#br0" timeOffset="32411.6311">19248 9575 0,'0'-25'16,"-24"25"62,-1 0-62,0 0-1,0 0 16,0 0-31,1 0 16,24 25 0,-25-25-1,25 24 32,0 1-47,-25 0 16,25 25-1,0-26 1,0 1 78,25-25-63,0 0-15,49 0-16,-49 0 15,0 0 1,-1 0 0,1 0 30,-25-25-30,0 1 15,0-1 16,0 0 0,0 0 141,25 50-1,0 0-171,-25 24-1,25-49 1,-25 25 0</inkml:trace>
  <inkml:trace contextRef="#ctx0" brushRef="#br0" timeOffset="33032.899">19720 9376 0,'0'25'78,"0"49"-62,0-49 0,25 0-1,-25 0 1,0 0 125</inkml:trace>
  <inkml:trace contextRef="#ctx0" brushRef="#br0" timeOffset="33475.0013">19794 9699 0</inkml:trace>
  <inkml:trace contextRef="#ctx0" brushRef="#br0" timeOffset="34491.0551">20092 9475 0,'25'-24'156,"-1"24"-156,-24-25 15,25 25 1,25 0 0,-1-25-1,-49 0 1,25 25 0,0 0-1,0 0 32</inkml:trace>
  <inkml:trace contextRef="#ctx0" brushRef="#br0" timeOffset="35150.9446">20241 9575 0,'24'0'110,"1"-25"-79,0 25 31,-25-25-15,25 25-15</inkml:trace>
  <inkml:trace contextRef="#ctx0" brushRef="#br0" timeOffset="36516.566">20836 9103 0,'0'25'94,"0"0"-78,25 25-16,-25-26 15,25 1 1,-25 0 0,24 0-1,-24 0 1,0-1 46,25-24 63,-25-24-78,25 24-31,-25-25 0,25 25-1,0 0 1,-25-25-1,24 25 32,1 0-31,0 0 15,0 0-15,0 0 15,-25 25-15,0 0 124,-25-25-77,0 0-48,25 24 1,-25-24 0,0 0 15,1 0 0,-1 0 32</inkml:trace>
  <inkml:trace contextRef="#ctx0" brushRef="#br0" timeOffset="40573.4045">20315 8062 0,'25'0'94,"0"0"-63,24 0-15,-24 0 0,49-25-1,26-25-15,-51 25 16,1 25-1,0-25 1,-26 25 0,1 0-1,0-24 1,0 24 0</inkml:trace>
  <inkml:trace contextRef="#ctx0" brushRef="#br0" timeOffset="41442.6087">20786 7714 0,'25'0'156,"50"0"-140,49 0 0,-50 0-1,-49 0 1,-25 25 124,0 0-124,0 24 0,0-24-1,0 25-15,0-1 16,0 1 0,0-25-1,0 99 1,-25 0-1,25-50 1,-25-49-16,25 0 16</inkml:trace>
  <inkml:trace contextRef="#ctx0" brushRef="#br0" timeOffset="46580.8493">22448 7268 0,'0'49'125,"0"-24"-109,0 0 0,0 0-1,-25 0 17,25 24-17,0 1 1,-24-25-1,24-1 1,0 26 0,0-25-1,0 0 1,0-1 0,0 1-1,0 0 1,0 0-1</inkml:trace>
  <inkml:trace contextRef="#ctx0" brushRef="#br0" timeOffset="48071.3199">22225 7317 0,'25'0'141,"0"0"-110,-1-24-16,26 24 1,24-25-16,-24 25 16,-25-25-1,0 25 1,-25-25 0,24 25 30,1 0-30,0 0 0,25-25-16,-26 25 15,1 0 1,25-24 0,-25 24-1,0 0 1,-1-25-1,1 25 17,0 0 30</inkml:trace>
  <inkml:trace contextRef="#ctx0" brushRef="#br0" timeOffset="51624.7603">22895 7590 0,'0'25'110,"-25"-25"-110,25 25 31,-25-25-15,25 25-1,-25-25 32</inkml:trace>
  <inkml:trace contextRef="#ctx0" brushRef="#br0" timeOffset="52696.5587">23664 6995 0,'0'25'46,"0"0"-30,0 24 0,0 26-1,0-51 1,0 1 0,0 25-1,0-25 1,0-1-1,-25-24 1,25 25 0,0 0 15</inkml:trace>
  <inkml:trace contextRef="#ctx0" brushRef="#br0" timeOffset="53351.5506">23713 6945 0,'25'0'171,"0"0"-155,0-24 0,24-1-1,-24 25 1,0 0 0,-25-25-16</inkml:trace>
  <inkml:trace contextRef="#ctx0" brushRef="#br0" timeOffset="54009.4852">23812 7119 0,'50'0'109,"-50"-25"-93,25 25 0,0 0 46</inkml:trace>
  <inkml:trace contextRef="#ctx0" brushRef="#br0" timeOffset="59024.9412">21654 8930 0,'25'0'157,"25"0"-142,49 0 1,0 0 0,1 0-16,-26-25 15,-49 25 1,0 0-1,-1 0 1,-24 25 78,0-1-79,0 51 1,-24-1 0,24 1-1,-50-1 1,25 1 0,25-51-1,0 1 1</inkml:trace>
  <inkml:trace contextRef="#ctx0" brushRef="#br0" timeOffset="59807.674">22647 8731 0,'24'0'78,"1"-25"-15,25 25-63,-25-49 15,0 49 1,24-25 0,-24 0 15,0 25 16,0 0-47,-25-25 15</inkml:trace>
  <inkml:trace contextRef="#ctx0" brushRef="#br0" timeOffset="60822.3866">22746 8756 0,'0'50'187,"0"-26"-171,0 1-1,0 25 1,25-25 0,-25-1-16,0 1 15,0 0 16,0 0 94,0 0 0</inkml:trace>
  <inkml:trace contextRef="#ctx0" brushRef="#br0" timeOffset="62967.8321">23316 8880 0,'0'25'266,"-24"-25"-220,24 25-14</inkml:trace>
  <inkml:trace contextRef="#ctx0" brushRef="#br0" timeOffset="70008.0947">17190 11212 0,'-25'0'46,"0"0"17,25 25-32,-25-1 0,0 1-15,25 0-16,0 25 16,-24-50-1,24 24 1,0 1 0,0 0-1,0 0 1,0 0 15,24-25 16,1 0-31,0 0-1,0 0 1,0 0-1,-1 0 1,1-25 15,-25 0 16,0 0-16,0 0 32,0 1-63,0-1 16,0 0-1,0 0 1,0 0 15,0 1 235,0 73-63,25-24-172,0 0 0,-25 0 1,0-1-1,25-24-16,-25 25 17,24-25-1,1 25 31,0-25-62</inkml:trace>
  <inkml:trace contextRef="#ctx0" brushRef="#br0" timeOffset="71617.734">17636 11212 0,'50'0'157,"-25"0"-142,24 0 1,1 0 0,24 0-1,1 0 1,24 0-1,50 0 1,-75 0 0,-49 0-1,0 0-15,-25 25 141,-25 24-110,25 1-15,-50-1-1,25 1 1,1 0 0,-1-1-16,0-24 15,-25 25 1,50-26 0,-24 1-1,-1 0 32</inkml:trace>
  <inkml:trace contextRef="#ctx0" brushRef="#br0" timeOffset="74034.8936">19224 10641 0,'0'-25'47,"-25"25"31,25 25-31,0 0-31,0 0-1,0 0 1,0-1-16,25 1 16,-25 25 15,0-25-16,0-1 1,0 1 0,0 0-16,0 0 15,0 0 1,0-1 15,24 1-15,-24 0-1,0 0 32,25-25 78,-25-25-78,75-99-31,-51 74-1,1 1 1,0-1 0,-25 25 15,25 25 16,24 0 15,-24 0-46,0 0 0,25 0-1,-25 0 16,-1 0-15,1 25 0,-25 25-16,25-1 15,0 1 1,-25-25 15,0 0 16,0-1-16,-25 1-15,-25-25 0,26 25-1,-26 25 1,-25-26-1,26 1 1,24 0 0,0-25-1,-24 25-15,24-25 32,0 0-17,0 25 1,0-25 15,1 0 16</inkml:trace>
  <inkml:trace contextRef="#ctx0" brushRef="#br0" timeOffset="78216.2512">15528 9723 0,'-25'0'31,"0"0"48,25 25-64,0 0 1,-25-25-1,25 25 1,0 49 0,0-24-1,-24-25 1,24-1 0,0 1-1,24-25 126,-24-25-79,25 25-46,-25-24 0,0-1-1,0 0 1,25 0-1,-25 0 1,0 1 0,0 48 156,0 1-157,25 0 1,-25 0 15</inkml:trace>
  <inkml:trace contextRef="#ctx0" brushRef="#br0" timeOffset="78749">15949 9699 0,'0'-25'172,"25"25"-157,0 0-15,-25-25 32,25 25-17</inkml:trace>
  <inkml:trace contextRef="#ctx0" brushRef="#br0" timeOffset="79495.8192">16024 9847 0,'25'0'140,"49"0"-124,0 0-1,-49-24 1,0 24 0,0-25 31</inkml:trace>
  <inkml:trace contextRef="#ctx0" brushRef="#br0" timeOffset="80374.2647">16520 9451 0,'0'-25'15,"0"74"95,0 1-95,0-25 1,0 24-16,0 1 16,0 0-1,0-1 1,0-24-1,0 0 1,0 0 15,25-25 94</inkml:trace>
  <inkml:trace contextRef="#ctx0" brushRef="#br0" timeOffset="81800.4544">16793 9500 0,'0'0'0,"0"25"156,0 0-109,0 0 15,25-25-30,-1 0-17,1 0 16,0 0 1,-25-25 46,25 0-63,-25 0 1,0-24 0,25-1-16,-25 25 31,0 0 0,-25 25 16,0 0-16,0 0-15,-24 0 0,24 0 15,0 25 31,25 0-46,-25-25 0,25 50-1,-25-50 1,25 24-1</inkml:trace>
  <inkml:trace contextRef="#ctx0" brushRef="#br0" timeOffset="83612.6092">15577 10368 0,'0'-24'62,"0"48"110,0 26-156,0-25-16,0 0 15,0-1 17,0 1-17,0 0 17,0 0-17,0 0 32,0-50 203,0 0-234,25 25-1,-25-25 32,25 25-31,0 0-1,24 0 1,1 0 0,-25 0-1,0 0 17,-1 0 30,-24 25-31,0 0-15,0 0 31,0-1-16,-24-24-15,-1 0 31,-25 0-32,1 25 1,24-25-1,0 0 1,-25 0-16</inkml:trace>
  <inkml:trace contextRef="#ctx0" brushRef="#br0" timeOffset="84186.2447">15949 10542 0,'25'0'16,"-25"-25"62,25 25-63,-25-25 1,50 1 0,-26 24-1,1-25 32</inkml:trace>
  <inkml:trace contextRef="#ctx0" brushRef="#br0" timeOffset="84848.9454">16098 10616 0,'25'0'203,"0"0"-188,-25-24 1,25 24-16,-25-25 31</inkml:trace>
  <inkml:trace contextRef="#ctx0" brushRef="#br0" timeOffset="86184.7352">16619 10244 0,'25'0'172,"25"-24"-157,-26 24 1,1 0 0,0 0-1,0 0 16,0 0 1,-50 0 93,0 24-110,25 1 1,-25 25-16,25-25 31,-25-25-15,50 0 62,25 0-47,-1 0-15,1 24-16,0 1 15,-26-25 1,1 0 0,-25 25-1,25-25 1,-25 25 31,0 0 31,-25-25-47,0 24 0,1 1-15,-1-25-16,0 25 16,-25 0-1,26-25 1,-1 0 0,0 0-1,0 0 16,25 25-15</inkml:trace>
  <inkml:trace contextRef="#ctx0" brushRef="#br0" timeOffset="95677.3771">11311 12998 0,'0'-25'16,"25"25"93,0 0-93,24 0-16,1 0 15,-1 0 1,1 0-1,24-25 1,1 25 0,-1-25-1,-24 25-15,-25 0 16,-1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9T00:13:05.0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17884 11212 0,'0'25'218,"0"-1"-186,0 1-17,0 0 17,0 0-32,0 0 31,0-1-16,0 1 17,0 0-1,0 0-15,0 0 15,-25-25-16,25 24 1,0 1 15,0 0 32,0 0-1</inkml:trace>
  <inkml:trace contextRef="#ctx0" brushRef="#br0" timeOffset="1665.371">21134 11137 0,'0'25'157,"0"0"-142,0 0 1,-25 24 0,25-24 15,0 0-16,0 0 1,0 0 15,0-1 1,0 1 14,0 0-14</inkml:trace>
  <inkml:trace contextRef="#ctx0" brushRef="#br0" timeOffset="8366.6914">22845 10567 0,'50'0'171,"24"0"-155,1 0 0,-1-25-1,25 25 1,-24-25 0,98-24-1,-74 24 1,25 0-1,-49 0-15,-26 0 16,1 25 0,-25 0-1,0-24 1,0 24 0,-25-25-1,24 25 1</inkml:trace>
  <inkml:trace contextRef="#ctx0" brushRef="#br0" timeOffset="9405.567">23862 10170 0,'25'0'157,"0"0"-142,24 0 1,1 25 0,24-25-1,-24 0 1,-25 0-1,0 0-15,-25 25 32,0-1 46,0 1-31,0 0-16,0 49-15,-25-24-1,25-25 1,-25 0-1,0-1 1,25 1-16</inkml:trace>
  <inkml:trace contextRef="#ctx0" brushRef="#br0" timeOffset="16725.7527">24879 9723 0,'25'-24'110,"25"24"-95,24-25 1,0-50-16,100-24 16,-50 50-1,-74-26 1,-1 75-1,-49-25 1,25 25 0,-25-24-1,25 24-15</inkml:trace>
  <inkml:trace contextRef="#ctx0" brushRef="#br0" timeOffset="17518.6647">25326 9451 0,'0'24'125,"0"26"-109,0-25 0,0 0-1,0 24 1,0 26-1,0-26 1,0 1-16,0-1 16,0-24-1,0 0 1,0 0 0,0 0-1,0 24 1,0-24-1,0 0 17,0 0-32,0 0 31,0-1 0,0 26 32</inkml:trace>
  <inkml:trace contextRef="#ctx0" brushRef="#br0" timeOffset="28230.196">17909 10244 0,'-25'0'78,"25"50"0,0-25-31,0 0-15,25-1-1,0-24 63,0 0-63,-1 0 0,-24-24-31,25 24 16,25-25-1,-1-25 1,1 25 0,0-24-1,-26 24 1,-24 0-16,25 25 15,0-25 32,0 1-31,0-1 0,-1 0-1,-24 0 32,25 25-16</inkml:trace>
  <inkml:trace contextRef="#ctx0" brushRef="#br0" timeOffset="30058.3964">20786 10071 0,'0'25'125,"25"-25"-125,-25 24 15,0 1 1,0 0 15,25-25-15,-25 25 0,25-25-16,-25 25 15,0-1 1,0 1 31,25 0 0,-25 0 31,0 0 31,24-25-78,1 0 16,0 0-31,0 0-1,24-25 1,1 0 0,0 0-16,-1 0 15,26-24 1,-26-1 0,1 25-1,-25 1 1,24-1-1,-49 0-15,25 25 16,0-25 15,0 25-15,-1-25 0,1 0-16,0 25 15,0 0 1,-25-24 15,25 24-15,-1 0 15,-24-25 0,25 25 0</inkml:trace>
  <inkml:trace contextRef="#ctx0" brushRef="#br0" timeOffset="43907.6845">17909 11261 0,'0'-24'78,"25"-1"-16,0 25-15,-1 0-15,1 0-17,-25-25 1,25 25-16,0 0 31,0 0 0,-25-25 1,24 25-17</inkml:trace>
  <inkml:trace contextRef="#ctx0" brushRef="#br0" timeOffset="45092.2915">17934 11435 0,'-25'0'16,"50"0"187,0 0-172,49 0-15,-49-25-1,0 25 1,-1 0 15</inkml:trace>
  <inkml:trace contextRef="#ctx0" brushRef="#br0" timeOffset="52677.4729">21158 11162 0,'0'-25'187,"25"25"-155,0 0 30,0-25-46,0 25 15</inkml:trace>
  <inkml:trace contextRef="#ctx0" brushRef="#br0" timeOffset="53507.9249">21134 11361 0,'24'0'140,"1"0"-46</inkml:trace>
  <inkml:trace contextRef="#ctx0" brushRef="#br0" timeOffset="61403.987">16446 10344 0,'0'-25'140,"0"0"-77,24 0-32,1 25 0,0-25-15,-25 1-1,50 24 1,-26-25 15,1 25-15,0-25 0,0 25-1,-25-25 1,25 25 31</inkml:trace>
  <inkml:trace contextRef="#ctx0" brushRef="#br0" timeOffset="62277.1181">16619 10220 0,'0'24'203,"0"1"-187,0 50 0,0-51-1,0 26 1,0-25 15,0 24-15,0-24 15,0 0-15,0 0 15,0 0 31,25-25-15</inkml:trace>
  <inkml:trace contextRef="#ctx0" brushRef="#br0" timeOffset="64029.998">21084 10468 0,'0'-25'94,"0"-25"-78,0 1-1,25-1 1,-25-24 0,0 24-1,25-49 1,-25 24-1,0 26 1,24 24-16,1 0 16,-25-25-1,0 26 1,0-1 0,25 0-1,-25 0 1,0 0-1,0 1 1,25-1-16,-25 0 16,0-25-1,25 26 1,-25-1 0,0 0-1,0 0 16,0 0-15,24 1 15,-24-1-15,0 0-16,25 0 16,0 0 15,-25 1-16,0-1 1,0 0-16,0 0 16,0 0-1</inkml:trace>
  <inkml:trace contextRef="#ctx0" brushRef="#br0" timeOffset="65192.3857">21530 9004 0,'0'-25'47,"25"25"47,-25-25-94,0 1 47,25 24-1,-25-25-30,50 0 0,-26 0-1</inkml:trace>
  <inkml:trace contextRef="#ctx0" brushRef="#br0" timeOffset="66339.4624">21630 8930 0,'0'24'188,"0"1"-173,0 0 1,0 0 31,0 0-32,0 0 1,0-1 46,24-24-30,-24 25-17,0 0 63,0 0-31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9T00:14:52.7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19397 12452 0,'0'-25'94,"0"0"-32,25 25-46,0 0 0,49-24-16,-24 24 15,-25-25 1,0 25 0,49 0-1,-49 0 16,0-25 1,-1 25 77,1 0 32</inkml:trace>
  <inkml:trace contextRef="#ctx0" brushRef="#br0" timeOffset="3943.34">22002 11906 0,'0'-25'47,"49"25"15,26 0-46,-1 0-1,-24-24 1,-25 24 0,-1 0-1,26 0 1,-25-25 0,49 0-1,-24 25-15,-1 0 16,1 0-1,0 0 1,-26-25 0,1 25-1,0 0 1,0 0-16,0-25 16,24 25 15,-24 0 0,0 0 110,0 0-94,0 0 46,-1 0-93</inkml:trace>
  <inkml:trace contextRef="#ctx0" brushRef="#br0" timeOffset="5860.2355">23019 11460 0,'25'0'125,"-1"49"-94,1-24-31,0 0 16,0 0 15,-25 0 0,25-25-15,-1 49-16,-24 1 15,0-1 17,0-24-17,0 0 16,0 0-31,0 0 16,0-1 31</inkml:trace>
  <inkml:trace contextRef="#ctx0" brushRef="#br0" timeOffset="6583.4717">24259 11261 0,'50'-24'156,"-1"-1"-140,1 25-16,-1-50 16,1 50-1,-25 0 32</inkml:trace>
  <inkml:trace contextRef="#ctx0" brushRef="#br0" timeOffset="7758.8507">24408 11286 0,'25'0'125,"-25"25"-109,0 0-16,0 0 16,0-1-1,0 1 17,0 0-17,0 0 1,0 0-16,0-1 15,0 1 1,0 0 31,0 0 15,0 0-15,24-25 297</inkml:trace>
  <inkml:trace contextRef="#ctx0" brushRef="#br0" timeOffset="37103.9106">17413 13320 0,'0'-25'47,"25"25"78,-1 0-94,1 0 0,0 0 16,0 0-31,0 0 0,24 0 15,-24 0-16,25 0 1,-1 0 15,-24 0-15,0 0 0,0 0-16,0 0 15,-1 0 1,1 0 31,0 0-16,0 0 0,24 0 16,-24 0-16,0 0 1,0 0-1,0 0 16,-1 0-32,1 0 1,0 0 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9T00:23:01.5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1463 6449 0,'-24'0'31,"48"0"157,1 0-188,0 0 78,0 0-31,0 0-16</inkml:trace>
  <inkml:trace contextRef="#ctx0" brushRef="#br0" timeOffset="9852.0386">2059 7541 0,'49'0'141,"-24"0"-110,0 0-31,25 0 31,-26 0 0,1 0 1,0 0-1,0 0 16,0 0 62</inkml:trace>
  <inkml:trace contextRef="#ctx0" brushRef="#br0" timeOffset="15430.7047">2778 6896 0,'-25'0'47,"1"0"-16,-1 0-15,0 0 15,0 0 0,0 0 0,0 0-15,1 0 31,-1 0-16,0 25 16,0-25-16,25 24-15,0 1 15,-25 0 0,25 0 1,0 0 30,0-1-46,0 1 15,0 0-15,0 0-1,0 0 1,0-1 15,0 1-15,0 0-1,0 0 1,0 0 15,0-1 16,0 1 0,0 0-31,0 0 15,0 0 16,0-1-16,0 1 0,0 0-15,0 0 15,0 0-15,25-25-1,0 0 48,-25 24-63,25-24 31,0 0 47,-1 0-62,1 0-1,0 0 48,0 0-1,25 0-46,-26 0 31,-24-24 15,25 24-30,0-25-17,-25 0 17,25 25-32,-25-25 31,25 0-16,-25 1 32,0-1-15,24 25-1,-24-25-16,0 0 1,0 0 0,25 25-1,-25-24 1,0-1 15,0 0 0,0 0-15,0 0 15,0-24 1,0 24-1,0 0-16,0 0 1,0 1 0,0-1-1,0 0 1,0 0 15,-25 25 0,25-25-15,0 1 47,-24 24-48,24-25 16,-25 25-15,0 0 31,0 0-16,0 0 0,1 0 79</inkml:trace>
  <inkml:trace contextRef="#ctx0" brushRef="#br0" timeOffset="34592.306">14188 9575 0,'25'0'156,"0"0"-140,0 0 0,24 0-1,1 0 1,-25 0-16,24 0 31,-24 0-15,0 0-1,0 0 17,0 0-1,-1 0-16,1-25 1,0 0 0,0 0 15,0 25-15,-25-25-1,24 25 1,-24-24-1,0-1 17,0 0-1,25 25-15,-25-25-1,0 0 1,0 1-1,0-1-15,0 0 32,0-25-1,0 26 0,0-1 0,0 0-15,0 0-16,-25 0 16,1 1-1,24-1 1,-50 0 0,50 0-1,-25 25 1,0-25-1,1 0-15,-1 1 32,-25 24-17,25-25 17,1 0-17,-26 25 16,25 0 1,0 0-17,0 0-15,-24 0 16,24 0 0,0 0-1,0 0 1,1 0-1,-1 0 1,0 0 0,0 0-1,-24 25 17,24-25-17,0 0 1,0 0-1,25 25 1,-25-25 15,25 24 32,0 1-16,-24-25-47,-1 25 31,25 0-15,0 0 15,0 0-16,-25-1-15,25 1 32,0 0-17,0 0 17,0 0-1,0-1-16,0 1 1,0 0 15,0 0 1,0 0 14,0-1-30,0 1 15,0 0 1,0 0 14,25 0-30,-25-1 15,0 1 63,25-25-63,-1 0 1,-24 25-17,25-25 32,-25 25-16,25-25-15,0 25 0,0-25-1,-1 0 48,1 0-32,0 0 0,0 0-15,0 0 15,-1 0 0,1 0 63,0 0-31,0 0-17,0 0-30,-1 0 265,1 0-218,0 0 62,0 0-110,0 0 17,0 0-17</inkml:trace>
  <inkml:trace contextRef="#ctx0" brushRef="#br0" timeOffset="37049.9233">14015 8830 0,'0'25'156,"0"0"-140,24 0-1,-24 0 1,0-1 15,25-24-15,0 0 140,0 0-125,0 0 1,-1-49-17,26 49 1,-25-50-1,24 25 1,1-24 0,0 24-16,-50 0 15,25 25 1,-1-25 0,1 1-1,-25-1 1,25 25-1,0-25 1,0 0 15,-1 0-15,1 1 31</inkml:trace>
  <inkml:trace contextRef="#ctx0" brushRef="#br0" timeOffset="39957.8605">14536 9029 0,'0'25'203,"0"0"-187,24-25-1,1 0 95,25 0-79,-25 0-15,49 0-1,-24-25 1,-1 0-16,-49 0 15,50 0 1,-1 0 15,75-74-15,0 50 0,-49-26-1,-26 50 1,1 1-16,-25-1 15,0 25 1,0 0 0,-1-25-1</inkml:trace>
  <inkml:trace contextRef="#ctx0" brushRef="#br0" timeOffset="62402.1514">13593 10567 0,'25'0'156,"0"0"-140,-1 0 15,1 0-15,0 0-16,0 0 15,0 0 1,24 0 0,1 0-1,-1 0 1,1 0-1,-25 0-15,0 0 16,24 0 0,-24 0-1,0 0 1,0 0 0,24 0-1,-24 0-15,0 0 16,0 0-1,-1 0 32,1 0-31,0 0 0,0 0 15,0 0-16,0 0 1,-25-25 0,0 0-1,24 25 1,-24-25 31,0 1-32,25-1 1,-25 0-16,25 25 16,-25-25-1,0 0 17,0 1-32,0-1 31,0-25-16,0 25 1,0 1 0,0-26-1,0 25 1,0 0 0,0 1 15,0-1-16,-25 0 32,0 25-31,1-25 15,-26 0 16,25 0-31,0 25 15,0 0-15,1 0 15,-1 0-16,0 0 1,0 0 0,0 0-16,1 0 15,-1 0 17,-25 0-1,25 0 0,1 0 0,-26 0 1,25 0-17,0 0 1,1 0-1,-1 0 1,0 0 15,0 0-31,0 0 16,1 0 15,-1 0 0,25 25-15,-25-25 0,25 25 31,-25-25-47,25 25 15,-25 0 1,25 0-1,-24-25 1,24 24 0,-25 1-1,25 0 17,0 0-1,-25-25-16,25 25 1,0-1 15,-25-24-31,25 25 16,0 0 0,-25 0-1,25 0 16,0-1-15,0 1 31,0 0 0,0 0 0,0 0-32,0-1 79,0 1-31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9T00:36:00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3646 7863 0,'0'0'0,"0"-25"63,50 25-17,-25 0-30,24 0 0,26 0-1,198 0 1,-50 0 0,-25 0-1,-49 0 1,-50 0-16,-24 0 15,-1 0 1,50 0 0,0 0-1,-25 0 1,-74 0 234,25 0-234,49 0-1,0 0 1,-24 0-1,-51 0 1,1 0-16</inkml:trace>
  <inkml:trace contextRef="#ctx0" brushRef="#br0" timeOffset="5844.2742">13494 4440 0,'0'-25'47,"0"0"-16,25 25-15,24 0-16,-24 0 16,25 0-1,-1 0 1,26 0 0,24 0-1,25 0 1,-25 0-1,0 0-15,125-24 16,-26 24 0,-74 0-1,-25-25 1,-24 25 0,-51 0-1,1 0 1,25 0 249,-1 0-249,51 0 0,-26 0-1,149 0 1,-49-25 0,-25 25-1,-50 0 1,-25 0-1,1 0 1,-50 0-16,49 0 16,-24 0-1,-1 0 1,-24 0 0,25 0-1,-26 0 1,76 0 281,-26 0-297,25 0 15,25 0 1,-24 0 0,-26 0-1,0 0 1,-24 0-1,-25 0 1,24 0 0,-24 0-16,0 0 15,0 0 1,0 0 46,74 0 501,-25 0-563,1 0 16,-51 0-1,1 0 1,0 0-1,25 0 17,-25 0-17,24 0 17,1 0 264,-1 0-280,26-25 0,-26 25-1,-24-25 1,0 25 0,0 0-16,0 0 31,-1 0 16</inkml:trace>
  <inkml:trace contextRef="#ctx0" brushRef="#br0" timeOffset="9572.6216">7813 7937 0,'75'0'78,"49"0"-63,0 0 1,-25 0 0,25 0-1,25-24-15,-25 24 16,50 0 0,148-25-1,-49 25 1,-50 0-1,-49-25 1,-75 25 0,-25 0-1,1 0 1,-1-25 0,1 25-16,-26 0 250,1 0-235,74 0-15,50 0 16,-50 0-1,-50 0 1,0 0 0,-49 0-1,0 0-15,0 0 32</inkml:trace>
  <inkml:trace contextRef="#ctx0" brushRef="#br0" timeOffset="12755.1642">22299 6722 0,'25'0'94,"0"50"-78,-25-26 15,25 1-15,-25 0-1,25-25 95,-1 0-79,1 0 0,25-25-31,24-49 16,-24 24-1,49-24 1,-49 24 0,-1 1-1,26 24 1,-75 0-1,25 25-15,-25-25 16,24 25 0,1 0-1</inkml:trace>
  <inkml:trace contextRef="#ctx0" brushRef="#br0" timeOffset="15713.4246">27112 6871 0,'0'25'172,"0"0"-156,0-1 15,0 1-31,0 0 31,0 0 32,24 0 31,1-25-47,-25 24-32,25-24 110,0 0-109,24-49-1,75-50 1,-24-26 0,-26 51-1,-24 49 1,-26 0-16,1 25 31,25-49-15,24-1-1,-24 1 1,49-26 0,-49 50-1,-1-24 1,-24 24 0,0 25-1,0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Day 02: JavaScript Operator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2000" b="1" u="sng" dirty="0" smtClean="0">
                <a:solidFill>
                  <a:srgbClr val="002060"/>
                </a:solidFill>
              </a:rPr>
              <a:t>Types of operator in JS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 smtClean="0">
              <a:solidFill>
                <a:srgbClr val="002060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</a:rPr>
              <a:t>What is Operator</a:t>
            </a:r>
            <a:endParaRPr lang="en-US" sz="2000" dirty="0">
              <a:solidFill>
                <a:srgbClr val="002060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Arithmetic Operators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</a:rPr>
              <a:t>Comparison or Relational </a:t>
            </a:r>
            <a:r>
              <a:rPr lang="en-US" sz="2000" dirty="0">
                <a:solidFill>
                  <a:srgbClr val="002060"/>
                </a:solidFill>
              </a:rPr>
              <a:t>Operators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Logical </a:t>
            </a:r>
            <a:r>
              <a:rPr lang="en-US" sz="2000" dirty="0" smtClean="0">
                <a:solidFill>
                  <a:srgbClr val="002060"/>
                </a:solidFill>
              </a:rPr>
              <a:t>Operators</a:t>
            </a:r>
            <a:endParaRPr lang="en-US" sz="2000" dirty="0">
              <a:solidFill>
                <a:srgbClr val="002060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Assignment Operators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Conditional </a:t>
            </a:r>
            <a:r>
              <a:rPr lang="en-US" sz="2000" dirty="0" smtClean="0">
                <a:solidFill>
                  <a:srgbClr val="002060"/>
                </a:solidFill>
              </a:rPr>
              <a:t>Operators</a:t>
            </a:r>
            <a:endParaRPr lang="en-US" sz="2000" dirty="0">
              <a:solidFill>
                <a:srgbClr val="002060"/>
              </a:solidFill>
            </a:endParaRPr>
          </a:p>
          <a:p>
            <a:pPr algn="l"/>
            <a:endParaRPr lang="en-US" sz="2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4223880" y="2795040"/>
              <a:ext cx="687960" cy="20541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4520" y="2785680"/>
                <a:ext cx="706680" cy="207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052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Operator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2000" b="1" u="sng" dirty="0" smtClean="0">
                <a:solidFill>
                  <a:srgbClr val="002060"/>
                </a:solidFill>
              </a:rPr>
              <a:t>What is operator?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Operator is the symbol which perform a operation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Operator take action on operand or set of operand</a:t>
            </a:r>
          </a:p>
          <a:p>
            <a:pPr algn="l"/>
            <a:endParaRPr lang="en-US" sz="2000" dirty="0">
              <a:solidFill>
                <a:srgbClr val="002060"/>
              </a:solidFill>
            </a:endParaRPr>
          </a:p>
          <a:p>
            <a:pPr algn="l"/>
            <a:endParaRPr lang="en-US" sz="2000" dirty="0">
              <a:solidFill>
                <a:srgbClr val="002060"/>
              </a:solidFill>
            </a:endParaRPr>
          </a:p>
          <a:p>
            <a:pPr algn="l"/>
            <a:endParaRPr lang="en-US" sz="2000" b="1" u="sng" dirty="0" smtClean="0">
              <a:solidFill>
                <a:srgbClr val="002060"/>
              </a:solidFill>
            </a:endParaRPr>
          </a:p>
          <a:p>
            <a:pPr algn="l"/>
            <a:endParaRPr lang="en-US" sz="2000" b="1" u="sng" dirty="0">
              <a:solidFill>
                <a:srgbClr val="002060"/>
              </a:solidFill>
            </a:endParaRPr>
          </a:p>
          <a:p>
            <a:pPr algn="l"/>
            <a:endParaRPr lang="en-US" sz="2000" b="1" u="sng" dirty="0" smtClean="0">
              <a:solidFill>
                <a:srgbClr val="002060"/>
              </a:solidFill>
            </a:endParaRPr>
          </a:p>
          <a:p>
            <a:pPr algn="l"/>
            <a:endParaRPr lang="en-US" sz="2000" b="1" u="sng" dirty="0">
              <a:solidFill>
                <a:srgbClr val="002060"/>
              </a:solidFill>
            </a:endParaRPr>
          </a:p>
          <a:p>
            <a:pPr algn="l"/>
            <a:endParaRPr lang="en-US" sz="2000" b="1" u="sng" dirty="0" smtClean="0">
              <a:solidFill>
                <a:srgbClr val="002060"/>
              </a:solidFill>
            </a:endParaRPr>
          </a:p>
          <a:p>
            <a:pPr algn="l"/>
            <a:endParaRPr lang="en-US" sz="2000" b="1" u="sng" dirty="0">
              <a:solidFill>
                <a:srgbClr val="002060"/>
              </a:solidFill>
            </a:endParaRPr>
          </a:p>
          <a:p>
            <a:pPr algn="l"/>
            <a:endParaRPr lang="en-US" sz="2000" b="1" u="sng" dirty="0" smtClean="0">
              <a:solidFill>
                <a:srgbClr val="002060"/>
              </a:solidFill>
            </a:endParaRPr>
          </a:p>
          <a:p>
            <a:pPr algn="l"/>
            <a:r>
              <a:rPr lang="en-US" sz="2000" b="1" u="sng" dirty="0" smtClean="0">
                <a:solidFill>
                  <a:srgbClr val="002060"/>
                </a:solidFill>
              </a:rPr>
              <a:t>Types of operator in </a:t>
            </a:r>
            <a:r>
              <a:rPr lang="en-US" sz="2000" b="1" u="sng" dirty="0">
                <a:solidFill>
                  <a:srgbClr val="002060"/>
                </a:solidFill>
              </a:rPr>
              <a:t>JS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Arithmetic Operators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Comparison </a:t>
            </a:r>
            <a:r>
              <a:rPr lang="en-US" sz="2000" dirty="0" smtClean="0">
                <a:solidFill>
                  <a:srgbClr val="002060"/>
                </a:solidFill>
              </a:rPr>
              <a:t>or Logical Operators</a:t>
            </a:r>
            <a:endParaRPr lang="en-US" sz="2000" dirty="0">
              <a:solidFill>
                <a:srgbClr val="002060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</a:rPr>
              <a:t>Logical Operators</a:t>
            </a:r>
            <a:endParaRPr lang="en-US" sz="2000" dirty="0">
              <a:solidFill>
                <a:srgbClr val="002060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Assignment Operators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Conditional </a:t>
            </a:r>
            <a:r>
              <a:rPr lang="en-US" sz="2000" dirty="0" smtClean="0">
                <a:solidFill>
                  <a:srgbClr val="002060"/>
                </a:solidFill>
              </a:rPr>
              <a:t>Operators</a:t>
            </a:r>
            <a:endParaRPr lang="en-US" sz="2000" dirty="0">
              <a:solidFill>
                <a:srgbClr val="002060"/>
              </a:solidFill>
            </a:endParaRPr>
          </a:p>
          <a:p>
            <a:pPr algn="l"/>
            <a:endParaRPr lang="en-US" sz="2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16360" y="1553760"/>
              <a:ext cx="9189000" cy="3295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7000" y="1544400"/>
                <a:ext cx="9207720" cy="331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252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Arithmetic </a:t>
            </a: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Operator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2000" b="1" dirty="0" smtClean="0">
                <a:solidFill>
                  <a:srgbClr val="002060"/>
                </a:solidFill>
              </a:rPr>
              <a:t>1) Arithmetic Operators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These operator are used as arithmetic operator</a:t>
            </a:r>
          </a:p>
          <a:p>
            <a:pPr algn="l"/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     Name		Symbol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Addition 		+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Subtraction	 	-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Division 		/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Multiplication 	*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Modulus	 </a:t>
            </a: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Increment</a:t>
            </a: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	++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Decrement 		--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071880" y="2937960"/>
              <a:ext cx="482400" cy="2214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2520" y="2928600"/>
                <a:ext cx="501120" cy="22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3036240" y="4491720"/>
              <a:ext cx="3974040" cy="10540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26880" y="4482360"/>
                <a:ext cx="3992760" cy="107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812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JavaScript Comparison Operators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2000" b="1" dirty="0" smtClean="0">
                <a:solidFill>
                  <a:srgbClr val="002060"/>
                </a:solidFill>
              </a:rPr>
              <a:t>2) Comparison Operators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To compare two values, we used  comparison operator. Or to find a relation between two values, we also used such operator: That are:</a:t>
            </a:r>
          </a:p>
          <a:p>
            <a:pPr algn="l"/>
            <a:r>
              <a:rPr lang="en-US" sz="2000" b="1" dirty="0" smtClean="0">
                <a:solidFill>
                  <a:srgbClr val="002060"/>
                </a:solidFill>
              </a:rPr>
              <a:t>      Name	             		Operator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To check quality</a:t>
            </a: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	==</a:t>
            </a:r>
            <a:r>
              <a:rPr lang="en-US" sz="2000" dirty="0">
                <a:solidFill>
                  <a:srgbClr val="002060"/>
                </a:solidFill>
              </a:rPr>
              <a:t>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To check not equality	 	!=</a:t>
            </a:r>
            <a:r>
              <a:rPr lang="en-US" sz="2000" dirty="0">
                <a:solidFill>
                  <a:srgbClr val="002060"/>
                </a:solidFill>
              </a:rPr>
              <a:t>	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Greater than </a:t>
            </a: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		&gt;</a:t>
            </a: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Greater than or equal to 	&gt;=</a:t>
            </a: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	</a:t>
            </a:r>
            <a:endParaRPr lang="en-US" sz="2000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Less than			&lt;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Less than or equal to </a:t>
            </a: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	&lt;=</a:t>
            </a:r>
            <a:r>
              <a:rPr lang="en-US" sz="2000" dirty="0">
                <a:solidFill>
                  <a:srgbClr val="002060"/>
                </a:solidFill>
              </a:rPr>
              <a:t>	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000320" y="1884240"/>
              <a:ext cx="4608360" cy="2795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0960" y="1874880"/>
                <a:ext cx="4627080" cy="281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968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Logical </a:t>
            </a: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Operators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2000" b="1" dirty="0" smtClean="0">
                <a:solidFill>
                  <a:srgbClr val="002060"/>
                </a:solidFill>
              </a:rPr>
              <a:t>3) Logical Operators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It work with compound expression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It return Boolean value, true or false 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There are three operator used as logical operator</a:t>
            </a:r>
          </a:p>
          <a:p>
            <a:pPr algn="l"/>
            <a:r>
              <a:rPr lang="en-US" sz="2000" b="1" dirty="0" smtClean="0">
                <a:solidFill>
                  <a:srgbClr val="002060"/>
                </a:solidFill>
              </a:rPr>
              <a:t>      Name		Operator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AND 	</a:t>
            </a: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&amp;&amp;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OR 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 		||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NOT		!</a:t>
            </a:r>
          </a:p>
          <a:p>
            <a:pPr algn="l"/>
            <a:endParaRPr lang="en-US" sz="2000" dirty="0" smtClean="0">
              <a:solidFill>
                <a:srgbClr val="002060"/>
              </a:solidFill>
            </a:endParaRPr>
          </a:p>
          <a:p>
            <a:pPr algn="l"/>
            <a:endParaRPr lang="en-US" sz="2000" dirty="0">
              <a:solidFill>
                <a:srgbClr val="002060"/>
              </a:solidFill>
            </a:endParaRPr>
          </a:p>
          <a:p>
            <a:pPr algn="l"/>
            <a:endParaRPr lang="en-US" sz="2000" dirty="0" smtClean="0">
              <a:solidFill>
                <a:srgbClr val="002060"/>
              </a:solidFill>
            </a:endParaRPr>
          </a:p>
          <a:p>
            <a:pPr algn="l"/>
            <a:endParaRPr lang="en-US" sz="2000" dirty="0">
              <a:solidFill>
                <a:srgbClr val="002060"/>
              </a:solidFill>
            </a:endParaRPr>
          </a:p>
          <a:p>
            <a:pPr algn="l"/>
            <a:r>
              <a:rPr lang="en-US" sz="2000" b="1" dirty="0" smtClean="0">
                <a:solidFill>
                  <a:srgbClr val="002060"/>
                </a:solidFill>
              </a:rPr>
              <a:t>Example: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a</a:t>
            </a:r>
            <a:r>
              <a:rPr lang="en-US" sz="2000" dirty="0" smtClean="0">
                <a:solidFill>
                  <a:srgbClr val="002060"/>
                </a:solidFill>
              </a:rPr>
              <a:t> = 10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b = 30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c</a:t>
            </a:r>
            <a:r>
              <a:rPr lang="en-US" sz="2000" dirty="0" smtClean="0">
                <a:solidFill>
                  <a:srgbClr val="002060"/>
                </a:solidFill>
              </a:rPr>
              <a:t> = 23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d</a:t>
            </a:r>
            <a:r>
              <a:rPr lang="en-US" sz="2000" dirty="0" smtClean="0">
                <a:solidFill>
                  <a:srgbClr val="002060"/>
                </a:solidFill>
              </a:rPr>
              <a:t> = 23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(a == b) &amp;&amp; (c &gt; d)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(a == b) </a:t>
            </a:r>
            <a:r>
              <a:rPr lang="en-US" sz="2000" dirty="0" smtClean="0">
                <a:solidFill>
                  <a:srgbClr val="002060"/>
                </a:solidFill>
              </a:rPr>
              <a:t>|| </a:t>
            </a:r>
            <a:r>
              <a:rPr lang="en-US" sz="2000" dirty="0">
                <a:solidFill>
                  <a:srgbClr val="002060"/>
                </a:solidFill>
              </a:rPr>
              <a:t>(c &gt; d)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!(a&gt;b)</a:t>
            </a:r>
            <a:endParaRPr lang="en-US" sz="2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920560" y="3187800"/>
              <a:ext cx="3277440" cy="982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1200" y="3178440"/>
                <a:ext cx="3296160" cy="10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6268680" y="4018320"/>
              <a:ext cx="2563200" cy="777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59320" y="4008960"/>
                <a:ext cx="2581920" cy="79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163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Assignment </a:t>
            </a: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Operators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Autofit/>
          </a:bodyPr>
          <a:lstStyle/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4) Assignment Operator</a:t>
            </a:r>
            <a:endParaRPr lang="en-US" sz="1800" b="1" dirty="0">
              <a:solidFill>
                <a:srgbClr val="002060"/>
              </a:solidFill>
            </a:endParaRP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“=” is the assignment operator. That is used to assign a value to variable</a:t>
            </a:r>
          </a:p>
          <a:p>
            <a:pPr algn="l"/>
            <a:r>
              <a:rPr lang="en-US" sz="1800" dirty="0" err="1">
                <a:solidFill>
                  <a:srgbClr val="002060"/>
                </a:solidFill>
              </a:rPr>
              <a:t>v</a:t>
            </a:r>
            <a:r>
              <a:rPr lang="en-US" sz="1800" dirty="0" err="1" smtClean="0">
                <a:solidFill>
                  <a:srgbClr val="002060"/>
                </a:solidFill>
              </a:rPr>
              <a:t>ar</a:t>
            </a:r>
            <a:r>
              <a:rPr lang="en-US" sz="1800" dirty="0" smtClean="0">
                <a:solidFill>
                  <a:srgbClr val="002060"/>
                </a:solidFill>
              </a:rPr>
              <a:t> a = 23;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Arithmetic assignment operator</a:t>
            </a:r>
            <a:endParaRPr lang="en-US" sz="1800" b="1" dirty="0">
              <a:solidFill>
                <a:srgbClr val="00206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Addition Assignment operator		 +=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Subtraction Assignment </a:t>
            </a:r>
            <a:r>
              <a:rPr lang="en-US" sz="1800" dirty="0">
                <a:solidFill>
                  <a:srgbClr val="002060"/>
                </a:solidFill>
              </a:rPr>
              <a:t>operator </a:t>
            </a:r>
            <a:r>
              <a:rPr lang="en-US" sz="1800" dirty="0" smtClean="0">
                <a:solidFill>
                  <a:srgbClr val="002060"/>
                </a:solidFill>
              </a:rPr>
              <a:t> 		-=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Multiplication Assignment </a:t>
            </a:r>
            <a:r>
              <a:rPr lang="en-US" sz="1800" dirty="0">
                <a:solidFill>
                  <a:srgbClr val="002060"/>
                </a:solidFill>
              </a:rPr>
              <a:t>operator </a:t>
            </a:r>
            <a:r>
              <a:rPr lang="en-US" sz="1800" dirty="0" smtClean="0">
                <a:solidFill>
                  <a:srgbClr val="002060"/>
                </a:solidFill>
              </a:rPr>
              <a:t>		*=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Division Assignment </a:t>
            </a:r>
            <a:r>
              <a:rPr lang="en-US" sz="1800" dirty="0">
                <a:solidFill>
                  <a:srgbClr val="002060"/>
                </a:solidFill>
              </a:rPr>
              <a:t>operator </a:t>
            </a:r>
            <a:r>
              <a:rPr lang="en-US" sz="1800" dirty="0" smtClean="0">
                <a:solidFill>
                  <a:srgbClr val="002060"/>
                </a:solidFill>
              </a:rPr>
              <a:t>		/=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Modulus </a:t>
            </a:r>
            <a:r>
              <a:rPr lang="en-US" sz="1800" dirty="0">
                <a:solidFill>
                  <a:srgbClr val="002060"/>
                </a:solidFill>
              </a:rPr>
              <a:t>Assignment operator </a:t>
            </a:r>
            <a:r>
              <a:rPr lang="en-US" sz="1800" dirty="0" smtClean="0">
                <a:solidFill>
                  <a:srgbClr val="002060"/>
                </a:solidFill>
              </a:rPr>
              <a:t> 		%=	</a:t>
            </a:r>
            <a:endParaRPr lang="en-US" sz="1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518040" y="2321640"/>
              <a:ext cx="5045400" cy="14828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80" y="2312280"/>
                <a:ext cx="5064120" cy="150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869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JavaScript Conditional Operators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2000" b="1" dirty="0" smtClean="0">
                <a:solidFill>
                  <a:srgbClr val="002060"/>
                </a:solidFill>
              </a:rPr>
              <a:t>5) Conditional </a:t>
            </a:r>
            <a:r>
              <a:rPr lang="en-US" sz="2000" b="1" u="sng" dirty="0" smtClean="0">
                <a:solidFill>
                  <a:srgbClr val="002060"/>
                </a:solidFill>
              </a:rPr>
              <a:t>OR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b="1" dirty="0">
                <a:solidFill>
                  <a:srgbClr val="002060"/>
                </a:solidFill>
              </a:rPr>
              <a:t>T</a:t>
            </a:r>
            <a:r>
              <a:rPr lang="en-US" sz="2000" b="1" dirty="0" smtClean="0">
                <a:solidFill>
                  <a:srgbClr val="002060"/>
                </a:solidFill>
              </a:rPr>
              <a:t>ernary Operators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It is called a ternary operator which take 3 operand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It take a condition and two statement. If condition is true, it execute first statement, otherwise 2</a:t>
            </a:r>
            <a:r>
              <a:rPr lang="en-US" sz="2000" baseline="30000" dirty="0" smtClean="0">
                <a:solidFill>
                  <a:srgbClr val="002060"/>
                </a:solidFill>
              </a:rPr>
              <a:t>nd</a:t>
            </a:r>
            <a:r>
              <a:rPr lang="en-US" sz="2000" dirty="0" smtClean="0">
                <a:solidFill>
                  <a:srgbClr val="002060"/>
                </a:solidFill>
              </a:rPr>
              <a:t>.</a:t>
            </a:r>
          </a:p>
          <a:p>
            <a:pPr algn="l"/>
            <a:r>
              <a:rPr lang="en-US" sz="2000" b="1" dirty="0" smtClean="0">
                <a:solidFill>
                  <a:srgbClr val="002060"/>
                </a:solidFill>
              </a:rPr>
              <a:t>Syntax:</a:t>
            </a:r>
            <a:endParaRPr lang="en-US" sz="2000" b="1" dirty="0">
              <a:solidFill>
                <a:srgbClr val="002060"/>
              </a:solidFill>
            </a:endParaRP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Condition ? Print X if condition true </a:t>
            </a:r>
            <a:r>
              <a:rPr lang="en-US" sz="2000" dirty="0">
                <a:solidFill>
                  <a:srgbClr val="002060"/>
                </a:solidFill>
              </a:rPr>
              <a:t>: </a:t>
            </a:r>
            <a:r>
              <a:rPr lang="en-US" sz="2000" dirty="0" smtClean="0">
                <a:solidFill>
                  <a:srgbClr val="002060"/>
                </a:solidFill>
              </a:rPr>
              <a:t>Print Y if condition is false</a:t>
            </a:r>
          </a:p>
          <a:p>
            <a:pPr algn="l"/>
            <a:r>
              <a:rPr lang="en-US" sz="2000" b="1" dirty="0" smtClean="0">
                <a:solidFill>
                  <a:srgbClr val="002060"/>
                </a:solidFill>
              </a:rPr>
              <a:t>Example: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a </a:t>
            </a:r>
            <a:r>
              <a:rPr lang="en-US" sz="2000" dirty="0">
                <a:solidFill>
                  <a:srgbClr val="002060"/>
                </a:solidFill>
              </a:rPr>
              <a:t>=  2</a:t>
            </a:r>
            <a:r>
              <a:rPr lang="en-US" sz="2000" dirty="0" smtClean="0">
                <a:solidFill>
                  <a:srgbClr val="002060"/>
                </a:solidFill>
              </a:rPr>
              <a:t>0</a:t>
            </a:r>
            <a:r>
              <a:rPr lang="en-US" sz="2000" dirty="0">
                <a:solidFill>
                  <a:srgbClr val="002060"/>
                </a:solidFill>
              </a:rPr>
              <a:t>;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b = </a:t>
            </a:r>
            <a:r>
              <a:rPr lang="en-US" sz="2000" dirty="0" smtClean="0">
                <a:solidFill>
                  <a:srgbClr val="002060"/>
                </a:solidFill>
              </a:rPr>
              <a:t>30</a:t>
            </a:r>
            <a:r>
              <a:rPr lang="en-US" sz="2000" dirty="0">
                <a:solidFill>
                  <a:srgbClr val="002060"/>
                </a:solidFill>
              </a:rPr>
              <a:t>;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res </a:t>
            </a:r>
            <a:r>
              <a:rPr lang="en-US" sz="2000" dirty="0">
                <a:solidFill>
                  <a:srgbClr val="002060"/>
                </a:solidFill>
              </a:rPr>
              <a:t>= (</a:t>
            </a:r>
            <a:r>
              <a:rPr lang="en-US" sz="2000" dirty="0" smtClean="0">
                <a:solidFill>
                  <a:srgbClr val="002060"/>
                </a:solidFill>
              </a:rPr>
              <a:t>a&lt;b)? “True" </a:t>
            </a:r>
            <a:r>
              <a:rPr lang="en-US" sz="2000" dirty="0">
                <a:solidFill>
                  <a:srgbClr val="002060"/>
                </a:solidFill>
              </a:rPr>
              <a:t>: </a:t>
            </a:r>
            <a:r>
              <a:rPr lang="en-US" sz="2000" dirty="0" smtClean="0">
                <a:solidFill>
                  <a:srgbClr val="002060"/>
                </a:solidFill>
              </a:rPr>
              <a:t>“False";</a:t>
            </a:r>
            <a:endParaRPr lang="en-US" sz="2000" dirty="0">
              <a:solidFill>
                <a:srgbClr val="002060"/>
              </a:solidFill>
            </a:endParaRPr>
          </a:p>
          <a:p>
            <a:pPr algn="l"/>
            <a:r>
              <a:rPr lang="en-US" sz="2000" dirty="0" err="1" smtClean="0">
                <a:solidFill>
                  <a:srgbClr val="002060"/>
                </a:solidFill>
              </a:rPr>
              <a:t>document.write</a:t>
            </a:r>
            <a:r>
              <a:rPr lang="en-US" sz="2000" dirty="0" smtClean="0">
                <a:solidFill>
                  <a:srgbClr val="002060"/>
                </a:solidFill>
              </a:rPr>
              <a:t>(res);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312560" y="1535760"/>
              <a:ext cx="8805240" cy="1321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3200" y="1526400"/>
                <a:ext cx="8823960" cy="13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509040" y="3125520"/>
              <a:ext cx="5974200" cy="25095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9680" y="3116160"/>
                <a:ext cx="5992920" cy="252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861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12211</TotalTime>
  <Words>261</Words>
  <Application>Microsoft Office PowerPoint</Application>
  <PresentationFormat>Widescreen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Office Theme</vt:lpstr>
      <vt:lpstr>Day 02: JavaScript Operator</vt:lpstr>
      <vt:lpstr>JavaScript Operator</vt:lpstr>
      <vt:lpstr>JavaScript Arithmetic Operator</vt:lpstr>
      <vt:lpstr>JavaScript Comparison Operators</vt:lpstr>
      <vt:lpstr>JavaScript Logical Operators</vt:lpstr>
      <vt:lpstr>JavaScript Assignment Operators</vt:lpstr>
      <vt:lpstr>JavaScript Conditional Operators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502</cp:revision>
  <dcterms:created xsi:type="dcterms:W3CDTF">2021-05-29T23:44:42Z</dcterms:created>
  <dcterms:modified xsi:type="dcterms:W3CDTF">2022-07-23T00:24:28Z</dcterms:modified>
</cp:coreProperties>
</file>