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1" r:id="rId3"/>
    <p:sldId id="275" r:id="rId4"/>
    <p:sldId id="276" r:id="rId5"/>
    <p:sldId id="260" r:id="rId6"/>
    <p:sldId id="262" r:id="rId7"/>
    <p:sldId id="268" r:id="rId8"/>
    <p:sldId id="267" r:id="rId9"/>
    <p:sldId id="278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23:42:15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 8954 0,'25'0'156,"0"0"-140,0 0-1,49 0 1,-24 0 0,-1 0-1,-24 0 1,0 0-1,0 0 1,49 0 0,1 0-1,-1 0 1,-49 0 0,24 0-1,-24 0 16,0 0 1,25 0-17,-1-24 1,-24 24 0,0 0-16,0 0 15,0 0 1,-1 0 15,1 0-15,0 0-1,0 0 17</inkml:trace>
  <inkml:trace contextRef="#ctx0" brushRef="#br0" timeOffset="3405.2885">2729 8855 0,'24'0'125,"1"0"-109,25 0 0,-1 0-16,26 0 15,-26-25 1,-24 25-1,0 0 1,0 0 15,-25-24-15,25 24-16,-1 0 47,1 0-32,25 0 1,-25-25 47,-1 25-1,-24-25-46,25 0 46,-25 0-46,25 25-1,-25-24 1,0-1 15,0 0-31,0 0 16,0-24 0,0 24 15,0 0 0,0 0-15,0 0 15,-25 25-15,25-24 15,-25 24-16,1-25 17,24 0-17,-25 25 1,0-25-16,0 25 31,25-25-15,-25 25-1,1 0 17,-1 0-17,25-24-15,-25 24 16,0 0 31,25-25-32,-25 25-15,1 0 47,-1 0 31,0 0-15,0 0-1,0 0-30,25 25 15,-24-25-32,-1 0 63,25 24-46,-25-24-17,0 0 16,25 25-15,-25-25 31,25 25-16,0 0 0,-24-25-31,-1 25 32,0-1-17,25 1 1,0 0 0,-25-25-16,25 25 46,0 0 1,0-1-31,0 1 62,-25-25-47,25 25-15,0 0 46,0 0-15,0-1 31,0 1 32</inkml:trace>
  <inkml:trace contextRef="#ctx0" brushRef="#br0" timeOffset="20251.5655">1612 8062 0,'0'49'125,"25"-24"-94,-25 0 0,0 0-31,0-1 32,25-24 108,0 0-62,0-24-31,-1 24-31,1-50-1,50 25 1,-26-24 0,1-1-1,49-25 1,-74 26 0,0 49-1,-1-25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23:48:42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9798 0,'-25'0'47,"25"49"31,0-24-62,25 0-16,-25 0 15,25 24 1,-25-24-1,0 25 1,24-50 0,-24 25-1,25-25 1,-25 25 0,25-25 46,25 0-31,-50-50-15,24 50 0,-24-50-1,50 1 1,-25 49-1,-25-50-15,0 25 16,0 0 0,25 25-1,-25-24 1,0-1 15</inkml:trace>
  <inkml:trace contextRef="#ctx0" brushRef="#br0" timeOffset="1819.2118">15553 9773 0,'-25'0'110,"0"25"-64,0 0-30,0 24 0,25-24-1,0 0 1,-24 0 0,24-1-16,0 1 31,0 0-16,0 0 17,0 0-17,24-25 126,1-50-94,-25 25-32,25 0 1,-25 1 0,0-1-1,0 0 1,25 0 0,-25 0-1,25 25 32,-25-24 47,24 24-16,-24-25-47,25 25 125,-25 25-140,0-1 0,25-24-1,0 25 1,0-25 15,-25 25-15,24-25 31,1 25 15,-25 0-46,25-25-1</inkml:trace>
  <inkml:trace contextRef="#ctx0" brushRef="#br0" timeOffset="3365.2745">15801 9674 0,'49'0'125,"1"0"-93,-25 0-17,-1 0 16,1 0-15,0 0 0,0 0 15,-25 25-15,25-25-1,-25 24 1,0 1 31,0 0-32,0 0 1,0 0 78,0-50 46,0 0-124,0 0 0,0-24-16,0 24 31,0 0-16,0 0 1,0 0 0,0-24 15,24 24 0,-24 0 0</inkml:trace>
  <inkml:trace contextRef="#ctx0" brushRef="#br0" timeOffset="14402.6327">16718 9401 0,'0'-25'16,"-24"0"15,-1 25-15,-25-24 0,1-1-1,-26 25 1,1-25-1,24 0-15,0 0 16,1 25 0,-50-24-1,24-1 1,1 0 0,24 25-1,1 0 1,-1-25-1,0 25-15,-24 0 16,-75 0 0,25 0-1,0 0 1,0 50 0,25-25-1,-50 24 1,25 1-1,25 24-15,-25 1 16,49-51 0,26 1-1,24 0 1,0-25 0,25 25-1,0 24 141,0-24-156,0 0 16,0 25 0,50-26-1,-50 26 1,49 49 0,1-49-1,-25-1 1,0 1-1,-25 0 1,24-1-16,26 26 16,-50-26-1,50 1 1,-26 0 0,1-1-1,25-24 1,173 149 46,-149-150-62,1 1 16,-1 0 0,-24-25-1,-50 25 1,25 0-1,24-25 1,1 0 0,0 0-1,-1 0 1,26 0 0,-1-75-1,149-24 1,-49 0-1,-1 0 1,1 24 0,0-24-16,-100 49 15,50-49 1,-74 74 0,-25-24-1,-1 24 1,1-25-1,0-24 1,25-1 0,-26 26-1,-24-50-15,25 49 16,0-24 0,-25 49 15,0-25-16,0 25-15,0 1 16,0-1 15,0 0-15,0 0 0,-25 0-16,0 25 15,25-24 1,-24 24-1</inkml:trace>
  <inkml:trace contextRef="#ctx0" brushRef="#br0" timeOffset="18718.5263">15478 8880 0,'0'25'110,"0"0"-95,0 24 1,0-24 0,25 0-16,-25 0 15,0 0 1,0-1-1,0 1 48,25-25-32,0 0 79,74 0-95,0-74-15,50-50 16,0 24-1,24-24 1,-98 50 0,-1 24-1,25-24 1,-49 24 0,0 26-1,-50-1 1,24 25-16,1 0 15,-25-25 1</inkml:trace>
  <inkml:trace contextRef="#ctx0" brushRef="#br0" timeOffset="33982.7273">6400 11038 0,'0'-25'16,"0"50"62,0 49-62,0-49-1,24 0 1,-24 0-1,0 0 17,25-25 77,0 0-93,0 0-1,24 0-15,26-75 16,49-24 0,74-50-1,-49 0 1,-25 25-1,-25 50 1,1-25-16,-26 49 16,0-24-1,-24 24 1,-25 25 0,24 1-1,-49-1 1,25 25 15,0 0-15</inkml:trace>
  <inkml:trace contextRef="#ctx0" brushRef="#br0" timeOffset="43703.2457">1265 9649 0,'50'0'157,"-26"25"-142,1-25 1,0 0 0,0 0 15,0 0-31,-1 0 15,1 0 17,25 0-1,-1 0-15,-24 0-1,0 0 1,0 0-1,0 0 17,0-25-32,-1 25 62,1 0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9T23:51:39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8483 6796 0,'0'-24'16,"25"24"46,25 0-46,-1 24-1,1-24 1,-1 25 0,1-25-1,0 0 1,49 0-16,0 0 15,-24 0 1,-1 25 0,0-25-1,1 0 1,-1 0-16,25 0 16,-24 25-1,-26-25 1,26 0-1,-26 0 1,1 0 0,0 0-16,-1 0 15,-49-75 1,25 75 234,74 0-250,1 0 16,-1 0-1,0 0 1,-49 0-1,24 0 1,-49 0 0,0 0-1,-1 0 1,1 0 0,25 0-1,-25 25 1,-1-25-16,26 0 15,0 0 1,-26 0 0,1 0-1,50 0 1,-26 0 0,1 0-16,-25 0 15,-1 0 1,26 0-1,-25 0 17,0 0-32,-1 0 15,1 0 17,25 0 218,0 0-235,24 0 1,-24 0-16,24 0 15,0 0 1,-24 0 0,0 0-1,-1 0 1,1 0 0,-1 0-1,-24 0 1,0 0-1,0 0-15,0 0 16,-1 0 0,1 0 46,0 0-31,0 0-15,0 0 0</inkml:trace>
  <inkml:trace contextRef="#ctx0" brushRef="#br0" timeOffset="4552.0329">1587 4490 0,'0'49'78,"0"-24"-62,0 25-1,25-1 1,-25-24-16,0 0 16,0 0 15,25-1 0,0-24 16,0 0 15,0-24-46,49-1 0,75-124-1,-25 75-15,-25-26 16,-74 76 0,0-26-1,-1 50 1,-24-25-16,25 25 15,-25-25 1,0 1 15</inkml:trace>
  <inkml:trace contextRef="#ctx0" brushRef="#br0" timeOffset="11578.7379">24606 5904 0,'-25'0'16,"1"0"-1,-1 0-15,-50 49 16,1 1-1,24 24 1,26-49 0,-26 0-1,50 0 1,0-1 0,0 1-1,25 0 1,24 0-1,1-25 1,0 0 0,-1 0-1,1 0-15,24 0 16,-49 0 0,-25 49 93,-25 1-93,25-25-1,-49 24 1,24 1-16,25 0 15,0-26 1,0 26 0,0 0-1,0-26 17,25 1-17,-1 0 16,1-25-15,25 0 0,-50 25-1,25-25 1,-1 0-16,-24 25 62,0-1-46,0 1 0,0 0 15,25 25 0,-25-25-15,25-1 15,-25 1-15,25-25-1,-25 25 1,0 0 0,0 0-1,0-1 1,25-24-1,-25 25 17</inkml:trace>
  <inkml:trace contextRef="#ctx0" brushRef="#br0" timeOffset="13572.0663">25177 9575 0,'25'0'93,"24"0"-77,-24 0 15,25 0-15,-1 0 0,-24 0-1,25 24 1,-26-24-16,1 0 15,-25 25 1,25 0 15,-25 0-15,0 24-16,0-24 16,0 25-1,0-25 1,0 24-1,0-24 1,0 0-16,0 0 47,25-25-31,0 0-1,-1 0 1,51 24-16,-1-24 15,-24 25 1,-25-25 0,-1 0-1,-24 25 1,0 0 0,0 0-1,0 0 1,0 24 15,0-24-15,25-25-1,-25 25 1,25-25 0,0 25-16,0-25 15,49 49 1,-24-24-1,24 0 1,-49 24 0,0-49-1,0 25 1,-1 0 0,1 0-1,-25 0 1,0-1 15,0 26 0,0 0 1,-25-26-17,1 1 1,-1 0-1,25 0 1,0 24 15</inkml:trace>
  <inkml:trace contextRef="#ctx0" brushRef="#br0" timeOffset="15059.0626">26367 12105 0,'-24'0'0,"-26"0"47,0 24-32,26 51 1,-1-50-1,0 0-15,25-1 16,0 1 15,0 0-15,25-25 0,-25 25-16,25-25 15,49 0 1,-24 25-1,-26-25 1,1 0 0,0 0-1,-25 24 32,0 1-31,0 25-1,0-1 1,0 1 0,0-25-16,0 0 15,0-1 17,0 1-17,0 0 1,50-25-16,-1 25 15,-24-25 1,49 25 0,-24-25-1,-25 24 1,0-24-16,-25 25 31,24 0 0,-24 25 1,0-26-17,0 26 32,0-25-31,0 0-1,0-1 1,25 1 0</inkml:trace>
  <inkml:trace contextRef="#ctx0" brushRef="#br0" timeOffset="16605.0896">28823 15677 0,'50'0'62,"24"0"-46,-49 0-1,0 0 1,-1 0 0,1 0-1,-25 24 32,0 1-31,25 0-1,-25 0 1,25 0-16,-25-1 16,25 1-1,-25 0 1,49 0 0,-24 24-1,25-49 1,-1 25-16,-24 0 15,25 0 1,-50 0 0,25-25-1,-25 24 1,24 1 0,1 0-1,-25 0 1,25 24-1,0 1-15,-25 0 16,49-26 0,-24 26-1,25 25 1,-25-26 0,49 1-1,-49-1 1,0-49-1,24 50-15,-24-25 32,0 0-1,-25-1-15,0 1 30,0 0-30,0 0 0,0 0-1,0-1 17</inkml:trace>
  <inkml:trace contextRef="#ctx0" brushRef="#br0" timeOffset="19745.1825">24333 7838 0,'0'25'78,"0"0"-62,0 0 0,0 24-1,0-24 1,0 0 0,25 25-1,-25-1 1,0-24-1,25-25 1,-25 50 0,0-26 15,25 1 0,0-25 16,-1 0 0,1 0-31,0 0-1,25 0 1,-1-25-1,1 1 1,-1-1-16,-24 25 16,0-25-1</inkml:trace>
  <inkml:trace contextRef="#ctx0" brushRef="#br0" timeOffset="20800.8885">24755 8111 0,'25'0'16,"-25"-25"78,25 25-94,-25-24 15,0-1 17,24 0-17,-24 0 16,0 0 1,-24 25 61,24-25-77,-25 25 0,0 0-1,0 0 32,0 25-16,25 25-15,-24-25 0,24 24-16,0 1 15,0-25 17,0 0-17,0-1 1,24 1 15,1-25-15,25 25-1,-25-25 17,-1 0-1,1 0-16,0 0 1,25 0 0,-25 0-1,-25-25 1,24 25 0,-24-25-1,25 25 1,-25-24-1,0-1 1</inkml:trace>
  <inkml:trace contextRef="#ctx0" brushRef="#br0" timeOffset="21556.3968">25102 7417 0,'0'49'78,"0"75"-62,0-49-16,0-26 15,-24 26 1,24-26-1,0 26 1,0-26 0,0 1-1,0 0 1,0-26 0,0 1-16,24 0 15,26 0 16,-25 0-15,0-25 0,24 0-1,-24 0 17,0 0-32,0 0 15,-1-100 1,26 26-1,-50 24 1,25-24 0</inkml:trace>
  <inkml:trace contextRef="#ctx0" brushRef="#br0" timeOffset="22074.7345">24929 7714 0,'0'-25'78,"25"25"-63,49-49 1,-24 24 0,-26 0-1,1 25 1,0-25-16,0 1 15,0 24 32</inkml:trace>
  <inkml:trace contextRef="#ctx0" brushRef="#br0" timeOffset="23856.9278">26219 7243 0,'0'0'0,"-25"0"31,0 0 0,0 0 1,0 0-17,-24 25 1,24 24 15,0-24-15,25 0-1,-25 0 1,25 0 15,0-1-15,0 1-1,0 0-15,0 0 32,25 0 30,0-25-31,25 0 48,-50-25-64,24-25 1,1 25-16,0-24 15,-25 24 17,0 0 30,25 25-46,-25-25 31,0 1-32,25-1 1,-25 0 15,0 0-15,24 25 93,-24 25-93,0 25-1,25-26-15,-25 1 16,25 0 31,-25 0-16</inkml:trace>
  <inkml:trace contextRef="#ctx0" brushRef="#br0" timeOffset="24862.5941">26491 7069 0</inkml:trace>
  <inkml:trace contextRef="#ctx0" brushRef="#br0" timeOffset="25501.0217">26690 7466 0,'0'25'94,"0"0"-79,0 0 1,0 24 15,-25-24-15,25 0-1,-50 49 1,26-49 0,24 0-16,-25 0 47</inkml:trace>
  <inkml:trace contextRef="#ctx0" brushRef="#br0" timeOffset="27906.6225">24482 8880 0,'50'0'93,"-1"0"-77,-24 0 0,25-25-1,-1 25 1,75-49-1,1-1 1,-1 0 0,-25 1-16,0 24 15,-25-25 1,-24 26 0,49-26-1,25 25 1,-49-24-1,-26 24 1,26 25 0,-1-50-16,-24 50 15,-1 0 1,1-49 0,0 24-1,-1 25 1,-24-25 15,0 25-15,0-25-16,-1 0 234,26 25-218,49-74-1,25 0 1,50-26-16,-25 1 16,-25 25-1,-75 49 1,1 0-1,-25 0 1,0 0 0,-25-24-1,49-1 1,-24-24-16,0 49 16,0-25-1,-25 1 1,0-1-1,0 1 1,0 24 0,0-25-1,0 1 1,0-1-16,-25 25 16,-25-24-1,1 24 1,-26 25-1,1-25 1,-75 25 0,50 0-1,-1 0 1,26 0-16,0 0 16,-26 0-1,26 0 1,0 0-1,-1 0 1,26 0 0,-1 25-1,0-25-15,26 0 16,-1 25 15,25-1 0,-50 1 141,-49-25-172,-50 25 16,-49 25 0,24-26-1,-49 1 1,49 25-1,50-25 1,50-25-16,24 24 16,0-24-1,26 25 1,-26-25 0,25 0-1,0 0 1,-24 25-16,49 0 15,-25-25 1,0 0 0,0 25-1,1-1 1,24 1 0,-25-25 15,25 25-16</inkml:trace>
  <inkml:trace contextRef="#ctx0" brushRef="#br0" timeOffset="30647.4734">24036 6921 0,'-25'0'31,"-49"24"-15,49 1-1,-25 25 1,0-50 0,1 25-1,-1-1 1,50 1-1,-25 0 1,-24 0 0,24 0-1,-25 49 1,26 0-16,-1-24 16,0 0-1,0-1 1,25 1-1,0 24 1,0-24 0,0 24-16,0 1 15,25 73 1,0-73 0,0-25-1,-1-1 1,1 1-16,0-25 15,-25 24 1,25-24 0,0 49-1,-1 75 1,26 0 0,-50 0-1,0 0 1,25-50-16,0 25 15,-1-50 1,-24-24 0,50 49-1,-25-49 1,0-25 0,0-1-1,-1-24 1,1 0-1,0 0-15,0 0 422,24 0-390,-24 0-1,0 0-16,0 0-15,0 0 16,-1 0 0,1 0-1,0-24 17,0 24 14</inkml:trace>
  <inkml:trace contextRef="#ctx0" brushRef="#br0" timeOffset="37816.2575">26591 7813 0,'0'25'47,"24"-25"-31,1 50-1,50-25 1,-1 74 0,25-25-1,50 50 1,74 124-1,-99-49 1,0-50 0,-24 49-16,24 199 15,0 25 1,-75-199 0,50 124-1,-24 75 1,-25-100-1,-1-98 1,-24-100-16,-25 24 16,0-24-1,25 645 1,24-149 0,-49-223-1,0-124 1,0-174-1,0-74 1,0 25 234,-24 49-234,-26-49-16,25 24 15,-24 50 1,-51 25 0,26-50-1,-1 25 1,51-74-1,-26-1 1,50 26 0,-50-50-1,50 24-15,-49 1 16,24-25 0,25-1-1</inkml:trace>
  <inkml:trace contextRef="#ctx0" brushRef="#br0" timeOffset="40398.9741">29121 12973 0,'-25'49'31,"25"1"-15,-25 0 0,-49 74-1,24 0 1,25-50-1,0-24 1,1-1 0,-1 1-16,0-25 15,0 49 1,25-24 0,-25-25-1,1-1 1,24 1-1,0 0 1,0 0 0,-25-25-1,25 25 17</inkml:trace>
  <inkml:trace contextRef="#ctx0" brushRef="#br0" timeOffset="41743.8693">28625 13345 0,'0'25'94,"24"-25"-79,-24 25 1,25-1 0,0 1-16,0-25 15,-25 25 1,49 0-1,-24 0 17,0-25-17,0 24 1,0 1-16,-1-25 16,1 0-1,0 0 16,0 0 1,24 0-32,-24 0 31,0 0 110,0 0-110,-25 25 16,25-25-32,0 0 32,-25 25-16,24-25-31,1 0 16,0 0 15,0 0 47,-25 25-62,25-25 0,-25 24-1,24-24 1</inkml:trace>
  <inkml:trace contextRef="#ctx0" brushRef="#br0" timeOffset="78904.7316">13965 8905 0,'25'0'109,"24"0"-93,-24 0-1,25 0-15,49 0 16,-25 0-1,-24 0 1,0 0 0,-1 0-1,26 0 1,-1 0 0,1 0-16,-26 0 15,1 0 1,24 0-1,1 0 1,-1 0 0,0 25-16,26-25 15,-26 24 1,-24-24 0,-1 0-1,-24 25 1,0-25-1,0 0 1,24 25 0,1-25-1,-25 0 1,0 25 0,-1-25-16,1 0 46,0 0 1,0 0 16,0 0 62</inkml:trace>
  <inkml:trace contextRef="#ctx0" brushRef="#br0" timeOffset="115215.1363">1240 11112 0,'0'0'0,"50"0"141,-25 25-125,24-25-16,-24 0 15,25 0 1,24 25-1,-24-25 1,-26 0 0,76 0-16,-26 0 15,25 25 1,1-25 0,48 25-1,-48-25 1,-26 0-1,0 0-15,-24 0 16,-25 0 0,49 0-1,-24 0 1,-1 0 0,1 0-1,-25 0 1,0 0-16,24 0 31,-24 0 0,0 0-15,0 0 0,0 0-16,-1 0 15,1 0 1,0 0 31,0 0 62,-25 25 157</inkml:trace>
  <inkml:trace contextRef="#ctx0" brushRef="#br0" timeOffset="117167.4586">4242 10195 0,'0'0'0,"24"0"78,-24 49-62,0-24-1,0 0 1,0 0 15,0 0-31,25-25 16,-25 24 0,0 1-1,25-25 32,0 0 16,0 0-48,-1 0 1,1 0-1,0 0 1,49-25 0,-24-24-1,24-1 1,-24 25-16,0-24 16,-26 24-1,1 25 1,0-25-1,0 0 1,25 1 0,-26 24 31</inkml:trace>
  <inkml:trace contextRef="#ctx0" brushRef="#br0" timeOffset="118719.4935">4738 11261 0,'24'0'78,"1"0"-46,0 0-1,0 0 0,0 0-31,0 0 31,-1 0-15,1 0 15,0 0 16,0 0-31,24 0 15,-24 0-15,0 0 15,0 0 0,0 0 0</inkml:trace>
  <inkml:trace contextRef="#ctx0" brushRef="#br0" timeOffset="120236.5059">5581 11162 0,'25'0'156,"0"0"-124,-1 0-17,1 0 1,0 0 15,-25-25 47,25 25-31,0 0 63,-1 0-79,-24-25-16</inkml:trace>
  <inkml:trace contextRef="#ctx0" brushRef="#br0" timeOffset="122620.1189">819 14039 0,'0'25'94,"24"-25"-94,-24 25 15,25-25 17,-25 25-1,25-25-15,-25 25 46,25-25-62,-25 24 16,25-24 31,-1 0-1,1 0 17,0 0-32,0-24 16</inkml:trace>
  <inkml:trace contextRef="#ctx0" brushRef="#br0" timeOffset="128257.8911">2381 12303 0,'25'0'63,"74"0"-48,-24 0 1,24 0 0,25 0-1,-25 0-15,-24 0 16,-1 0 0,0 0-1,26 0 1,-26 0-1,-24 0-15,-1 0 16,-24 0 0,25 0-1,-26 0 1,1 0 15,0 0-15,0 0-1,0 0 17,-1 0-17,1 0 1,0 0 46,0 0-46,0 0 172,-25 25-48</inkml:trace>
  <inkml:trace contextRef="#ctx0" brushRef="#br0" timeOffset="133687.5323">6672 12477 0,'25'49'110,"0"-24"-95,-25 0 1,0 0 0,25-25-1,-25 25 32,25-25-16,-1 0 16,1 0-31,0 0 15,0 0-31,0 0 16,24-50-1,1 25 1,0-24 0,-1 24-1,1 0-15,-25 0 16,-1 0 0,1 25 15,-25-49-16,25 49 1,0 0 0</inkml:trace>
  <inkml:trace contextRef="#ctx0" brushRef="#br0" timeOffset="142027.092">5631 10840 0,'0'0'0,"0"24"31,0 1 63</inkml:trace>
  <inkml:trace contextRef="#ctx0" brushRef="#br0" timeOffset="146255.9821">1662 11311 0,'0'0'0,"-25"0"16,-25 0-1,1 0 1,24 0 0,0 0-1,0 0 1,-24 0 0,24 0-16,0 0 15,-24 0 1,24 0-1,0 0 1,0 25 0,0-25-1,1 25 17,-1-1-1,-25 26-16,1 0-15,-51 49 16,51-25 0,-26-24-1,51 24 1,-26-49 0,50 25-1,-50-1-15,50 1 16,-24-1-1,-1 1 1,-25 49 0,50-24-1,0-1 1,-25 1-16,25-26 16,-24 1-1,24-1 1,0 1-1,-25 24 1,25-49 0,0 0-16,0 25 15,0 24 1,0-24 0,0 24-1,0-24 1,0-1-1,0-24 1,0 0 0,0 24-16,0 26 15,0-50 1,0 0 0,0-1-1,0 26 1,0-25-1,25 0 1,-25-1 0,24-24-16,1 25 31,0-25-15,25 25-1,-1-25 16,1 25-15,-25-25 15,24 25-15,1-25-16,24 0 16,-24 0-1,-1 0 1,-24 0-1,0 0 1,0 0 0,0 0-16,-1 0 31,1 0 0,0 0-15,0 0-16,24 0 15,-24 0 1,25 0 0,-1 0-1,-24 0 17,0 0 30,0 0-46,0 0 46</inkml:trace>
  <inkml:trace contextRef="#ctx0" brushRef="#br0" timeOffset="171874.174">7987 15850 0,'25'0'79,"-25"50"-64,25-50 1,-25 25-1,25-1 17,-1-24 15,1 0-32,0 0 1,0 0-1,0 0 1,24 0 0,1 0-1,24-24-15,1-51 16,-1 50 0,50-99-1,-25 50 1,-49 24-1,-1 1 1,1 49-16,-25-50 16,0 50-1,-1-25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02:04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24259 6474 0,'0'50'141,"0"-1"-126,0-24 1,25 0 0,0 24-1,-1-24 1,-24 0-1,25-25 79,25 0-63,24-74-15,-24-1 0,99-74-1,124-99 32,-249 199-47,1 24 16,0 25-1,-25-25 1</inkml:trace>
  <inkml:trace contextRef="#ctx0" brushRef="#br0" timeOffset="1059.7131">26938 6747 0,'0'-25'47,"0"0"0,0 50 0,25-25-32,-1 50 1,1-26-1,0 26 1,-25-25 0,25-25-1,0 0 32,24 0-31,1 0-1,0-50 1,24 1 0,75-100-1,-25 99-15,-99 1 16,24 49 0,-49-25-1,25 25 16</inkml:trace>
  <inkml:trace contextRef="#ctx0" brushRef="#br0" timeOffset="1923.2832">28426 6623 0,'0'25'78,"0"24"-62,0 1 0,25-1-1,-25 1-15,25-50 78,24 0-31,1 0-31,-25 0 0,49-74-1,-24-1 1,24-24-1,-24 25 1,-1 49 0,-49 0-1,0 0-15,25 25 47</inkml:trace>
  <inkml:trace contextRef="#ctx0" brushRef="#br0" timeOffset="3876.5849">24309 7813 0,'0'-24'47,"24"24"0,26 0-32,0 0 1,-1 0-1,1 0 1,-1 0 0,75 0-1,25 0-15,-49 0 16,-1 0 0,-25 0-1,1 0 1,24 0-1,99 0 1,-49 0 0,-25 0-1,50 24-15,-75 1 16,50 0 0,-75-25-1,25 0 1,-49 0-1,24 0 1,-49 0 0,25 0-1,-25 0 17,49 0 218,50 0-235,0 0 1,75 0-1,-26 0 1,26 0-16,-26 0 16,-74 0-1,-24 0 1,-1 0 0,-24 0-1,-1 0 1,-24 0-16,25 0 15,-25 0 1,24 0 0,-24 0 15,0 0-15,0 0-16</inkml:trace>
  <inkml:trace contextRef="#ctx0" brushRef="#br0" timeOffset="24291.2931">23812 7020 0,'-24'0'110,"-26"0"-95,25-25 1,0-25 0,-49 50-1,-25-99 1,-75 0 0,25 0-1,-24-1-15,24 1 16,0 50-1,0-1 1,0 0 0,25 1-1,-124-1 1,75 50-16,74-25 16,-1 1-1,26 24 1,-1 0-1,26 0 1,-1 0 0,1 0-16,-1 0 15,0 0 1,1 0 0,-26 0-1,26 0 1,24 0-16,0 0 15</inkml:trace>
  <inkml:trace contextRef="#ctx0" brushRef="#br0" timeOffset="25811.3267">19819 5308 0,'0'25'110,"0"25"-95,0-26 17,0 1-1,0 0-15,0 0-16,0 0 15,25-1 32,0-24-16,-1 0-15,1 0 46,0-49-15,0 24-31,-25 0 0,0 0-1,0 1 1,0-1-1,0 0 1,0 0 15,0 0-15,-50 1 15,25 24-31,1 0 16,-1 0 15,0 0 0</inkml:trace>
  <inkml:trace contextRef="#ctx0" brushRef="#br0" timeOffset="26331.6721">20265 5358 0,'25'0'79,"0"0"-48,25 0-16,-1-50 1,50 1-16,25-1 16,-24 0-1,-26 26 1,1-1 0,-51 25-1,1 0 1,25-25-16,-25 25 47</inkml:trace>
  <inkml:trace contextRef="#ctx0" brushRef="#br0" timeOffset="28225.9343">21530 4564 0,'-24'0'78,"-1"0"-31,0 0 0,0 0-16,0 0-15,-24 25-16,49 0 15,-25-1 1,25 1 140,25-25-93,0 0-32,-1 25-15,26-25-1,-25 0 1,24 0 0,-24 0 15,0 0 0,0-25-15,0 0-16,-1-24 15,1 24 17,-25 0-17,0 0 1,25 25-16,-25 50 187,0-25-171,25 24-16,-25 1 16,0-25-1,0 0 1,0-1 15,0 1 0,0 0-15,0 0 0,0 0 15,0 0 0,0-1 16</inkml:trace>
  <inkml:trace contextRef="#ctx0" brushRef="#br0" timeOffset="35554.936">22746 5135 0,'0'-25'94,"99"0"-32,-24 0-46,-26 25-1,1 0 1,-25 0 0,-1 0-1,1 0 1,0 0 15,-25 25-15,25 0-1,-25 0 1,0-1 15,0 1-31,0 0 16,0 0-1,0 0 17,0-1 30,0 1-31,25-25 48,-1 0-79,1 0 31,0 0-16,0 0 17,24-25-17,-24 1 17,0-1 30</inkml:trace>
  <inkml:trace contextRef="#ctx0" brushRef="#br0" timeOffset="36894.8496">23465 4961 0,'0'0'0,"0"-25"63,75-24-16,24-1-32,0 0 1,-25 25 0,1 1-1,-25 24 1,-26 0-1,1 0 1,0 0 15,-25 49 1,0 1-17,0 24 1,0 26-1,-25-51 1,0 26 0,25-51 15,0 1 47,25-25-78,0 25 16,0 0-1,0-25 1,-25 25 15,24-25-15,-24 24-16,0 1 62,0 0-46,0 25 15,-24-26-31,-1 1 16,25 0-1,-25 0 1,25 0 31,-25-25-47</inkml:trace>
  <inkml:trace contextRef="#ctx0" brushRef="#br0" timeOffset="37655.3854">24433 5383 0,'0'24'109,"-25"1"-78,0 0-15,25 0 46,-25 0-46,0-1 15</inkml:trace>
  <inkml:trace contextRef="#ctx0" brushRef="#br0" timeOffset="47187.4833">16644 5085 0,'0'-25'15,"25"0"95,0 25-110,-1 0 15,1 0 16,0 0-15,0 0-16,0 0 31,-1 50 16,1-50-31,-25 25-1,0 24 1,0-24 0,0 0-1,0 0 1,0 24 15,0-24-15,0 0-1,0 25 1,-25-50-16,25 24 31,0 1 1,0 0-1,50-25 78,74-25-109,0-49 31,-74 24-31,-26 50 16,1-25 0</inkml:trace>
  <inkml:trace contextRef="#ctx0" brushRef="#br0" timeOffset="47485.2015">17338 5135 0</inkml:trace>
  <inkml:trace contextRef="#ctx0" brushRef="#br0" timeOffset="48882.1314">17711 4638 0,'0'-24'47,"0"-1"-16,49 25-15,26-50-1,-1 25 1,50 25 0,-74 0-1,-26 0 1,1 0 15,0 0-15,0 0-1,-25 25 1,0 0 0,0 0-1,0 24 17,0-24-1,0 0-16,0 0 17,0 0-1,0-1 0,49-24 0,26 25-31,-50 0 16,-1-25 0,1 0-1,0 0 1,-25 25 15,0 0 0,0 0 32,0-1-16,0 26-32,0-25 1,-25 24 0,0-24-1,1-25 1,24 25 0,-25-25-1</inkml:trace>
  <inkml:trace contextRef="#ctx0" brushRef="#br0" timeOffset="49868.7896">17983 5383 0,'0'24'47,"0"1"-16,0 0-15,0 0 0,0 0-1,50-1 32,24 26-31,-24-50-1,0 25-15,-26 0 32,26 24-32,-25-24 15,0 0 17,-25 0-17,24-1 1,-24 1-1,0 0 1,0 0 0,0 0-1,-24 0 1,-1-1 0,-25 1-16,25 25 31,-24-25-16,24-25 1,0 0 0,0 0-1,-24-25-15,24 0 32,0-25-32</inkml:trace>
  <inkml:trace contextRef="#ctx0" brushRef="#br0" timeOffset="50372.1254">18033 5259 0,'0'0'0,"25"0"62,24-25-15,-24 25-31,0-50-1,25 50 1,-26 0 15,-24-25-15</inkml:trace>
  <inkml:trace contextRef="#ctx0" brushRef="#br0" timeOffset="50695.3403">18554 5730 0</inkml:trace>
  <inkml:trace contextRef="#ctx0" brushRef="#br0" timeOffset="51647.9758">18777 5234 0,'25'0'187,"-25"25"-171,25-25 0,0 24 15,-1-24 0,-24 25-15,25-25-1,-25 25 17,0 0-17,25-25 1,-25 25-1,0-1 95,0 1-95,0 0 32,0 0-47</inkml:trace>
  <inkml:trace contextRef="#ctx0" brushRef="#br0" timeOffset="52376.4625">18777 5259 0,'25'-50'93,"-25"25"-77,25 25 0,-25-25-1,0 1 16,25 24-15,-25-25 0,24 25-1,1 0 17,-25-25 14</inkml:trace>
  <inkml:trace contextRef="#ctx0" brushRef="#br0" timeOffset="67093.3404">26640 4390 0,'-25'0'78,"25"25"-31,0 0-47,0 0 16,0 0 46,0-1-31</inkml:trace>
  <inkml:trace contextRef="#ctx0" brushRef="#br0" timeOffset="67869.8688">26739 4366 0,'0'24'141,"0"1"-126,25-25-15,-25 25 16,0 0 15,0 0 0,0-1 32</inkml:trace>
  <inkml:trace contextRef="#ctx0" brushRef="#br0" timeOffset="69198.745">26938 4887 0,'49'0'94,"1"0"-78,25-25-16,-1 0 15,0 25 1,75-50 0,-50 25-1,-24 1 1,24-1-1,0 25 1,-24-50 0,73 1-1,-48-26 1,-51 75 218,26 0-218,-1 0 0,1-25-1,-1 25 1,0 0-1,-49 0 1,0 0-16,-25-24 47,25 24-16</inkml:trace>
  <inkml:trace contextRef="#ctx0" brushRef="#br0" timeOffset="69946.242">28897 3969 0,'0'25'125,"0"-1"-94,0 1-15,0 0 31</inkml:trace>
  <inkml:trace contextRef="#ctx0" brushRef="#br0" timeOffset="70492.6171">29046 3919 0,'25'25'78,"-25"0"-62,0 0-1,0 24 16,25-49 1,-25 25-1</inkml:trace>
  <inkml:trace contextRef="#ctx0" brushRef="#br0" timeOffset="85404.3619">30609 3969 0,'0'49'188,"0"51"-172,-25-26-1,25 0-15,-25 26 31,1 24-31,24-50 16,-25 0 0,25-24-1,-25-25 1,25 0 0</inkml:trace>
  <inkml:trace contextRef="#ctx0" brushRef="#br0" timeOffset="86624.1744">30535 4118 0,'-50'0'125,"25"0"-94,0 0 47,1 0-62,-1 0 0,74-25 187,26 0-188,-26 0 1,26-24 0,-1 24-16,-24 0 15,-25 0 16,-1 25 16,1 0-31,-25-25 0,25 25-1</inkml:trace>
  <inkml:trace contextRef="#ctx0" brushRef="#br0" timeOffset="87430.7374">31080 4093 0,'0'25'47,"0"-1"-31,0 76-1,0-26 1,0-24 0,0-1-1,0-24 1,0 0-1,0 0 1,0 24-16,0-24 16,0 0-1</inkml:trace>
  <inkml:trace contextRef="#ctx0" brushRef="#br0" timeOffset="88497.4524">31055 4093 0,'25'0'140,"0"-25"-124,0 0-16,0 25 15,-25-25 1,49 25 62,1-24 0,-50-1-62,25 25 31</inkml:trace>
  <inkml:trace contextRef="#ctx0" brushRef="#br0" timeOffset="90462.7813">31130 4341 0,'25'0'219,"-1"0"-188,1 0 16,0 0 437,0 0-437,0-25 0,0 25-16,-1 0 0,1 0 94,-25-25-62</inkml:trace>
  <inkml:trace contextRef="#ctx0" brushRef="#br0" timeOffset="97873.7698">30510 3423 0,'0'25'62,"0"24"-31,0-24-15,25 0 0,-1-25-1,-24 50 1,0-26 15,25 1-15,0-25 109,0 0-110,24-49 1,-24 24 0,0-25-1,25 25 1,-26 1-1,1 24 1,0-25 0,0-25-1,74 1 1,-49-1 0,-1 25-1,-24-24 1,0 49 15,-25-25-15</inkml:trace>
  <inkml:trace contextRef="#ctx0" brushRef="#br0" timeOffset="99035.5435">31179 3473 0,'0'24'125,"0"1"-109,0 0-1,0 0 1,0 0 15,0-1-15,0 1 15,0 0 47,25-25-31,0 0 16,0 0-48,0-50 1,24 50-1,51-124 1,-51 75 0,26-1-1,-75 1-15,49 49 16,-49-25 0,25 0-1,-25 0 16,25 25-15</inkml:trace>
  <inkml:trace contextRef="#ctx0" brushRef="#br0" timeOffset="106295.3813">29294 5928 0,'0'-24'31,"0"-1"-15,0 0 15,0 0-15,0 0 15,0 0-16,0 1 1,-24 24 0,-1 0-1,25-25 1,-25 25 0,0 0 15,0 0-16,1 0 48,-1 0-1,-25 49-46,50 1 0,-25-25-1,25 0 1,0 0 0,0-1 15,0 26 0,0-25-15,0 0 15,0-1 16,25-24-32,-25 25-15,25-25 16,0 0 15,0 0 63,-1 0-47,1-25-31,0-24-1,0 24 1,0-25-16,-25 26 15,24 24 1,-24-25 0,0 0 31,25 0-16,0 0 0,-25 0-15,0 50 218,25 25-218,-25-25-1,25 24-15,-25 26 16,0-26 0,0 1-1,0-25 48</inkml:trace>
  <inkml:trace contextRef="#ctx0" brushRef="#br0" timeOffset="107477.1699">29493 5829 0,'25'0'125,"-1"0"-125,1 0 31,0 0-15,0 0 0,0 0-1,-1 0 1,1 0-1,0 0 1,-25 25 47,0 0 30,0 24-61,0 1-1,-25-50-16,0 25 1,25 0-16</inkml:trace>
  <inkml:trace contextRef="#ctx0" brushRef="#br0" timeOffset="109219.3331">29939 5655 0,'0'50'157,"0"0"-157,0-1 15,0 26 1,0-26 0,0-24-1,0 0 16,25-25 141,0-25-125,0 0-31,-25 1-1,0-1 17,24 25-1,1 0 125,0 0-156,-25 25 16,0-1 15,25-24-15,-25 25-1,0 0 1,25-25 15,-25 25 63,-25 0-16,0-25-47,0 0-15,0 0 15,1 0-15,-1 0 15,0 0 63</inkml:trace>
  <inkml:trace contextRef="#ctx0" brushRef="#br0" timeOffset="110469.1655">28947 5383 0,'-25'0'62,"25"24"-30,0 26-17,0 0 1,0-1-16,-25 1 15,25-1 1,0-24 0,0 25-1,0-25 17,0 24-17,0-24 1,0 0-1,0 0 1,0 0 0,0 24 15,25-49-15,-25 25-1,0 0 1,0 0-1,25-25-15,0 24 16,-25 1 0,25 0 15,-25 0-15,24 0-1,1 24 1,0-49-1,0 0 1,-25 25 0,25-25-1</inkml:trace>
  <inkml:trace contextRef="#ctx0" brushRef="#br0" timeOffset="112353.4399">30162 5283 0,'25'0'63,"0"0"-32,0 0-15,0 0 15,-25 25-15,25 0-1,-1 0 1,1 0-1,0-1 1,-25 1-16,0 0 16,25 25-1,0-26 1,-25 1 0,0 0-1,24 0 16,-24 0-15,0-1 15,0 1 32,0 25-48,0-25 1,0-1 0,0 1-16,0 0 31,0 0-15,0 0 15,0 0-16,0-1 79,0 1-63,0 0 141</inkml:trace>
  <inkml:trace contextRef="#ctx0" brushRef="#br0" timeOffset="150074.7463">6548 8905 0,'0'25'109,"25"-1"-93,-25 1-1,0 0 1,0 0 0,25-25 15,-25 25-31,25-25 94,0 0-79,-1 0 1,51-25 0,-26-25-1,1 25 1,-25 1-1,25 24-15,-50-25 16,49 0 0</inkml:trace>
  <inkml:trace contextRef="#ctx0" brushRef="#br0" timeOffset="154763.9433">25078 8632 0,'0'0'0,"0"50"125,0-26-109,0 26-1,24-25 17,-24 0-17,25-25 16,0 0 32,0 0-32,0 0-15,24 0-16,1-50 15,24 25 1,-24-49 0,-1 49-1,1-25 1,0 26 15,-50-1-15,24 25-1</inkml:trace>
  <inkml:trace contextRef="#ctx0" brushRef="#br0" timeOffset="156219.9893">25226 11757 0,'-24'0'62,"-1"25"-31,25 0-15,-25 0-16,0 0 16,25-1-1,0 1 1,-25 25 0,25-25-1,0-1-15,0 26 16,0-25-1,0 0 1,0-1 0,25-24-1,25 25 1,-25-25-16,24 25 16,-24-25-1,0 0 1,0 0-1,-1 0 1,1 0 0,25-25-1,-25 0-15,-1 1 16,-24-1 0,25 25-1,-25-50 1,0 1-1,0-1 1,0 0 0,0 26-1,0-26 1,-25 25 0,1 0-16,-1 1 15,-25 24 1,25 0 15,1 0-15,-1 0-1,0 0 1,0 0 15</inkml:trace>
  <inkml:trace contextRef="#ctx0" brushRef="#br0" timeOffset="158001.1016">25722 11460 0,'0'99'93,"0"0"-77,0 0 0,0 1-1,0-26 1,0-24 0,25-1-1,-25-24 1,0 0-16,0 24 15,0-24 32,0-50 47,0-24-78,0-1-1,25-24 1,49-50 0,-49 74-1,25-24 1,-25 49-1,24 25 1,-24 0 0,25 0-1,24 74 1,-24 1 0,-1-1-1,-24-24 1,-25-25-16,0-1 15,0 1 1,0 0 0,0 0-1,0 0 1,0-1 0,-25-24-1,1 25 1,-1 25-1,-50-25 1,75 0 0,-24-1-16,-1-24 15,0 0 1,0 0 15,0 0-15,1 0-1,-1 0 17,0-24 218,25-26-235,0 25 32,-25 25 31,0 0-46</inkml:trace>
  <inkml:trace contextRef="#ctx0" brushRef="#br0" timeOffset="159110.8396">26516 11881 0,'0'50'94,"0"-25"-79,25 24 1,-25 1-1,0 0 1,0-1-16,0 26 16,0-50-1,0 24 1,0-24 0,0 0-1,0 0 1,0-1-1,0 1 1,-25 0 0,25 0-1,-25 0 1,1-25 0,24 24 15,-25-24-31,0 0 31,-25-24-15,-24-76-1,49 51 1,0-1 0</inkml:trace>
  <inkml:trace contextRef="#ctx0" brushRef="#br0" timeOffset="159529.1181">26541 11534 0</inkml:trace>
  <inkml:trace contextRef="#ctx0" brushRef="#br0" timeOffset="160317.6477">25871 13047 0,'-25'25'78,"1"74"-78,-26 1 15,-24 24 1,-50 124 0,24-75-1,-24 1 1,75-50-1,-1-50 1,-24 1-16,74-1 16,-25-74-1,25 25 1</inkml:trace>
  <inkml:trace contextRef="#ctx0" brushRef="#br0" timeOffset="161286.313">25896 13072 0,'0'25'63,"50"0"-48,-25 24 1,49-24 0,-24 50-1,24-1-15,50 50 16,-50 0 0,1-50-1,-1 26 1,-24-76-1,-50 26 1,25-50 0</inkml:trace>
  <inkml:trace contextRef="#ctx0" brushRef="#br0" timeOffset="163015.4647">23639 14585 0,'0'50'78,"0"-1"-62,0 1 0,0 49-1,25-24 1,-1-1-16,-24-24 16,0-1-1,0-24 16,0 0-15,0-50 93,0 0-93,0-24 15,0 24-15,0 0 0,0 0-1,0 0 16,-24-74-15,-1 50-16,25-1 16,0 25-1,0 0 1,-25-24 0,25 24-1,0 0 1,0-24-1,0 24 17,50-25 30,49 1-46,-50 49-1,-49-25 1,50 25 0,-25 0-1,-25 25 1,25-1 0,-25 1-1,25 25 1,-25-1-1,0-24 1,0 0 0,0 0-1,-25 24 1,0 1 15,0-25 0,0-25-15,25 25 0,-25-25-16,1 24 15,-1-24 1,25 25 31</inkml:trace>
  <inkml:trace contextRef="#ctx0" brushRef="#br0" timeOffset="164023.1383">23887 14833 0,'25'0'62,"0"0"32,-1 0-78,1 0-1,25 0 1,-25 0 0,-1 0 15,1 0-15,0 25 15,-25 0 0,0 0 63,-25-25-16,0 0-78,25-25 31,0-25-15,0 25 15,0 1-15,0-1 62</inkml:trace>
  <inkml:trace contextRef="#ctx0" brushRef="#br0" timeOffset="165150.8898">24259 14684 0,'0'25'109,"0"0"-109,0 0 63,0 0 31,25-25-63,0 0-31,-1 0 31,1 0-15,-25-25 203,-25 25-219,1 0 31,-1 0 0,0 0 0,0 0 32</inkml:trace>
  <inkml:trace contextRef="#ctx0" brushRef="#br0" timeOffset="167063.1752">24433 14610 0,'0'25'16,"0"24"0,0 1-1,24-25 1,-24 0 0,0-1-1,25 26 16,-25 0-15,0-1 0,0 1-1,0-25 1,0 24 0,0-24 46,25-25 16,-25-50-15,0 1-48,0 24 1,0 0 0,0-49-16,0 49 31,0-25-16,0 26 17,0-26-17,0 25 17,0 0-1,0 1-16,0-1 32,25 25 63,0 0-95,-1 0 1,1 0 31,0 0-16,-25 25 16,0-1-31,0 1-1,0 0 1,0 0-1,0 0 48,-25-1-47,0-24 15,25 25-16,-49 0 1,24-25 31</inkml:trace>
  <inkml:trace contextRef="#ctx0" brushRef="#br0" timeOffset="171082.8435">26789 14238 0,'0'25'203,"0"-1"-188,0 1 1,0 0 0,0 25-1,0-25 1,0-1-1,0-48 173,0-26-188,0 0 16,0 1-1,0 24 1,0 0-1,0 0 1,25 0 109,-25 1-109,25 24-1,-1 0 17,1 0-1,0 0-16,0 24-15,-25 1 16,0 0 0,0 0-1,0 24 17,0 1-17,0-25 1,0 0-1,0 0 1,25-50 109,-1-25-109,-24 0-1,25-24 1,50-75 0,-26 75-1,-49 24 1,25 50-1,0 0 95,0 0-95,-25 25 1,0 25-16,0-1 16,0 1-1,0-1 1,0-24 0,0 25-1,0-25 1,0-1-16,25-24 187</inkml:trace>
  <inkml:trace contextRef="#ctx0" brushRef="#br0" timeOffset="172224.6044">27310 14287 0,'25'0'63,"0"0"-32,-1 0-15,1-24 46,-25-1 1,0 0-48,0 0 1,0 0-16,0 1 31,0-1 0,0 0 16,-25 25 16,1 0-32,24 25 16,-25 24-31,0 1-1,25 0-15,0-1 16,-25-24-1,25 0 17,0 0 46,25-25-47,49 0-31,-49 0 16,0 0-1,0 0 1,0 0 15,-1 0 16</inkml:trace>
  <inkml:trace contextRef="#ctx0" brushRef="#br0" timeOffset="173164.2336">27583 13965 0,'0'74'125,"0"1"-110,0-1-15,0-24 16,0-1 0,0-24-1,0 0 1</inkml:trace>
  <inkml:trace contextRef="#ctx0" brushRef="#br0" timeOffset="173725.6056">27508 14312 0,'0'-25'31,"0"1"47,25 24-47,0-25-15,0 25-16,-25-25 31</inkml:trace>
  <inkml:trace contextRef="#ctx0" brushRef="#br0" timeOffset="176771.6363">29270 10864 0,'-25'0'46,"0"0"17,0 0-47,0 25 15,1-25-16,-1 25 1,0 0 15,25 0 16,-25 24-16,25-24 1,0 0-1,0 0-15,0-1-1,0 1 32,0 0-16,0 0-15,25-25 0,0 0 15,0 25-16,-1-25 17,26 0-17,-25 0 1,0 0 0,-1 0-1,1 0 32</inkml:trace>
  <inkml:trace contextRef="#ctx0" brushRef="#br0" timeOffset="178564.8317">29617 10964 0,'-25'0'32,"0"0"-1,0 24 47,25 1-47,-24 0-15,24 0-1,0 24 1,-25 26 0,25-50 15,0 0-15,0 24 15,25-49-16,-1 0 17,1 0 15,0 0-1,0 0-30,0 0 15,-25-25-15,49 1 0,-49-26-1,50 25 1,-50 0-1,0 0 64,0 1-48,0-1 47,0 50 78,0-1-140,0 26-16,0-25 15,0 0 32,25-25 16</inkml:trace>
  <inkml:trace contextRef="#ctx0" brushRef="#br0" timeOffset="179602.5233">29890 11063 0,'0'-25'0,"24"25"63,1 0-48,0 0 1,0 0 0,0 0-1,-25 25 1,24-25-1,1 25 1,-25-1 31,0 1 0,-25-25 156,25-25-172,0 1-15,0-1-1,0 0 1,0 0 0,0 0-1,0 1 17,0-1-17,25 0 16</inkml:trace>
  <inkml:trace contextRef="#ctx0" brushRef="#br0" timeOffset="180342.0195">30014 11559 0,'-25'0'94,"0"50"-79,-99 148 1,0 50 0,0-49-1,25 24 1,24-74-1,1-50 1,-25 50 0,74-50-16,-25-50 15,50-24 1,0 0 0,-24-25-1</inkml:trace>
  <inkml:trace contextRef="#ctx0" brushRef="#br0" timeOffset="181509.8011">30063 11658 0,'25'25'78,"0"0"-46,24 49-17,-49 1-15,50 24 16,25 74-1,-26-48 1,1-51 0,-50-24-1,25-50 1,-1 24 0,1 1 15</inkml:trace>
  <inkml:trace contextRef="#ctx0" brushRef="#br0" timeOffset="182606.5274">28525 13022 0,'0'-24'203,"25"-1"-187,0 0-1,49-25 1,-49 1 0,0 24-1,0 25 16,-25-25-15</inkml:trace>
  <inkml:trace contextRef="#ctx0" brushRef="#br0" timeOffset="183635.2157">28674 13146 0,'0'-24'188,"25"-1"-157,-25 0-15,25 25-1,-25-25 48,25 25-1,-1 0-46,-24-25-1,25 25 17,-25-24-17</inkml:trace>
  <inkml:trace contextRef="#ctx0" brushRef="#br0" timeOffset="184874.0421">28724 13618 0,'0'-25'16,"0"0"46,25 0 1,-1-24-16,1 24-32,0 0 1,0-24 0,0 24-1,-25 0 1,24 25 31</inkml:trace>
  <inkml:trace contextRef="#ctx0" brushRef="#br0" timeOffset="193436.7952">30584 12750 0,'0'-25'203,"25"25"-172,0 0 0,-25-25 32,25 25-63,-1 0 15,-24-25 1,25 0 47,0 1-32,0 24-16,-25-25 1,25 25 0</inkml:trace>
  <inkml:trace contextRef="#ctx0" brushRef="#br0" timeOffset="222483.2345">16793 10468 0,'25'0'16,"24"0"-1,1 0 1,49 0-1,25 0 1,25-25 0,49 0-1,75 0 1,-25 25 0,25 0-1,174 0 1,-150 0-16,-49-25 15,-124 25 1,-25 0 0,-24 0-1,-25 0 1,49-24 0,25-51-1,0 26 1,-50 49 187,25 0-187,1 24-1,-1 1-15,25 0 16,-25-25-1,0 0 1,25 25 0,-74-25-1,-25 0 1,0 0 0,-1 0-1,26 0 1,-25 0-16,0 0 15</inkml:trace>
  <inkml:trace contextRef="#ctx0" brushRef="#br0" timeOffset="225764.5121">22969 10294 0,'25'0'63,"25"0"-48,-26 0 17,1 0-1,0 0-16,0 0 1,0 0 0,24 0-16,1 0 15,-1 0 1,26 0 0,-1 0-1,1 0 1,49 0-1,-50 0-15,-24 0 16,-1 0 0,-24 0-1,25 0 1,-25 0 0,-1 0-1,1 0 1,25 0 265,49 0-265,-25 0-1,1 0 1,-26 0 0,1 0-1,-25 0 1,0 0 15,-1 0-31,1 0 16,0 0 15,0-25-15,0 25 30,-25-25-46,24 25 63,1 0 359,0 0-188</inkml:trace>
  <inkml:trace contextRef="#ctx0" brushRef="#br0" timeOffset="228132.0894">25276 10195 0,'25'0'109,"24"0"-93,1 0 0,0 0-1,-26 25 1,51-25 0,-26 0-16,1 0 15,0 0 1,-1 0 15</inkml:trace>
  <inkml:trace contextRef="#ctx0" brushRef="#br0" timeOffset="252904.7189">26640 10220 0,'25'0'93,"0"0"-46,24 0-31,-24 0-1,0 0 1,25 24 0,-26-24-16,1 0 15,25 0 1,-25 0 0,49 0-1,-24 25 1,-1-25-1,1 0 1,-25 0 0,24 0-16,-24 0 15,25 0 1,-1 0 0,-24 0 15,-25 25-16,25-25 1,0 0 15,0 0 1,-25 25 249</inkml:trace>
  <inkml:trace contextRef="#ctx0" brushRef="#br0" timeOffset="261807.7488">992 5953 0,'0'-25'94,"-49"25"-16,24 0-63,0 0 17,0 0-17,0 0 1,1 0-16,-76 100 16,51 24-1,-1-25 1,1 25-1,-1-50 1,25 75 0,25-50-1,0 0 1,0-24 0,-25 24-1,25 50-15,0-50 16,-25 0-1,25 75 1,0-75 0,0-24-1,0-1 1,0 0 0,0-24-1,0 24-15,0 1 16,0-1-1,0-24 1,0 24 0,0-49 15,0 25-15,0-25-1,0-1 1,0 1-1,0 0 345,0 25-345,0 24 1,0 0 0,0-24-1,0-25 1,0 0-16,0-1 16,0 1 46,0 0-15,0 0 62,25-25-109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06:45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10517 5953 0,'25'25'140,"-25"0"-124,25 0 0,-25-1-1,25-24 63,49 0-31,25-24-31,0-26-1,1-24-15,-26-1 16,-24 75 0,-50-25-1,24 25 1,1-25 15</inkml:trace>
  <inkml:trace contextRef="#ctx0" brushRef="#br0" timeOffset="4173.8063">27260 5631 0,'0'24'78,"0"26"-62,0-25-1,0 0 1,0-1 0,0 1-1,0 0 1,25 0 0,-25 0-1,0 0-15,25-25 94,0 0-47,0 0-32,24-25 1,1-50 0,49 26-1,-25-26 1,50 26 0,-49-1-1,24-24 1,-25 24-1,-49 50-15,50-25 16,-75 0 0,25 25-1,-25-24 1,24 24 31</inkml:trace>
  <inkml:trace contextRef="#ctx0" brushRef="#br0" timeOffset="7844.2786">28699 5383 0,'-50'0'156,"50"24"-140,-24-24-1,-1 25 1,0-25 0,0 25-1,-49 25 1,24-1-16,1 1 16,24-50-1,0 49 1,0-24-1,-24 25 1,49-25-16,-50-1 16,25 26-1,0-25 1,1 25 0,24-26-1,-25 1 1,0 25-16,0-1 31</inkml:trace>
  <inkml:trace contextRef="#ctx0" brushRef="#br0" timeOffset="9114.1235">28004 5879 0,'0'49'110,"0"-24"-79,0 25-31,0-25 15,0-1 1,0 1 15,0 0 1,25-25 124,0 0-94,0 0-30,0 0-32,0 0 46,-1 0-14,1 0 46</inkml:trace>
  <inkml:trace contextRef="#ctx0" brushRef="#br0" timeOffset="26374.7011">15677 6995 0,'0'25'93,"0"24"-77,0 1 0,0-25 15,0 0 0,99-75 110,-50 0-126,51-24 1,-51 49 0,1 25-1,-50-25 17,25 25-1,24 0 16</inkml:trace>
  <inkml:trace contextRef="#ctx0" brushRef="#br0" timeOffset="27828.6707">16495 6945 0,'0'25'110,"0"0"-95,0 0 1,0 0-1,0-1 1,0 1 0,0 0 31,25-25-32,0 0 95,0 0-64,24 0-30,-24-25 0,49 0-1,-49 1 1,25-1 15,-50 0-15,25 25-16,-1 0 31,-24-25-15,25 25-1</inkml:trace>
  <inkml:trace contextRef="#ctx0" brushRef="#br0" timeOffset="51096.3031">24829 9277 0,'-24'0'78,"-1"0"-16,0 50-15,0-26-31,25 1-1,-25 25-15,25-25 16,0-1 0,0 1-1,0 0 1,0 0-1,0 0 1,0-1 0,0 1-16,0 0 62,25-25-46,0 0 15,0 0 16,0-25-31,-25 0-1,0 1 1,24 24-16,-24-50 15,25 25 1,-25 0 0,0-24-1,0 24 17,25 0-32,-25 0 31,0 1-16,0-1 1,0 0 15,0 0-31,0 50 157,0 49-142,0-49-15,0 0 16,0 0-1,0 0 17,25-25-1,-25 24-31,25 1 16,-25 0 15,25-25 0,-25 25-15,0 0 15,0-1 16,24-24-47,1 0 94,0 0-48</inkml:trace>
  <inkml:trace contextRef="#ctx0" brushRef="#br0" timeOffset="52192.0332">23416 9599 0,'0'0'0,"24"0"94,1 25-79,-25 0 17,25 0-17,-25 0 1,25-1-16,0-24 15,-25 50 1,24-50 0,1 0 124,0-25-108,-25-24-17,0-26 1,25 26-16,0-1 15,-25 25 1,0 0 0,0 1 15,24 24-15,-24-25-16,0 0 15</inkml:trace>
  <inkml:trace contextRef="#ctx0" brushRef="#br0" timeOffset="53517.938">23788 9550 0,'0'25'157,"-25"-1"-142,25 26-15,-25-25 16,25 0-1,0-1 17,0 1 30,25-25-15,0 0 31,-1 0-31,1-25-31,-25-24-1,0 24 1,25-25 15,-25 26-15,25-26-1,-25 25 32,0 75 110,25-25-126,-25 24-31,25-49 15,-25 25 1,0 0 47</inkml:trace>
  <inkml:trace contextRef="#ctx0" brushRef="#br0" timeOffset="54357.4989">23986 9649 0,'0'0'0,"25"0"78,0 0-62,0 0 15,-1 0 16,1 50-32,-25-26 17,0 1 14,0 0 33,-25-25-17,25-25-46,-24 0-1,24 1 1,0-1 0,0 0-1,0 0 1,0 0-16,0 1 31</inkml:trace>
  <inkml:trace contextRef="#ctx0" brushRef="#br0" timeOffset="55210.0663">25177 9327 0</inkml:trace>
  <inkml:trace contextRef="#ctx0" brushRef="#br0" timeOffset="56291.7867">25276 9575 0,'0'24'203,"0"1"-187,0 0-1,0 0 1,0 0 46,0-1 17,0 1-17,-25 0-46</inkml:trace>
  <inkml:trace contextRef="#ctx0" brushRef="#br0" timeOffset="60561.6521">24457 9079 0,'0'74'94,"0"25"-94,0-49 16,0-1-1,0-24 1,0 0-1,0 25 1,0-26-16,0 26 16,0-25-1,0 24 1,0-24 0,0 0-1,0 25-15,0-26 31,0 26-15,0-25 15,0 0-15,0-1-16,25 1 31,25 25 0,-25-25 1,49-25-17,-49 24 1,0 1 0,-1-25-16,26 0 15,0 0 16,-26 25 1,51-25-17,24 0 1,-24 0 0,-26 0-1,1 0 1,-1 0-16,1 0 15,0 0 1,-1-50 0,-24 26-1,0 24 1,0-25 0,-1 25-1,-24-25 1,25 0-16,-25 0 15,25-24 1,0-1 0,-25 1-1,0 24 1,0-25 0,0 25-1,0-49 1,-25-75-16,-49 0 15,-26 1 1,26 48 0,24 26-1,-24 24 1,0 1 0,-1-1-1,26 50 1,-26-25-1,25-24-15,1 49 16,24-25 0,-25 25-1,1-25 1,24 25 0,-25 0-1,26 0 1,-1 0-1,0 0-15,0 0 32,-24 0-17,-1 25 1,0 49 0,26-24-1,-26-1 1,25 26-1,0-26-15,1 26 16,-1-50 0,25 0-1,0-1 1,0 1 0,0 0 15,0 0-16,0 0 1,0-1 31,25-24-16,-1 0-15,26 25-1,0-25 17,-26 0-1,1 0 16</inkml:trace>
  <inkml:trace contextRef="#ctx0" brushRef="#br0" timeOffset="64268.1212">24532 11187 0,'0'0'0,"-50"-25"63,1 0-47,-1 25-1,25 0 1,0-25-1,1 25-15,-1 0 16,0 0 31,0 0 15,0 75-62,25-25 16,0-26 0,0 1-1,0 0 1,0 0 0,0 0-1,25-25 79,0 0-78,0 0-1,0-25 1,-1 0-1,1 0 1,0-49-16,0 24 16,0-24-1,-25 24 1,0 0 0,0-24-1,0 24 1,0 1-16,0 24 15,0 0 17</inkml:trace>
  <inkml:trace contextRef="#ctx0" brushRef="#br0" timeOffset="64562.3178">24705 11311 0</inkml:trace>
  <inkml:trace contextRef="#ctx0" brushRef="#br0" timeOffset="65284.8268">25127 10517 0,'0'25'94,"0"25"-78,0-1-16,0 1 15,0 99 1,0-25 0,0-50-1,0-24 1,25-50 78</inkml:trace>
  <inkml:trace contextRef="#ctx0" brushRef="#br0" timeOffset="66233.462">25871 9897 0,'25'25'78,"-25"0"-62,25-1 15,-25 1-16,0 0 1,25 0 0,0 0-1,-25 0 1,0-1-16,0 1 16,0 0-1,0 0 1,24 0-1,-24 24 1,0-24 0,0 0-16,0 0 15,0-1 1,0 1 0,0 0 15,0 0 0,0 0-15,-24-1-1,-1 1 1,25 0 0,-25-25-1,0 25 16,-25 0 1,50-1-17,-24-24-15,24 25 32</inkml:trace>
  <inkml:trace contextRef="#ctx0" brushRef="#br0" timeOffset="95256.0755">1265 14536 0,'25'0'156,"24"0"-140,-24 0-1,0 0 1,25 0 0,24 0-1,0 0 1,1 0 0,-25 0-1,49-25 1,-74 25-1,49-25-15,-24 25 16,-1 0 0,-24 0-1,0 0 1,0 0 0,-1 0 15</inkml:trace>
  <inkml:trace contextRef="#ctx0" brushRef="#br0" timeOffset="100951.8961">15032 13345 0,'0'-25'15,"0"50"63,0 49-62,0-49 0,24 0-1,-24 0 1,0 0 15,25-25-15,-25 24-16,25-24 31,0 0 0,24 0-15,-24 0 0,50-49-16,-26-1 15,1 1 1,0-1-1,-26 25 17,1 25-17,-25-25 1</inkml:trace>
  <inkml:trace contextRef="#ctx0" brushRef="#br0" timeOffset="102126.6803">19224 13494 0,'49'0'32,"-49"25"-1,0 24-16,25 26-15,-25-26 16,25-49 0,-25 50-1,0-25 1,25-1 15,-25 1-15,24-25 78,51-49-79,49-26 1,0-49-1,-50 25 1,50 0 0,-49 24-1,-26 51 1,-49-1 0,25 25-16,-25-25 15,25 25 1</inkml:trace>
  <inkml:trace contextRef="#ctx0" brushRef="#br0" timeOffset="103988.9206">18876 14461 0,'25'0'62,"0"0"-46,0 0 0,0 0-1,49 0 1,0 0-1,1 0 1,-26 0 0,-24 0-1,25 0-15,-1 0 16,1 0 0,24 0-1,1-25 1,-25 25-1,-26 0 17,1 0-17,-25-24 95,25 24 108,0 0-202,0 0 0,-1 0-1,26 0 1,-25 0 0,0 0-16,24 24 15,-24-24 1,25 0 15,-26 0 0,1 0 32</inkml:trace>
  <inkml:trace contextRef="#ctx0" brushRef="#br0" timeOffset="112841.8619">23217 12328 0,'-25'0'94,"1"0"-79,-1 0 1,0 0 0,0 25 15,25 0-15,-25-1-1,1 1 1,24 0-1,0 0-15,0 0 16,0-1 0,0 26-1,0-25 1,0 24 15,24-24-15,-24 25-1,0-25-15,25 49 16,-25-24 0,25-1-1,-25-24 1,0 25 0,0-1-1,0 1 1,25-1-1,-25 51 1,0-51-16,0 1 16,0-25-1,0 0 32,25-25-16</inkml:trace>
  <inkml:trace contextRef="#ctx0" brushRef="#br0" timeOffset="114485.9597">28104 11509 0,'49'0'110,"1"0"-95,24 0-15,26-24 16,24-26 0,49 25-1,-74-24 1,-24 49-1,-50-25 1,24 25 0,-49 25 77,25-1-77,-25 26 0,0 24-1,0 1-15,0 24 16,25 0 0,0 50-1,-25-50 1,24 0-1,-24 26 1,0-26 0,25-25-1,-25-24-15,0-25 16,0-1 0,0 1-1,0 0 32,-25 0-16,-148 24-31,74-24 16,-1 0 0,26-25-1,0 25 1,24-25-1,0 25 1,1-25 0,24 0-1,0 0-15,0 24 32,1-24-17,-1 0 16</inkml:trace>
  <inkml:trace contextRef="#ctx0" brushRef="#br0" timeOffset="116213.1414">23589 12402 0,'0'25'187,"0"0"-171,0 0 15</inkml:trace>
  <inkml:trace contextRef="#ctx0" brushRef="#br0" timeOffset="117619.077">23589 12998 0,'0'-25'31,"25"25"1,-25-25-17,25 25 1,0 0 15,-1 0-15,1 0-16,0 0 15,0-25 1,0 25 15,-1 0-15,1 0 15,0 0 0,-25-25-15</inkml:trace>
  <inkml:trace contextRef="#ctx0" brushRef="#br0" timeOffset="118329.5521">24457 12849 0,'25'0'63,"-25"49"-32,0-24-15,0 0-1,0 0 48</inkml:trace>
  <inkml:trace contextRef="#ctx0" brushRef="#br0" timeOffset="118943.0639">25177 12898 0,'0'-24'78,"49"-1"-46,26 25-17,-50-25 1,24 25 0,-49-25-1,25 25 1,0 0-1</inkml:trace>
  <inkml:trace contextRef="#ctx0" brushRef="#br0" timeOffset="119853.5674">26194 12725 0,'0'0'0,"25"25"94,-25-1-78,0 1 15,0 0 0</inkml:trace>
  <inkml:trace contextRef="#ctx0" brushRef="#br0" timeOffset="130638.9041">17537 15875 0,'25'0'125,"24"0"-110,26 0 1,-26 0 0,26 0-1,24 0-15,50 0 16,0 0-1,-50 0 1,-50 0 0,1 0-1,0 0 1,-1 0 0,51 0-1,-76 0 1,1 0-1,0 0-15,0 0 32,0 0-17,-1 0 1,26 0 15,-25 0-15,0 0 15,-1 0-15,1 0-1</inkml:trace>
  <inkml:trace contextRef="#ctx0" brushRef="#br0" timeOffset="140747.6843">1315 15701 0,'24'0'94,"1"0"-78,0 0-1,0 0 1,49 0-1,-24 0 1,74 0 0,0 0-1,-50 0-15,1 0 16,-26 0 0,-24-24-1,0 24 1,25 0-1,-26 0 17,1 0-17</inkml:trace>
  <inkml:trace contextRef="#ctx0" brushRef="#br0" timeOffset="180102.1414">1215 5655 0,'-24'0'47,"-1"25"-31,-25 0-1,1 0-15,24 0 16,0-25 0,-25 0-1,50 24 1,-24-24-1,-26 0 1,0 50 0,26-25-16,-26 0 15,25 0 1,-24 24 0,24 1-1,-25-1 1,50 1-16,-49 0 15,24 24 1,-25 0 0,25 26-1,-24 73 1,24-74-16,25-24 16,-25-26-1,25 51 1,0-51-1,-25 26 1,25-1 0,0 1-1,0-1-15,0-24 16,0-1 0,0-24-1,-25 0 1,25 24-1,0 1 282,0 49-281,0 0 0,-24 25-1,24-24-15,0 24 16,0-25-1,0 0 1,0 0 0,0 75-1,0-50 1,0 74 0,0-24-16,-25 0 15,25-25 1,0 24-1,0-74 1,0 1 0,0-26-1,-25 100 1,25-25 0,0 24-16,0 1 15,0-75 1,0-49-1,0-26 1,0 1 0,0 0-16,0 0 297,0 49-282,-25 1 1,25-1-1,-25 124 1,25-24 0,0 0-16,0-50 15,0-25 1,0-49 0,0-1-1,0-24 1,25-25-1,0 0 1,0 0 31,49 0-31,-49 0-1,0 0 1,24-25-16,26-24 15,-50 49 1,0 0 0,-1-25 15,-24 0 0</inkml:trace>
  <inkml:trace contextRef="#ctx0" brushRef="#br0" timeOffset="182351.6425">1042 13543 0,'-25'25'78,"-25"25"-62,-24-25-1,0 49 1,-1-24 0,26-1-1,24 1 1,0-1-16,0-24 15,0 50 1,25-26 0,-24 26-1,-1 24 1,25 0 0,0 100-16,0-51 15,0-48 1,0-51-1,0 26 1,0-51 0,0 51-1,0 49 1,0 25 0,0-25-16,0-25 15,0-25 1,0 1-1,0-50 1,0-1 0,0 1-1,0 0 1,0 0 0,0 0-16,0 24 359,0 26-359,0-1 16,0 25-1,0-24 1,25-1-1,-25-24 1,0-1 0,0-24 46,24-25-31,-24 25 110,0 0-110,25-25 32,0 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11:32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4465 4713 0,'0'0'0,"0"-25"0,-25 25 15,0 0 17,0 0-1,25-25 63,0 0-94,25 1 15,99-1 1,149 25-1,99-25 1,25 25 0,-50 0-1,25 0-15,-24 0 16,-51 25 0,323 49-1,-173 1 1,-149-26-1,-50-24 1,-124 25 0,0-25-16,-75-1 15,26-24 1,-1 25 0,25-25-1,-49-25 204,24 25-203,100-24-1,49-1 1,50 0-1,124-25-15,25 50 16,-75 0 0,298 0-1,-199 25 1,-123 25 0,-125-1-1,-49-24 1,0 0-1,-50 0 1,-25-25-16,-24 0 16,0 0-1,-25 0 1,24 0 0,-24 0-1,0 0 1,0-25-1,49 25 220,0-50-220,75 1 1,74-26 0,50 1-1,25-1 1,-25 51 0,-25-1-1,0 25-15,-50 0 16,-98 0-1,-51 0 1,1 0 0,-25 0-1,-1 0 1</inkml:trace>
  <inkml:trace contextRef="#ctx0" brushRef="#br0" timeOffset="12506.3967">3373 5854 0,'50'0'110,"0"0"-110,-1 0 15,1 0 1,24 0 0,-24 0-1,0 0 1,24 0-1,0 0-15,1 0 16,24 0 0,-25 0-1,26 0 1,-26 0 0,0 0-1,150 0-15,-125 0 16,-25 0-1,-24 25 1,-25-25 0,0 0-1,-1 0 1,1 0 218,0 0-218,25 0 0,-26 0-16,1 0 15,25 25 1,-25-25-1,-1 0 1,26 0 0,0 0-16,-1 0 15,1 0 1,-1 0 15,-24 0-15,0 0-1,0 0 1,0 0 0,24 0 15,-24 0 0,0 0 16,0 0-31,-1 0-1,1 0 17</inkml:trace>
  <inkml:trace contextRef="#ctx0" brushRef="#br0" timeOffset="21870.6879">1885 4663 0,'0'25'109,"0"0"-93,0 0 0,0-1-16,0 26 15,0-25 1,0 0 0,25-25-1,-25 25 1,25-1 15,0-24 47,-1 0-62,26 0 15,-25-49-15,24 24-1,-24-25 1,25 25-16,-1-24 16,-24 49-1,0-50 1,25 50-1,-26-25 1,1 1 0,0 24-16,25-25 15,-50 0 1,24 25 0,1-25 15,0 25 0,0 0 0</inkml:trace>
  <inkml:trace contextRef="#ctx0" brushRef="#br0" timeOffset="72658.8016">12774 6449 0,'0'25'125,"0"0"-93,25-25-32,-25 25 31,0-1-15,25-24-1,-25 25 16,25-25 79,0 0-95,-1-25 1,51 25 0,-50-24-16,-1 24 15,-24-25 1,25 25 0,0 0-1,0-25 1,74-25-1,-74 26 1,0-1-16,0 25 16</inkml:trace>
  <inkml:trace contextRef="#ctx0" brushRef="#br0" timeOffset="76514.3697">22671 6251 0,'0'25'140,"0"-1"-108,0 1-17,25-25 48,-25 25-32,25-25 31,0 0-15,0-25 0,24 25-31,-24-49-1,25 49-15,-50-25 16,25 0 0,-1-25-1,26 26 1,-25-1 0,0 25-1,-25-25 1,24 25-1,1-25-15,-25 0 16,25 25 0,0 0 15</inkml:trace>
  <inkml:trace contextRef="#ctx0" brushRef="#br0" timeOffset="80691.2246">1141 4887 0,'-25'0'15,"0"0"17,1 0-17,-1 0 1,-25 0-1,25 24 1,1-24 0,-1 25 31,0 0-32,-25 25 1,26 24-1,24-24 1,-25 49 0,0 0-1,0 0-15,0 0 16,25-24 0,0-1-1,0 100 1,0 0-1,0-26 1,0-24 0,0-24-1,0-26 1,0 0 0,0 1-1,0-26-15,0 1 31,0 0-31,0-1 16,0 26 0,0-26-1,0 1 1,0-25 0,0 24-1,0-24 1,0 25-1,0-1 329,0-24-344,0 50 16,0-26-1,0 1 1,0-25 0,25 49-1,-25-49 1,0 24 0,0-24-1,0 0 1,0 0-1,0 0 1,0-1 0,25 1 15,-25 0 16,25-25-32,0 0 32,-1 0-31,1 0 0,0 0-1,0 0-15,24 0 16,-24 0 15,0 0 0</inkml:trace>
  <inkml:trace contextRef="#ctx0" brushRef="#br0" timeOffset="86078.8496">1463 4862 0,'0'25'125,"0"-1"-110,0 1 17,0 0-17,25-25-15,-25 25 16,25-25 109,0 0-63,0 0-30,24 0-32,-49-25 15,50 0 1,0-24-1,-26-1 1,1 50 0,-25-25-1,0 0-15,25 25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15:2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 4440 0,'0'-25'31,"0"0"1,0 1-17,25 24 48,24 0-48,26 0 1,-1 0 0,1 0-1,49 0-15,0-25 16,124 25 0,-25 0-1,50 0 1,-75 0-1,-49 0 1,0 0-16,-75 25 16,-24-25-1,-1 24 1,1 1 0,-25 0-1,0-25 1,24 0 249,26 0-249,24 0 0,50 0-1,0 0 1,-50 25 0,0 0-1,0-1-15,-24-24 16,24 25-1,-25 0 1,26 0 0,-26-25-1,0 25-15,-24-25 16,24 0 0,-24 0-1,-25 0 16,0 0-15,-1 0 15,1 0 1,50 0 296,-26 0-313,1 0-15,24 0 16,1 0 0,-1 0-1,0 0 1,1 0-1,-1 0 1,-24 0-16,0 0 16,-1 0-1,-24 0 1,0 0 0,0 0-1,-1 0 1,1 0-1,0 0 48,0 0-32,0 0 63</inkml:trace>
  <inkml:trace contextRef="#ctx0" brushRef="#br0" timeOffset="22883.3675">1017 8210 0,'-25'0'93,"0"100"-77,25-51 0,0-24-1,0 0 1,0 24-1,-24-24 1,24 0 0,0 25-16,0-1 15,0-24 1,0 25 0,0 24-1,0-24 1,0-26-16,0 26 15,0-25 1,0 24 0,0-24-1,24 0 1,1 25 0,-25-1-16,0-24 15,25 25 1,0 24-1,0-24 1,-25-1 0,24-24-16,1 0 15,0 0 1,-25 0 0,25-25-1,0 24 1,-1-24-1,-24 25-15,50 0 16,24-25 0,-24 25-1,0 0 1,-1-1 0,26 1-1,-1-25-15,-24 0 16,49 25-1,-74-25 1,24 0 0,-24 0-1,0 0 1,0 0 234,24 0-234,26 0-1,-1 0-15,25 0 16,50 0-1,-50 0 1,1-25 0,-1 25-1,-25 0 1,26-25-16,-26 25 16,0 0-1,1 0 1,-1-24-1,-49 24 1,0-25 0,0 25-1,-25-25 1,49 0-16,-24 0 31,0 1-15,24-26-1,-49 25 1,50 0 0,-50 1-1,50-1-15,-50 0 16,49 0 0,-24 25-1,0-49 1,0 49-1,24-25 1,-49 0 0,25 25-1,25-25-15,-25 0 32,-1 25-17,1-24 1,0 24 31,-25-25-32,25 0 360,-25 0-343,25 0-17,-1 0 1,-24 1-1,25-1 1,-25 0 0,25-25-1,0 26 1,0-26 0,-25 25-16,24 0 15,-24 1 1,25-1-1,-25-25 1,0 25 0,0-24 15,0 24-15,-25 0-1,25 0 1,-24 1-1,-1-1-15,25 0 16,-25 0 0,25 0-1,0 1 1,-25-1 0,0 25-1,25-25-15,-24 0 16,24 0-1,-25 25 1,0 0 15,0-24-31,0 24 32,1 0-17,-1-25 1,0 25 234,-50-25-235,-49 0 1,25 0 0,-25 1-16,0-1 15,0 0 1,-74-25 0,24 25-1,50 1 1,50 24-1,-1-25-15,1 25 16,24 0 0,25 0-1,-24 0 1,-1 0 0,1 0-16,24 0 15,0 0 1,0 0-1,-124 0 189,1 0-189,-1 0 1,25 0-1,0 25 1,49-1 0,26-24-1,-1 25 1,0-25-16,1 0 16,-1 0-1,25 25 1,1-25-1,-1 25 17,0-25-17,0 0 1,0 0-16,1 25 31,-1-25 16,25 25 16,0-1-17,0 1-30,0 0 31,0 0 250,25-25-141</inkml:trace>
  <inkml:trace contextRef="#ctx0" brushRef="#br0" timeOffset="28524.1707">2208 8409 0,'0'25'140,"0"-1"-93,0 1-31,0 0 15,0 0 47,24-25 16,1 0-63</inkml:trace>
  <inkml:trace contextRef="#ctx0" brushRef="#br0" timeOffset="29342.7159">5011 6772 0,'0'24'78,"0"26"-47,0-25 0</inkml:trace>
  <inkml:trace contextRef="#ctx0" brushRef="#br0" timeOffset="30494.4816">5135 6747 0,'0'25'94,"0"-1"-79,0 1 1,-25 0 0,25 0-1,0 0 1,0 0 15,0 24 0,-25-24-15,25 0 93</inkml:trace>
  <inkml:trace contextRef="#ctx0" brushRef="#br0" timeOffset="33374.424">5383 6821 0,'0'-25'16,"0"1"31,24-1-16,1 25-16,0 0 1,0 0 15,0 0-31,-1 0 32,1 0 14,0 0-30,0 0 15,0 25-15,-1-25 0,-24 49-1,25-24 1,-25 0-1,0 0 1,0 0 15,0-1 16,0 1-31,0 0 15,-25-25-15,1 25-16,-1-25 31,25 25-15,-25-1-1,0-24 16,0 25-15,1 0 0,24 0-1,-25-25 1,25 25 15,-25-1-15,0-24-1,25 25 1,0 0 0,-25-25-1,25 25-15,0 0 32,0-1 14,-24 1-46,24 0 32,0 0 15,0 0-32,0-1 1,0 1 31,24-25 187,-24-25-218,0 1-1,0-1 32,25 25-16,0 0-31,-25-25 16,25 25 15,0-25 1,-1 0-17,1 25 16,0 0-15,0 0 0,24 0-1,-24 0 32,0 0-16,0 0 1,0 0-17,-1 0 17,1 0-1,0 0 0,0 0-15,0 0 46</inkml:trace>
  <inkml:trace contextRef="#ctx0" brushRef="#br0" timeOffset="34288.0318">6003 6672 0,'0'25'250</inkml:trace>
  <inkml:trace contextRef="#ctx0" brushRef="#br0" timeOffset="35201.6412">6077 6648 0,'0'24'187,"0"1"-124,0 0 46</inkml:trace>
  <inkml:trace contextRef="#ctx0" brushRef="#br0" timeOffset="42379.5228">6598 8012 0,'-25'0'31,"25"25"16,0 0-31,0-1 15,-25 1-16,25 0-15,0 0 16,0 24 0,0 1-1,0-25 1,0 24 0,0 1-1,0-25 1,0 0-1,0 24-15,0 1 16,0-1 0,0-24-1,0 0 1,0 25 0,0-26-1,0 1 1,0 0 15,0 0-15,25-25-1,-25 25-15,25-1 16,-25 26 0,0-25-1,0 24 16,25-24-15,-25 0-16,25 0 16,-25 0 15,0 0-15,24-1-1,-24 1-15,0 0 16,25-25-1,-25 25 1,25-25 0,-25 25-1,25-25 1,-25 24 31,25-24 78</inkml:trace>
  <inkml:trace contextRef="#ctx0" brushRef="#br0" timeOffset="46846.5585">6772 8508 0,'0'25'219,"0"0"-172,24-25 31,1 0-62,0-25 30,-25 0-30,25 0 15,-25 0-15,25 25-16,0-24 31,24-51-31,-24 50 31,0 1-31,0-1 16,-25 0 0,24 25-1,-24-25 1,25 0 0,0 25-1,-25-24 1,25 24-16</inkml:trace>
  <inkml:trace contextRef="#ctx0" brushRef="#br0" timeOffset="78553.9057">5879 9500 0,'-25'0'47,"25"25"0,0 0-31,0 0-1,0-1 1,0 26-1,0-25 1,0 0 0,0-1-1</inkml:trace>
  <inkml:trace contextRef="#ctx0" brushRef="#br0" timeOffset="79071.2528">5879 9475 0,'25'0'94,"-25"-24"-32,24 24-46,1 0-1,0-25-15</inkml:trace>
  <inkml:trace contextRef="#ctx0" brushRef="#br0" timeOffset="79671.7094">5928 9674 0,'25'0'156,"50"0"-140,-26 0-1,1-25 1,-25 25 0</inkml:trace>
  <inkml:trace contextRef="#ctx0" brushRef="#br0" timeOffset="84504.8739">8012 9922 0,'-25'0'62,"25"25"-46,-25-1 47,25 1-32,-25 0-16,25 0 1,-24 0-16,24 0 16,0-1-1,-25 1 1,25 0 0,0 25-1,0-26 1,0 1 15,0 0-15,0 0 15,0 0-15,0-1-1,0 1 1,0 0 46,25-25-46,-25 25 0,24-25-1,1 0 1,0 0-1,0 0 32,0 0-15,0 0-32,-1 0 31,1 0-16,0 0 17,0 0-17,0 0-15,-1 0 32,1 0-17,-25-25 1,25 25-1,0-25 17,-25 0-32,25 1 47,-1-1-16,-24 0-16,0 0 1,25 0 0,-25 1 15,0-1-15,0-25-1,0 25 1,0 1-1,0-1 1,0 0 0,-25 0-16,1 0 31,-1 25 16,0-25-32,0 25 1,0 0 0,1 0-1,-1 0 32,0 0-16,0 0 32,0 0-16</inkml:trace>
  <inkml:trace contextRef="#ctx0" brushRef="#br0" timeOffset="92292.0873">2232 11485 0,'0'24'172,"0"1"-157,0 0 1,0 0-1,0 0 1,25-25 93,0 0-77,0 0-17,49-50 1,-24 25-16,-1-49 16,1 24-1,0 25 1,-26 1 15,1 24-15</inkml:trace>
  <inkml:trace contextRef="#ctx0" brushRef="#br0" timeOffset="95725.3745">5209 11435 0,'0'25'109,"0"0"-78,25-1-15,-25 1 0,0 0-16,25 0 15,-25 0 17,0-1-17,0 1 95,24-25-48,1 0 1,0 0-17,0-25-30,0 25-16,-1-24 16,1 24-1,0-25 17,0 25-1,-25-25-31,25 0 15,-1 25 17,-24-25-1,25 25-15,0 0 202,-25-24-124,25 24 0,0 0-16,-25-25 16</inkml:trace>
  <inkml:trace contextRef="#ctx0" brushRef="#br0" timeOffset="97655.6586">4787 12427 0,'50'0'140,"-25"-25"-140,24 25 16,26 0-1,-1 0 1,1 0 0,-1 0-1,25-24-15,-49 24 16,-1 0 0,-24 0-1,0 0 1,-25-25-1,25 25 1,0 0-16,-1 0 47</inkml:trace>
  <inkml:trace contextRef="#ctx0" brushRef="#br0" timeOffset="104800.4466">2232 13047 0,'0'25'172,"25"0"-141,-25 0 0,0-1 16,25-24-16,0 0 125,0 0-109,-1-24-31,1 24 0,0-25-1,0 25 1,0-25-16,-1 0 15,1 0 32,0 25-15,-25-24-17,25 24 16</inkml:trace>
  <inkml:trace contextRef="#ctx0" brushRef="#br0" timeOffset="108136.6934">5705 13122 0,'0'24'125,"0"1"-109,0 0-1,25-25 48,0 0 77,-1 0-108,26 0-17,0-25 1,-25 0-1,24 25-15,-24-24 16,0 24 0,-25-25-1,25 25 1,-1 0 0,1-25-1,0 25 1</inkml:trace>
  <inkml:trace contextRef="#ctx0" brushRef="#br0" timeOffset="112474.5831">8632 13122 0,'0'24'93,"0"1"-77,0 0 0,0 0 30,25-25 79,0 0-93,24-25-32,-24 25 15,0-50 1,49 26 0,-74-1-1,50 25 1,-50-25-1,25 25 1,-25-25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23:26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4316 6846 0,'0'25'188,"25"-25"-173,0 0 16,-1 0 32,1 0-16,0 0-32,25 0 1,-26 0-16,1-25 16,25 0-1,-25 0 1,-1 25 0,-24-24-1,25 24-15,-25-25 16</inkml:trace>
  <inkml:trace contextRef="#ctx0" brushRef="#br0" timeOffset="2222.5459">10468 6524 0,'0'24'110,"0"26"-95,0 0 1,0-26 0,0 1-16,24-25 125,1 0-110,50-49 1,-1 24-16,0-50 16,26 26-1,-26-26 1,0 26-1,1-1 1,-26 1 0,1-1-1,25 25 1,-51 0-16,-24 1 16,50 24-1,-50-25 1,50 25-1,-26 0 17</inkml:trace>
  <inkml:trace contextRef="#ctx0" brushRef="#br0" timeOffset="4645.1817">7863 7689 0,'-25'0'32,"25"-24"15,0-1-47,25 25 31,74-25-16,1 25 1,-26 0 0,0 0-1,1 0 1,-1 0 0,25 0-16,1 0 15,-1 0 1,174 0-1,-75 0 1,1-25 0,-26 25-1,-49 0 1,-49 0-16,-26 0 16,1 0-1,-1 0 1,-24 0 15,25 0 219,49 0-234,-24 0-1,-1 0 1,-24 0 0,24 0-1,0 0-15,-24 25 16,74-25-1,-50 25 1,-24-25 0,0 25-1,-26-25 1,1 0 0,50 0-1,-1 0-15,0 0 16,-24 0-1,0 0 1,-26 0 0,1 0-1,0 0 1,0 0 0,0 0 15,0 0 250</inkml:trace>
  <inkml:trace contextRef="#ctx0" brushRef="#br0" timeOffset="10136.9108">2356 8285 0,'0'49'172,"25"-24"-157,-25 0 1,0 0 0,25-25 62,0 0-63,0 0 48,24-25-63,26-25 15,-26 1 1,26 24 0,-50 0-1,-25 0 1</inkml:trace>
  <inkml:trace contextRef="#ctx0" brushRef="#br0" timeOffset="13077.8955">5581 8260 0,'-25'0'47,"25"25"15,0 0-31,0-1 1,25-24-1,0 0 0,0 0 0,-1 0 32,1 0-48,25 0 1,-25-24 0,49-1-1,-49 0 1,0 0 0,0 25-16,-25-25 15,49 1 1</inkml:trace>
  <inkml:trace contextRef="#ctx0" brushRef="#br0" timeOffset="23945.1786">2729 9847 0,'0'25'94,"0"0"-79,0 0 1,0 0 15,24-25 110,1 0-126,25-25 1,24-25 0,-24 25-16,-1-49 15,1 49 1,-25 0 0,0 25-1,-25-24 1,0-1-1,24 25 1</inkml:trace>
  <inkml:trace contextRef="#ctx0" brushRef="#br0" timeOffset="28338.1052">5804 9823 0,'0'24'109,"0"1"-109,0 25 16,0-25 15,0-1 16,25-24 47,0 0-79,0 0 1,0 0-1,-1-24 1,51-1 0,-26-25-1,1 25 1,0 1 0,-50-1-16,24 25 15,1-50 1,0 50-1,0 0 17,0-25-17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00:33:49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7615 0,'0'-25'94,"0"0"-79,50 25 32,74 0-31,24 0-1,-24 0 1,25 0-16,-25 0 16,75 0-1,74-24 1,-75 24 0,-24 0-1,-50-25 1,99 25-1,-49 0-15,-1 0 16,-49 0 0,25 0-1,-75 0 1,1 0 0,-1 0-1,-49 0 1,0 0-16,24 0 15,-24 0 17,0 0 30,0 0 48,0 0-79</inkml:trace>
  <inkml:trace contextRef="#ctx0" brushRef="#br0" timeOffset="5585.7663">17289 7342 0,'25'0'172,"-1"0"-157,1 0 32,0 0-15,0 25-17,-25 0 1,25 24-1,-25-24 1,24 0 0,-24 25-1,0-26 1,0 1 15,0 0-15,0 0-1,0 0-15,-24-25 16,-1 74 0,-25-24-1,50 49 1,-25-74 0,1-25-16,24 24 15,0 1 1,24-25 62,1 0-62,25-25-1,24 1 1,26-1-1,-51 0 1,-24 0 0,0 25-16,0 0 31,-25-25 0</inkml:trace>
  <inkml:trace contextRef="#ctx0" brushRef="#br0" timeOffset="6185.1671">16594 7268 0,'0'25'78,"0"-1"-62,0 1-1,0 0 1,0 0 0,0 0 15,25-25-16</inkml:trace>
  <inkml:trace contextRef="#ctx0" brushRef="#br0" timeOffset="6904.6441">17611 6970 0,'25'0'16,"-25"25"-1,0 0 1,0 0 0,25-25-1,-25 49 1,0-24-1,25 0 1,-25 0 0</inkml:trace>
  <inkml:trace contextRef="#ctx0" brushRef="#br0" timeOffset="8038.3977">19000 7615 0,'25'-25'125,"25"0"-94,-1 1-31,26-1 16,74-25 0,-50 50-1,-50-25 1,1 1-1,-25-1 1,0 25 0,0 0-1,-1 0 17</inkml:trace>
  <inkml:trace contextRef="#ctx0" brushRef="#br0" timeOffset="8694.8367">19248 7342 0,'0'0'0,"0"-25"46,0 75 17,25-25-47,0 24-1,0 51 1,0-1-1,-1-50 1,-24-24-16,0 0 16,25 0-1,0-25 79</inkml:trace>
  <inkml:trace contextRef="#ctx0" brushRef="#br0" timeOffset="10587.0975">20464 6672 0,'-25'0'47,"-25"0"-31,26 0-1,-26 25 1,0-25 0,26 25-1,-1 0-15,-25-25 16,50 25 0,-25-25-1,25 24 110,0 26-109,0 0-1,0 24 1,0-24 0,0-25-1,0 24 1,0-24-16,0 0 31,25-25 79,25 0-79,-25-25-16,-1 0-15,1 25 16,0 0 0,0 0-1,-25-25 1,49 25 0,-24 0-16,0 0 15,0 0 1,0 0-1,-1 0 17,1 0-17,-25 25-15,0 0 47,0 0-16,-25 0 1,25-1-17,-24 51 1,-1-50 0,0-1-1,0 26 1,0-25-16,25 0 15,-24-25 1,24 49 0,-50-49-1,50 25 1,-25-25 0,0 0-1,1 0 1,-1 0 15</inkml:trace>
  <inkml:trace contextRef="#ctx0" brushRef="#br0" timeOffset="11126.4574">19571 6226 0,'0'25'125,"25"24"-110,0 1 17</inkml:trace>
  <inkml:trace contextRef="#ctx0" brushRef="#br0" timeOffset="11698.8385">20613 6003 0,'24'0'62,"1"25"-46,-25 24-16,0-24 15,25 0 1,-25 24 0,25-49-1,-25 25 1,0 25-1,0-25 1</inkml:trace>
  <inkml:trace contextRef="#ctx0" brushRef="#br0" timeOffset="12610.447">21555 6945 0,'50'-24'94,"-25"24"-94,24 0 15,26-25 1,-1 25 0,50-25-1,-25 0 1,-24 25 0,-26 0-1,1-25-15,-25 25 16,0-25-1,-1 25 1,1 0 15</inkml:trace>
  <inkml:trace contextRef="#ctx0" brushRef="#br0" timeOffset="13531.065">22175 6524 0,'25'0'78,"0"0"-62,25 0 0,-26 24-1,26 1 1,24 0-16,26 0 15,-51 0 1,26-25 0,-1 24-1,-49-24 1,0 0 0,0 0-1,-1 0 1,-24 25 15,0 0 16,0 0-16,-24 0-31,-1-1 16,-25 51-1,0 24 1,1 0 0,-26 1-1,75-51 1,-49-24 0,49 25-1,-25-50 1,0 24-16,25 1 15,-25 0 79</inkml:trace>
  <inkml:trace contextRef="#ctx0" brushRef="#br0" timeOffset="16048.7612">25078 6375 0,'0'0'0,"24"0"93,1 0-77,25 0 0,-25 0-1,24 0 1,-24 0-1,0 0 1,0 0 0,24 0-16,-24 25 15,25-1 1,-50 1 0,24 0 15,-24 0-16,0 0 1,0-1 0,0 1-1,0 0-15,0 0 16,0 0 0,-24-1-1,-1 26 1,0-25-1,25 0 1,-25-25 0,25 24-1,25-24 110,0 0-109,49 0 0,1-49-1,-1 24 1,-24 0-1,24-24 1,-49 49 0,24-25-1,1 0 17,-25 0-1,0 25-16</inkml:trace>
  <inkml:trace contextRef="#ctx0" brushRef="#br0" timeOffset="17742.8903">26343 6226 0,'-25'0'46,"0"0"-30,0 0 0,0 0-1,1 0 1,-1 0 0,0 0-1,-25 0 1,50 50 187,0-26-187,0 1-1,0 0 1,0 25-16,0-26 31,0 26-15,0-25-1,0 0 1,0-1 15,50-24 79,-25 0-79,0-24-16,-1-1 17,1 25-1,0 0 16,0 0-16,0 0 0,-1 0-15,1 25 0,0-1 15,-25 1 0,0 0 16,0 0-16,-25-25 32,25 25-63,-25-25 15,1 24 1,-1-24 15,25 25-15,-25 0-1,-25 0 1,26-25 15,-1 0 1,0 0-1</inkml:trace>
  <inkml:trace contextRef="#ctx0" brushRef="#br0" timeOffset="27089.2038">17562 8458 0,'0'25'78,"0"0"-63,0 25 1,0 49 0,25 124-1,-25-49 1,24-100-1,-24-24 1,25-25-16,-25 24 16,0-24 46</inkml:trace>
  <inkml:trace contextRef="#ctx0" brushRef="#br0" timeOffset="27995.8008">17462 9227 0,'0'-24'31,"0"48"16,50 26-31,-25-25-1,0 0 1,0-1 0,-1 1-1,1-25-15,0 25 16,0-25 0,0 0 15,24 0 0,1 0-15,-25 0-1,-1 0-15,1 0 16,0 0 15,0-25-15,-25 0-1,25 1 1,-1-1 0,1 0-1</inkml:trace>
  <inkml:trace contextRef="#ctx0" brushRef="#br0" timeOffset="29389.7289">20538 7516 0,'0'25'63,"0"-1"-32,0 1-16,0 25 1,25-25 0,-25 49-1,0 0 1,25-24-16,-25 0 16,0-1-1,0-24 1,0 0 15,0 0-15,25 24-16,-25-24 31,0 0 0,24 0 0,-24 0 1,0-1-1</inkml:trace>
  <inkml:trace contextRef="#ctx0" brushRef="#br0" timeOffset="30968.3965">20489 8334 0,'24'0'203,"-24"25"-172,25 0 0,0 0-15,0 0-1,-25-1 1,25 1 0,-25 0-1,24-25 1,1 0 0,0 25-1,0-25 16,0 0-15,0 0 15,-1 0 1,1-25 14,0 25-30,-25-50 0,25 50-1,-25-24 1,0-1-16,25 0 16,-1-25-1,-24-24 1,25 74-1,0-25 1,-25 0 0,0 1-1,25 24 17,-25-25-1,0 0 31</inkml:trace>
  <inkml:trace contextRef="#ctx0" brushRef="#br0" timeOffset="34426.7195">20786 9426 0,'0'-25'47,"25"0"16,0 25-32,-25-25-15,50 1-1,-26 24-15,26-25 16,0 0-1,-1 25 1,1-25 0,-50 0-1,49 25 1,-24 0-16,0 0 16,-25-24-1,25 24 1,0-25 31,-1 25 0,1 0-1,0 0-46,-25-25 16,25 25 15,-25 74 126,0-49-142,0 50 1,0-26-1,0-24 1,0 25-16,0-1 16,0 1-1,0 24 1,0-24 0,0-25-1,0 24 1,0-24-16,0 25 31,0-26 0,0 1 1,0 0-1</inkml:trace>
  <inkml:trace contextRef="#ctx0" brushRef="#br0" timeOffset="45106.8404">18380 12378 0,'0'-25'31,"0"0"-31,0 0 16,0 0 15,25 1-15,0-1 15,-25 0 0,49 25-31,-49-25 16,25 25 0,25 0-1,-25 0 1,0 0 0,24 0-16,-24 25 15,0-25 1,0 50-1,-1-26 1,1 26 0,-25-25-1,25 0 1,-25-1-16,0 1 31,0 0 0,0 0-15,0 0-16,0 24 31,0-24 1,0 25-17,-25-1-15,25-24 16,0 25-1,0-1 1,-25-49 0,25 25-1,50-25 142,0 0-142,-1 0 1,1-25-1,-1 0-15,-24 1 16,0-1 0,0 25 15</inkml:trace>
  <inkml:trace contextRef="#ctx0" brushRef="#br0" timeOffset="45922.3868">19596 12526 0,'0'-24'15,"0"-1"48,25 0-32,24 0-15,1 25-1,24 0 1,50-25-1,50-24 1,-100 24-16,-24 0 16,-1 25-1,-24 0 1,-25-25 0,25 25-1</inkml:trace>
  <inkml:trace contextRef="#ctx0" brushRef="#br0" timeOffset="46777.955">20191 12179 0,'0'-25'16,"25"25"78,24 0-79,-24 0 1,0 0 0,25 25-1,-26-25 1,1 0-16,0 25 15,0-25 1,24 25 15,1-25-31,-50 25 16,25-25 0,-25 24-16,0 1 46,0 25-14,0-25-17,0 24 1,-25-24-16,0 25 16,0-26 15,25 1-16</inkml:trace>
  <inkml:trace contextRef="#ctx0" brushRef="#br0" timeOffset="48523.1208">21158 11633 0,'0'0'0,"50"0"16,0-24-16,-1-1 15,-24 25 1,0-25 0,24 25-1,26 0 1,-50 0 0,-1 0-1,1 0 1,0 0 15,0 25-31,0 0 31,-25-1-15,0 1 0,0 0-1,0 0 1,0 0-1,0 24 1,-25-24-16,25 25 16,-25-26-1,0-24 1,25 50 0,-25-50-1,25 25 1,-24-25-1,24 25 1,0-1-16,-25-24 16,0 25 31,25 0-16,0 0 0,0 0-31,0-1 31,25-24 94,0 0-93,-1-24 14,1-1-30,0 0 0,0 0-1,0 0-15,-1 25 16,1-24 0,0-1-1,25 25 1,-25 0-1,-1 0 1,1 0 0,0 0-1,0 0 17</inkml:trace>
  <inkml:trace contextRef="#ctx0" brushRef="#br0" timeOffset="49245.602">20588 11460 0,'0'49'172,"25"-49"-157,-1 25 1,-24 0-1,25-25 1</inkml:trace>
  <inkml:trace contextRef="#ctx0" brushRef="#br0" timeOffset="49924.0529">21729 11137 0,'25'25'94,"-25"0"-78,25 0-1,-1-25 1,-24 25 0,25-25-1,0 0-15,0 24 16,0-24 0,-25 25-1,24-25 1,-24 25-1</inkml:trace>
  <inkml:trace contextRef="#ctx0" brushRef="#br0" timeOffset="70410.8355">24829 9525 0,'-24'0'78,"-1"0"-62,0 0 30,0 0-14,0 0 30,25 25-46,0 0 31,0-1-47,0 1 15,0 0 1,0 0 0,0 24-1,50-24 1,-50 0-1,50 49 1,-26-49 0,-24 0-16,25 0 15,0 24 17,0-24-1,0 25-16,0 0 1,-1-26 31,-24 1-16,0 0-15,0 0 62</inkml:trace>
  <inkml:trace contextRef="#ctx0" brushRef="#br0" timeOffset="70942.191">24879 10120 0,'0'-24'47,"0"-1"47,0 0-94,0 0 31,25 25-15,0-25 15,0 25-15</inkml:trace>
  <inkml:trace contextRef="#ctx0" brushRef="#br0" timeOffset="73151.6644">25251 9897 0,'0'0'0,"0"-25"47,-25 25 0,1 0-31,-1 0-1,0 0 17,0 25 15,25 0-47,0 0 31,0-1-16,0 1 17,0 0-1,0 0-15,0 0 15,50-25-16,-25 0 17,-1 0-17,1 0 1,0 0 46,-25-25-15,0 0-31,0 0 15,0 0-15,25 1-1,0 48 173,-1 1-172,1 0 15,0-25 31,0 0-46,0 0 31,-1 0-32,1 0 32,25 0-15,-50-50-17,25 1 1,-25-1-1,24-24 1,1-50 0,-25 49-1,0 26-15,0-1 32,0 25-32,0 1 15,0-51 1,-25 75-1,1-49 1,-26 49 0,25-25-1,0 25 1,1 0 0,-1 0-16,0 0 15,0 0 1,0 0 15,1 25-15,24 24 15,0-24-15,0 25-1,0-26 16,0 1 32,24-25-63,1 25 16,0 0-1,25 0 1,24-25-1,-24 24 1,-1 1 0,1 0-1,24-25-15,-74 25 16,25-25 0,0 0-1,0 0 16,-1 0 1</inkml:trace>
  <inkml:trace contextRef="#ctx0" brushRef="#br0" timeOffset="74043.2801">26070 9525 0,'-25'0'110,"25"25"-95,0 0 17,0-1-1,25 1 0,0-25-15,-1 25 15,1-25-15,0 25-16,-25 0 31,25-25-16,-25 24 1,0 1 31,0 0 0,0 0-16,0 0-15,-25-25-1,0 24 17</inkml:trace>
  <inkml:trace contextRef="#ctx0" brushRef="#br0" timeOffset="75197.046">26169 9748 0,'25'0'125,"0"0"-109,-1 0 15,-24-25-15,50 1 15,-25 24-31,0-25 16,-1 25-1,-24-25 17,0 0-1,25 25-15,-25-25 77,-25 25-61,1 0-17,-1 0 16,0 0-15,0 0 0,0 0 31,25 25 31,0 0-63,0 0 17,0 0-17,0-1-15,0 26 16,25-25-1,-25 0 1,50-1 0,-25 1 15,-1-25 0,1 0-15</inkml:trace>
  <inkml:trace contextRef="#ctx0" brushRef="#br0" timeOffset="75990.5783">26690 9723 0,'25'0'0,"-25"-24"16,24-1 0,-24 0-1,124 25 1,25-50 0,-49 26-1,-1-1 1,25-25-16,25 25 15,-25-24 1,49-1 0,-24 1-1,0-1 1,-75 25 0,-24-24-1,24 24 1,-49 25-1,-25-25 1,25 25 0</inkml:trace>
  <inkml:trace contextRef="#ctx0" brushRef="#br0" timeOffset="76822.13">28004 8930 0,'25'0'109,"25"0"-93,24 0 0,-24 0-1,24 0-15,1 0 16,-26 0-1,-24 0 1,0 0 0,0 0-1,0 0 1,-1 0 0,1 0 15,-25 24-16,0 1 32,0 50-31,0-26 0,0 26-1,0-1 1,0-24-1,-25-25-15,25 24 16,0-24 15</inkml:trace>
  <inkml:trace contextRef="#ctx0" brushRef="#br0" timeOffset="78518.2638">29146 8483 0,'0'25'125,"0"0"-125,0 0 16,0-1-1,0 1 1,0 0 15,0 0-15,24 0 15,26-25 0,-25 24-15,49-24 0,1 25-1,-1 0 1,-24-25-16,24 0 15,-49 0 17,0 0 30,-25-25-15,0 0-31,0 1-1,0-1 17,0 0-17,0 0 1,-50-49-1,0 49-15,26 0 16,-1-24 0,0 49-1,0-50 1,-24 50 0,24 0-1,0 0 1,0 0-1,0 0-15,1 0 16,-1 0 0,0 0-1,0 0 1,0 0 0,-24 0-1,24 0 1,0 0-1,25 25 1,0 0 62</inkml:trace>
  <inkml:trace contextRef="#ctx0" brushRef="#br0" timeOffset="88063.6233">25896 11063 0,'0'-25'125,"25"25"-94,-25-25-16,25 0 1,0 25 0,-25-24-16,49-1 15,-24 0 1,0 25 0,0-25 15,-1 0 16,1 25-47,-25-24 15,25 24 1,-25-25 62</inkml:trace>
  <inkml:trace contextRef="#ctx0" brushRef="#br0" timeOffset="89605.657">26095 10790 0,'0'50'140,"0"-26"-124,0 26-16,0 0 15,0-1 1,0 1 0,0-25 15,0-1-31,0 1 16,24-25-1,-24 25 1,25 25-1,-25-25 1,0-1 0,25 1-1,0 0 32,0-25-16,-25 25-15,24-25 47,1 0 77</inkml:trace>
  <inkml:trace contextRef="#ctx0" brushRef="#br0" timeOffset="96215.0777">22746 13643 0</inkml:trace>
  <inkml:trace contextRef="#ctx0" brushRef="#br0" timeOffset="98422.5508">23763 14163 0,'-25'0'109,"25"25"-93,0 0-1,0 0 1,0 0 0,0-1 15,25 26-16,0-50-15,-1 50 16,1-50 0,-25 25-1,50-25 1,-25 24 0,0-24-1,49 25 1,-24-25-1,-26 0 1,1 0 62,-25-25-62,0 1 15,0-1 0,0 0-15,-25 0 15,25 0-15,-24 25-1,24-25 1,-50 25 0,25-24-16,0-1 15,-24 25 1,24-25 15,0 25-15,0 0-1,0 0 1,1 0 15,-1 0 1,0 0 14</inkml:trace>
  <inkml:trace contextRef="#ctx0" brushRef="#br0" timeOffset="99506.2706">24805 14337 0,'24'-25'125,"1"0"-110,0 25 1,0 0-1,25-24 1,-26-1 0,26 0-1,74 25-15,-25-25 16,-24 0 0,-1 1-1,-24-1 1,-1 25-1,1 0 1,-25 0-16,-1-25 16,26 0-1,-25 25 1,0 0 0,24 0-1,26 0-15,-51-25 16,1 25-1,0 0 1,25 0 15,-50-24-31,25 24 32,-1 0-17</inkml:trace>
  <inkml:trace contextRef="#ctx0" brushRef="#br0" timeOffset="100760.113">25871 13866 0,'0'-25'62,"25"25"16,0 0-62,25 0 15,-26 0-15,1 0 0,25 0-1,-50 25-15,25-25 16,-1 0 15,1 0 16,-25 25 15,0 24 1,0-24-47,0 0 15,0 0 0,0-1-15,0 1 15,0 0 0,0 25-15,0-1-1,0 1 1,0-1 0,0-24-1,0 0 1</inkml:trace>
  <inkml:trace contextRef="#ctx0" brushRef="#br0" timeOffset="104040.2963">23961 15329 0,'0'25'188,"0"0"-172,0 0-1,25 0 1,-25-1-16,25 26 31,-25-25 0,0 0 1,0-1-32,0 1 46,25-25 33</inkml:trace>
  <inkml:trace contextRef="#ctx0" brushRef="#br0" timeOffset="105220.0861">24507 15379 0,'50'0'157,"-1"0"-142,26-50 1,148 1-16,-124 24 15,0 0 1,-24 0 0,24 0-1,-49 1 1,-1-1 0,1 0-1,-1 0-15,26 0 16,49 1-1,-25 24 1,25-50 0,-74 25-1,-25 25-15,24-25 16,-24 25 15</inkml:trace>
  <inkml:trace contextRef="#ctx0" brushRef="#br0" timeOffset="106076.688">25698 14908 0,'24'0'94,"26"0"-79,24 0 1,-24 0 0,0 0-16,-1 0 15,1 0 1,24 0-1,-24 0 1,-25 0 0,0 0-1,-1 0 1,-48 99 125,24-25-126,-25 1 1,0-26-1,0 1 1,25-25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03: Data Types and Conversion in JS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</a:t>
            </a:r>
            <a:r>
              <a:rPr lang="en-US" sz="2000" dirty="0" err="1" smtClean="0">
                <a:solidFill>
                  <a:srgbClr val="002060"/>
                </a:solidFill>
              </a:rPr>
              <a:t>onst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var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Data types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Primitive data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Non primitive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Data types conversion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Implicit type conversion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Explicit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Explicit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casting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When we need to convert from one data type to another data type we used explicit type casting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Strings </a:t>
            </a:r>
            <a:r>
              <a:rPr lang="en-US" sz="2000" dirty="0">
                <a:solidFill>
                  <a:srgbClr val="002060"/>
                </a:solidFill>
              </a:rPr>
              <a:t>to Numbers -&gt;</a:t>
            </a:r>
            <a:r>
              <a:rPr lang="en-US" sz="2000" b="1" dirty="0">
                <a:solidFill>
                  <a:srgbClr val="002060"/>
                </a:solidFill>
              </a:rPr>
              <a:t>Number()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Numbers to Strings-&gt;</a:t>
            </a:r>
            <a:r>
              <a:rPr lang="en-US" sz="2000" b="1" dirty="0">
                <a:solidFill>
                  <a:srgbClr val="002060"/>
                </a:solidFill>
              </a:rPr>
              <a:t>String()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Booleans to Numbers-&gt;</a:t>
            </a:r>
            <a:r>
              <a:rPr lang="en-US" sz="2000" b="1" dirty="0">
                <a:solidFill>
                  <a:srgbClr val="002060"/>
                </a:solidFill>
              </a:rPr>
              <a:t>Number()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Numbers to </a:t>
            </a:r>
            <a:r>
              <a:rPr lang="en-US" sz="2000" dirty="0" smtClean="0">
                <a:solidFill>
                  <a:srgbClr val="002060"/>
                </a:solidFill>
              </a:rPr>
              <a:t>Booleans-&gt;</a:t>
            </a:r>
            <a:r>
              <a:rPr lang="en-US" sz="2000" b="1" dirty="0">
                <a:solidFill>
                  <a:srgbClr val="002060"/>
                </a:solidFill>
              </a:rPr>
              <a:t>Booleans</a:t>
            </a:r>
            <a:r>
              <a:rPr lang="en-US" sz="2000" b="1" dirty="0" smtClean="0">
                <a:solidFill>
                  <a:srgbClr val="002060"/>
                </a:solidFill>
              </a:rPr>
              <a:t>()</a:t>
            </a:r>
            <a:endParaRPr 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73600" y="2161080"/>
              <a:ext cx="7697880" cy="345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4240" y="2151720"/>
                <a:ext cx="7716600" cy="34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4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onst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keyword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sz="2000" b="1" dirty="0" smtClean="0">
                <a:solidFill>
                  <a:srgbClr val="002060"/>
                </a:solidFill>
              </a:rPr>
              <a:t> keyword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is used to declare and initialize constant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We cannot  assign a value to constant again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const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x</a:t>
            </a:r>
            <a:r>
              <a:rPr lang="en-US" sz="2000" dirty="0" smtClean="0">
                <a:solidFill>
                  <a:srgbClr val="002060"/>
                </a:solidFill>
              </a:rPr>
              <a:t> = 4.3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x = 2.3;      </a:t>
            </a: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smtClean="0">
                <a:solidFill>
                  <a:srgbClr val="002060"/>
                </a:solidFill>
              </a:rPr>
              <a:t>It will give an </a:t>
            </a:r>
            <a:r>
              <a:rPr lang="en-US" sz="2000" dirty="0">
                <a:solidFill>
                  <a:srgbClr val="002060"/>
                </a:solidFill>
              </a:rPr>
              <a:t>error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x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x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+ </a:t>
            </a:r>
            <a:r>
              <a:rPr lang="en-US" sz="2000" dirty="0" smtClean="0">
                <a:solidFill>
                  <a:srgbClr val="002060"/>
                </a:solidFill>
              </a:rPr>
              <a:t>13;   </a:t>
            </a:r>
            <a:r>
              <a:rPr lang="en-US" sz="2000" dirty="0">
                <a:solidFill>
                  <a:srgbClr val="002060"/>
                </a:solidFill>
              </a:rPr>
              <a:t>// This will also give an </a:t>
            </a:r>
            <a:r>
              <a:rPr lang="en-US" sz="2000" dirty="0" smtClean="0">
                <a:solidFill>
                  <a:srgbClr val="002060"/>
                </a:solidFill>
              </a:rPr>
              <a:t>error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You have to declare and assign the value at time of declaration 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c</a:t>
            </a:r>
            <a:r>
              <a:rPr lang="en-US" sz="2000" dirty="0" err="1" smtClean="0">
                <a:solidFill>
                  <a:srgbClr val="002060"/>
                </a:solidFill>
              </a:rPr>
              <a:t>onst</a:t>
            </a:r>
            <a:r>
              <a:rPr lang="en-US" sz="2000" dirty="0" smtClean="0">
                <a:solidFill>
                  <a:srgbClr val="002060"/>
                </a:solidFill>
              </a:rPr>
              <a:t> y;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y</a:t>
            </a:r>
            <a:r>
              <a:rPr lang="en-US" sz="2000" dirty="0" smtClean="0">
                <a:solidFill>
                  <a:srgbClr val="002060"/>
                </a:solidFill>
              </a:rPr>
              <a:t> = 20; //error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120" y="2830680"/>
              <a:ext cx="839880" cy="39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2821320"/>
                <a:ext cx="85860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8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keyword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</a:rPr>
              <a:t> keyword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Every programming language have a  method to declare variable to store anything else, to process that. So in the JavaScript, we used a </a:t>
            </a:r>
            <a:r>
              <a:rPr lang="en-US" sz="2000" b="1" dirty="0" err="1" smtClean="0">
                <a:solidFill>
                  <a:srgbClr val="002060"/>
                </a:solidFill>
              </a:rPr>
              <a:t>var</a:t>
            </a:r>
            <a:r>
              <a:rPr lang="en-US" sz="2000" dirty="0" smtClean="0">
                <a:solidFill>
                  <a:srgbClr val="002060"/>
                </a:solidFill>
              </a:rPr>
              <a:t> keyword to create a variable and then store data into that variable.  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v</a:t>
            </a:r>
            <a:r>
              <a:rPr lang="en-US" sz="2000" dirty="0" err="1" smtClean="0">
                <a:solidFill>
                  <a:srgbClr val="002060"/>
                </a:solidFill>
              </a:rPr>
              <a:t>ar</a:t>
            </a:r>
            <a:r>
              <a:rPr lang="en-US" sz="2000" dirty="0" smtClean="0">
                <a:solidFill>
                  <a:srgbClr val="002060"/>
                </a:solidFill>
              </a:rPr>
              <a:t> b = 30;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v</a:t>
            </a:r>
            <a:r>
              <a:rPr lang="en-US" sz="2000" dirty="0" err="1" smtClean="0">
                <a:solidFill>
                  <a:srgbClr val="002060"/>
                </a:solidFill>
              </a:rPr>
              <a:t>ar</a:t>
            </a:r>
            <a:r>
              <a:rPr lang="en-US" sz="2000" dirty="0" smtClean="0">
                <a:solidFill>
                  <a:srgbClr val="002060"/>
                </a:solidFill>
              </a:rPr>
              <a:t> c =23;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</a:rPr>
              <a:t>b+c</a:t>
            </a:r>
            <a:r>
              <a:rPr lang="en-US" sz="2000" dirty="0" smtClean="0">
                <a:solidFill>
                  <a:srgbClr val="002060"/>
                </a:solidFill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5400" y="3018240"/>
              <a:ext cx="5715360" cy="1018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3008880"/>
                <a:ext cx="573408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2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Keyword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Let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declare a variable with limited scope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Variable will be used only that block in which it is declared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For example in specific block of code as in if else structure, function, loop etc.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function </a:t>
            </a:r>
            <a:r>
              <a:rPr lang="en-US" sz="2000" dirty="0" smtClean="0">
                <a:solidFill>
                  <a:srgbClr val="002060"/>
                </a:solidFill>
              </a:rPr>
              <a:t>Test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  <a:r>
              <a:rPr lang="en-US" sz="2000" dirty="0">
                <a:solidFill>
                  <a:srgbClr val="7030A0"/>
                </a:solidFill>
              </a:rPr>
              <a:t> {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  let </a:t>
            </a:r>
            <a:r>
              <a:rPr lang="en-US" sz="2000" dirty="0" smtClean="0">
                <a:solidFill>
                  <a:srgbClr val="7030A0"/>
                </a:solidFill>
              </a:rPr>
              <a:t>y </a:t>
            </a:r>
            <a:r>
              <a:rPr lang="en-US" sz="2000" dirty="0">
                <a:solidFill>
                  <a:srgbClr val="7030A0"/>
                </a:solidFill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12;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 smtClean="0">
                <a:solidFill>
                  <a:srgbClr val="7030A0"/>
                </a:solidFill>
              </a:rPr>
              <a:t>document.write</a:t>
            </a:r>
            <a:r>
              <a:rPr lang="en-US" sz="2000" dirty="0" smtClean="0">
                <a:solidFill>
                  <a:srgbClr val="7030A0"/>
                </a:solidFill>
              </a:rPr>
              <a:t>(y); //give 12</a:t>
            </a:r>
            <a:endParaRPr lang="en-US" sz="2000" dirty="0">
              <a:solidFill>
                <a:srgbClr val="7030A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}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Test();</a:t>
            </a:r>
          </a:p>
          <a:p>
            <a:pPr algn="l"/>
            <a:r>
              <a:rPr lang="en-US" sz="2000" dirty="0" err="1" smtClean="0">
                <a:solidFill>
                  <a:srgbClr val="7030A0"/>
                </a:solidFill>
              </a:rPr>
              <a:t>document.write</a:t>
            </a:r>
            <a:r>
              <a:rPr lang="en-US" sz="2000" dirty="0" smtClean="0">
                <a:solidFill>
                  <a:srgbClr val="7030A0"/>
                </a:solidFill>
              </a:rPr>
              <a:t>(y); // give error of not defined</a:t>
            </a:r>
            <a:endParaRPr lang="en-US" sz="2000" dirty="0">
              <a:solidFill>
                <a:srgbClr val="7030A0"/>
              </a:solidFill>
            </a:endParaRPr>
          </a:p>
          <a:p>
            <a:pPr algn="l"/>
            <a:endParaRPr lang="en-US" sz="2000" dirty="0" smtClean="0">
              <a:solidFill>
                <a:srgbClr val="7030A0"/>
              </a:solidFill>
            </a:endParaRPr>
          </a:p>
          <a:p>
            <a:pPr algn="l"/>
            <a:endParaRPr lang="en-US" sz="20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6560" y="1527120"/>
              <a:ext cx="10555200" cy="453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1517760"/>
                <a:ext cx="1057392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2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JavaScript </a:t>
            </a:r>
            <a:r>
              <a:rPr lang="en-US" sz="1800" b="1" dirty="0">
                <a:solidFill>
                  <a:srgbClr val="002060"/>
                </a:solidFill>
              </a:rPr>
              <a:t>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Primitive data </a:t>
            </a:r>
            <a:r>
              <a:rPr lang="en-US" sz="1800" dirty="0" smtClean="0">
                <a:solidFill>
                  <a:srgbClr val="FF0000"/>
                </a:solidFill>
              </a:rPr>
              <a:t>type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 data types which is not a object having no methods are the primitive data type like Number, String, Boolean etc.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Non-primitive </a:t>
            </a:r>
            <a:r>
              <a:rPr lang="en-US" sz="1800" dirty="0" smtClean="0">
                <a:solidFill>
                  <a:srgbClr val="FF0000"/>
                </a:solidFill>
              </a:rPr>
              <a:t>data type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According to requirement, developer create object which have specific properties as well as methods, that have a data type of non primitive data type. And we also say that it is the reference data type. As Object, Array, </a:t>
            </a:r>
            <a:r>
              <a:rPr lang="en-US" sz="1800" dirty="0" err="1" smtClean="0">
                <a:solidFill>
                  <a:srgbClr val="002060"/>
                </a:solidFill>
              </a:rPr>
              <a:t>RegExp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0560" y="1152000"/>
              <a:ext cx="11234160" cy="4295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00" y="1142640"/>
                <a:ext cx="11252880" cy="43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2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Primitive and non Primitive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JavaScript primitive 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String</a:t>
            </a: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</a:rPr>
              <a:t>	It show the sequence </a:t>
            </a:r>
            <a:r>
              <a:rPr lang="en-US" sz="1800" dirty="0">
                <a:solidFill>
                  <a:srgbClr val="002060"/>
                </a:solidFill>
              </a:rPr>
              <a:t>of characters </a:t>
            </a:r>
            <a:r>
              <a:rPr lang="en-US" sz="1800" dirty="0" smtClean="0">
                <a:solidFill>
                  <a:srgbClr val="002060"/>
                </a:solidFill>
              </a:rPr>
              <a:t>enclose in the single or double quotes e.g</a:t>
            </a:r>
            <a:r>
              <a:rPr lang="en-US" sz="1800" dirty="0">
                <a:solidFill>
                  <a:srgbClr val="002060"/>
                </a:solidFill>
              </a:rPr>
              <a:t>. </a:t>
            </a:r>
            <a:r>
              <a:rPr lang="en-US" sz="1800" dirty="0" smtClean="0">
                <a:solidFill>
                  <a:srgbClr val="002060"/>
                </a:solidFill>
              </a:rPr>
              <a:t>“</a:t>
            </a:r>
            <a:r>
              <a:rPr lang="en-US" sz="1800" dirty="0" err="1" smtClean="0">
                <a:solidFill>
                  <a:srgbClr val="002060"/>
                </a:solidFill>
              </a:rPr>
              <a:t>jafricode</a:t>
            </a:r>
            <a:r>
              <a:rPr lang="en-US" sz="1800" dirty="0" smtClean="0">
                <a:solidFill>
                  <a:srgbClr val="002060"/>
                </a:solidFill>
              </a:rPr>
              <a:t>"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Number	</a:t>
            </a:r>
            <a:r>
              <a:rPr lang="en-US" sz="1800" dirty="0">
                <a:solidFill>
                  <a:srgbClr val="002060"/>
                </a:solidFill>
              </a:rPr>
              <a:t>	I</a:t>
            </a:r>
            <a:r>
              <a:rPr lang="en-US" sz="1800" dirty="0" smtClean="0">
                <a:solidFill>
                  <a:srgbClr val="002060"/>
                </a:solidFill>
              </a:rPr>
              <a:t>t show numeric </a:t>
            </a:r>
            <a:r>
              <a:rPr lang="en-US" sz="1800" dirty="0">
                <a:solidFill>
                  <a:srgbClr val="002060"/>
                </a:solidFill>
              </a:rPr>
              <a:t>values e.g. </a:t>
            </a:r>
            <a:r>
              <a:rPr lang="en-US" sz="1800" dirty="0" smtClean="0">
                <a:solidFill>
                  <a:srgbClr val="002060"/>
                </a:solidFill>
              </a:rPr>
              <a:t>10, 21, 1.3, -34 </a:t>
            </a:r>
            <a:r>
              <a:rPr lang="en-US" sz="1800" dirty="0" err="1" smtClean="0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Boolean	</a:t>
            </a:r>
            <a:r>
              <a:rPr lang="en-US" sz="1800" dirty="0" smtClean="0">
                <a:solidFill>
                  <a:srgbClr val="002060"/>
                </a:solidFill>
              </a:rPr>
              <a:t>	it show possible two value either </a:t>
            </a:r>
            <a:r>
              <a:rPr lang="en-US" sz="1800" dirty="0">
                <a:solidFill>
                  <a:srgbClr val="002060"/>
                </a:solidFill>
              </a:rPr>
              <a:t>false or true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Undefined	</a:t>
            </a:r>
            <a:r>
              <a:rPr lang="en-US" sz="1800" dirty="0" smtClean="0">
                <a:solidFill>
                  <a:srgbClr val="002060"/>
                </a:solidFill>
              </a:rPr>
              <a:t>it show the undefined value (variable without value)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Null	</a:t>
            </a:r>
            <a:r>
              <a:rPr lang="en-US" sz="1800" dirty="0" smtClean="0">
                <a:solidFill>
                  <a:srgbClr val="002060"/>
                </a:solidFill>
              </a:rPr>
              <a:t>	nothing or not value (instance of an object) 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JavaScript </a:t>
            </a:r>
            <a:r>
              <a:rPr lang="en-US" sz="1800" b="1" dirty="0">
                <a:solidFill>
                  <a:srgbClr val="002060"/>
                </a:solidFill>
              </a:rPr>
              <a:t>non-primitive data </a:t>
            </a:r>
            <a:r>
              <a:rPr lang="en-US" sz="1800" b="1" dirty="0" smtClean="0">
                <a:solidFill>
                  <a:srgbClr val="002060"/>
                </a:solidFill>
              </a:rPr>
              <a:t>types</a:t>
            </a: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Object		It show instance which have properties as well as function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Array		It is the collection of relevant data having same data type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RegExp</a:t>
            </a:r>
            <a:r>
              <a:rPr lang="en-US" sz="1800" dirty="0">
                <a:solidFill>
                  <a:srgbClr val="002060"/>
                </a:solidFill>
              </a:rPr>
              <a:t>		It show the regular expression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280" y="1937880"/>
              <a:ext cx="10385640" cy="398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" y="1928520"/>
                <a:ext cx="1040436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Conversion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Implicit type casting: </a:t>
            </a:r>
            <a:r>
              <a:rPr lang="en-US" sz="1800" dirty="0" smtClean="0">
                <a:solidFill>
                  <a:srgbClr val="002060"/>
                </a:solidFill>
              </a:rPr>
              <a:t>Automatically convert when require in the program</a:t>
            </a:r>
          </a:p>
          <a:p>
            <a:pPr algn="l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Explicit type casting:</a:t>
            </a:r>
            <a:r>
              <a:rPr lang="en-US" sz="1800" dirty="0" smtClean="0">
                <a:solidFill>
                  <a:srgbClr val="002060"/>
                </a:solidFill>
              </a:rPr>
              <a:t> Developer convert one type to another when require using function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8840" y="1634040"/>
              <a:ext cx="8073000" cy="1152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1624680"/>
                <a:ext cx="809172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Implicit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casting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Convert Data type to another data type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Case1: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</a:t>
            </a:r>
            <a:r>
              <a:rPr lang="en-US" sz="2000" dirty="0">
                <a:solidFill>
                  <a:srgbClr val="002060"/>
                </a:solidFill>
              </a:rPr>
              <a:t>+ null -&gt;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</a:rPr>
              <a:t>numbernull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“number” + </a:t>
            </a:r>
            <a:r>
              <a:rPr lang="en-US" sz="2000" dirty="0" err="1" smtClean="0">
                <a:solidFill>
                  <a:srgbClr val="002060"/>
                </a:solidFill>
              </a:rPr>
              <a:t>boolean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-&gt; “</a:t>
            </a:r>
            <a:r>
              <a:rPr lang="en-US" sz="2000" dirty="0" err="1" smtClean="0">
                <a:solidFill>
                  <a:srgbClr val="002060"/>
                </a:solidFill>
              </a:rPr>
              <a:t>numberboolean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+ number -&gt; “</a:t>
            </a:r>
            <a:r>
              <a:rPr lang="en-US" sz="2000" dirty="0" err="1" smtClean="0">
                <a:solidFill>
                  <a:srgbClr val="002060"/>
                </a:solidFill>
              </a:rPr>
              <a:t>numbernumber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>
                <a:solidFill>
                  <a:srgbClr val="002060"/>
                </a:solidFill>
              </a:rPr>
              <a:t>number” + </a:t>
            </a:r>
            <a:r>
              <a:rPr lang="en-US" sz="2000" dirty="0" smtClean="0">
                <a:solidFill>
                  <a:srgbClr val="002060"/>
                </a:solidFill>
              </a:rPr>
              <a:t>undefined </a:t>
            </a:r>
            <a:r>
              <a:rPr lang="en-US" sz="2000" dirty="0">
                <a:solidFill>
                  <a:srgbClr val="002060"/>
                </a:solidFill>
              </a:rPr>
              <a:t>-&gt; </a:t>
            </a:r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</a:rPr>
              <a:t>numberundefined</a:t>
            </a:r>
            <a:r>
              <a:rPr lang="en-US" sz="2000" dirty="0" smtClean="0">
                <a:solidFill>
                  <a:srgbClr val="002060"/>
                </a:solidFill>
              </a:rPr>
              <a:t>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1562760"/>
              <a:ext cx="2929320" cy="3197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553400"/>
                <a:ext cx="2948040" cy="32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1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Implicit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casting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Case2: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- number -&gt; number-number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“number” * number -&gt; number*number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“number” </a:t>
            </a:r>
            <a:r>
              <a:rPr lang="en-US" sz="2000" dirty="0" smtClean="0">
                <a:solidFill>
                  <a:srgbClr val="002060"/>
                </a:solidFill>
              </a:rPr>
              <a:t>/ </a:t>
            </a:r>
            <a:r>
              <a:rPr lang="en-US" sz="2000" dirty="0">
                <a:solidFill>
                  <a:srgbClr val="002060"/>
                </a:solidFill>
              </a:rPr>
              <a:t>number -&gt; </a:t>
            </a:r>
            <a:r>
              <a:rPr lang="en-US" sz="2000" dirty="0" smtClean="0">
                <a:solidFill>
                  <a:srgbClr val="002060"/>
                </a:solidFill>
              </a:rPr>
              <a:t>number/number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Case3: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‘string' </a:t>
            </a:r>
            <a:r>
              <a:rPr lang="en-US" sz="2000" dirty="0">
                <a:solidFill>
                  <a:srgbClr val="002060"/>
                </a:solidFill>
              </a:rPr>
              <a:t>- </a:t>
            </a:r>
            <a:r>
              <a:rPr lang="en-US" sz="2000" dirty="0" smtClean="0">
                <a:solidFill>
                  <a:srgbClr val="002060"/>
                </a:solidFill>
              </a:rPr>
              <a:t>‘string‘ -&gt; </a:t>
            </a:r>
            <a:r>
              <a:rPr lang="en-US" sz="2000" dirty="0" err="1" smtClean="0">
                <a:solidFill>
                  <a:srgbClr val="002060"/>
                </a:solidFill>
              </a:rPr>
              <a:t>NaN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‘numeric String' </a:t>
            </a:r>
            <a:r>
              <a:rPr lang="en-US" sz="2000" dirty="0">
                <a:solidFill>
                  <a:srgbClr val="002060"/>
                </a:solidFill>
              </a:rPr>
              <a:t>- </a:t>
            </a:r>
            <a:r>
              <a:rPr lang="en-US" sz="2000" dirty="0" smtClean="0">
                <a:solidFill>
                  <a:srgbClr val="002060"/>
                </a:solidFill>
              </a:rPr>
              <a:t>‘string‘-&gt;</a:t>
            </a:r>
            <a:r>
              <a:rPr lang="en-US" sz="2000" dirty="0" err="1" smtClean="0">
                <a:solidFill>
                  <a:srgbClr val="002060"/>
                </a:solidFill>
              </a:rPr>
              <a:t>NaN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48160" y="2205720"/>
              <a:ext cx="3250800" cy="1384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2196360"/>
                <a:ext cx="3269520" cy="14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9698</TotalTime>
  <Words>494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Day 03: Data Types and Conversion in JS</vt:lpstr>
      <vt:lpstr>const keyword in JavaScript</vt:lpstr>
      <vt:lpstr>Var keyword in JavaScript</vt:lpstr>
      <vt:lpstr>Let Keyword in JavaScript</vt:lpstr>
      <vt:lpstr>JavaScript Data Types </vt:lpstr>
      <vt:lpstr>Primitive and non Primitive </vt:lpstr>
      <vt:lpstr>Type Conversion in JavaScript</vt:lpstr>
      <vt:lpstr>Implicit type casting in JavaScript</vt:lpstr>
      <vt:lpstr>Implicit type casting in JavaScript</vt:lpstr>
      <vt:lpstr>Explicit type casting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500</cp:revision>
  <dcterms:created xsi:type="dcterms:W3CDTF">2021-05-29T23:44:42Z</dcterms:created>
  <dcterms:modified xsi:type="dcterms:W3CDTF">2022-07-23T00:25:20Z</dcterms:modified>
</cp:coreProperties>
</file>