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3" r:id="rId1"/>
  </p:sldMasterIdLst>
  <p:sldIdLst>
    <p:sldId id="259" r:id="rId2"/>
    <p:sldId id="267" r:id="rId3"/>
    <p:sldId id="261" r:id="rId4"/>
    <p:sldId id="273" r:id="rId5"/>
    <p:sldId id="263" r:id="rId6"/>
    <p:sldId id="274" r:id="rId7"/>
    <p:sldId id="264" r:id="rId8"/>
    <p:sldId id="265" r:id="rId9"/>
    <p:sldId id="275" r:id="rId10"/>
    <p:sldId id="270" r:id="rId11"/>
    <p:sldId id="269" r:id="rId12"/>
    <p:sldId id="271" r:id="rId13"/>
    <p:sldId id="2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26" autoAdjust="0"/>
    <p:restoredTop sz="94660"/>
  </p:normalViewPr>
  <p:slideViewPr>
    <p:cSldViewPr snapToGrid="0">
      <p:cViewPr varScale="1">
        <p:scale>
          <a:sx n="70" d="100"/>
          <a:sy n="70" d="100"/>
        </p:scale>
        <p:origin x="74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1-20T23:44:56.6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3621 3994 0,'-24'24'79,"123"-24"-1,0 0-63,50 0 1,25 0 0,-1 25-1,125-25 1,-75 0-1,-49 0 1,-50 25 0,25-25-16,-25 0 15,-25 0 1,-25 0 0,-49 0-1,74 0 251,224 0-251,-26 0 1,75 0 0,25 0-1,75 0 1,-200 0 0,-98 0-1,-25 0 1,0 0-16,-50 0 15,0 0 1,0 0 0,-24 0-1,-50 0 1,24 0 218,125 0-218,49 0 0,75 0-1,24 0 1,323 0-1,-223 0 1,-100 0 0,-49 0-1,-50 0 1,-49 25 0,-25 0-16,-50-25 46,-74 0-46,0 0 266,24 0-250,26 0-1,49 0 1,99 0 0,50-25-1,99 25 1,25-25-1,223 25 1,-298 0 0,-24 0-16,0 0 15,-1 0 32,-222 0-47,-50 0 16,24 0-1,1 0 267,24 0-267,100 0 1,24 0-16,75 25 16,-25 0-1,-99-1 1,0 1-1,-75-25 17,-49 0-32,0 0 15,0 0 1,-1 0 46,1 0 17,0 0-48,0 0-16,0 0 1,24 0 0,1 0-1,-25 0 1,-1 0 0,1 0-1,0 0 16,0 0-15,0 0 15,-1 0 16,-48 0 16,48 0 171,26 0-218,124 0-1,24 25 1,75 0 0,25 0-1,-100-25 1,50 24-1,-99-24-15,49 25 16,26 0 0,-125-25-1,-25 0 1,-49 0 0,0 25-1,25-25 1,49-25 249,0 0-249,25 0 0,0 1-1,50-1 1,24 0 0,75 0-1,-124 0-15,-100 1 16,1 24-1,-25 0 1,24-25 0,-24 25 15,0 0-15</inkml:trace>
  <inkml:trace contextRef="#ctx0" brushRef="#br0" timeOffset="27731.5607">5184 5482 0,'0'-25'31,"50"25"31,-1 0-46,1 0 0,0 0-1,24 0 1,75 0 0,49 0-1,75 0 1,-50 0-1,-24 0 1,-26 0 0,-49 0-16,125 0 15,-101 0 1,1 0 0,-50 0-1,-24 0 1,-50 0-1,24 0 1,-24 0 0,0 0 202,0 0-202,49 0 0,25 0-16,75 0 15,99 0 1,173 25 0,-148 0-1,-50-1 1,-74-24-1,-50 25-15,-50-25 16,0 0 0,-24 25-1,0-25 1,-26 0 15,1 0-15,0 0 31,0 0 15,0 0-31,-1 0 1,1 0-32</inkml:trace>
  <inkml:trace contextRef="#ctx0" brushRef="#br0" timeOffset="32809.9744">21208 5606 0,'0'-25'16,"25"0"15,24 25-15,1 0-1,49 0 1,-24 0-16,-1 0 15,25 0 1,1 0 0,-1 0-1,50 0 1,173 0 0,0 0-1,-49 0 1,-74 0-1,-26-25-15,-24 25 16,124-24 0,-74 24-1,-75-25 1,-50 0 0,-24 0-1,-1 25 1,-24-25-1,49 25 251,-24 0-250,24 0-1,-49 0 1,25 0-16,-25 0 16,24 0-1,1 0 1,-1 0-1,1 0 17,-25 0 93</inkml:trace>
  <inkml:trace contextRef="#ctx0" brushRef="#br0" timeOffset="40590.1742">5655 4564 0,'0'50'94,"25"-1"-79,0-24 16,-25 0-15,0 0 0,25-25 15,0 0 125,24 0-125,-24 0-15,25 0 0,24-50-1,1 25 1,-1-49-16,0 49 16,26-49-1,-26-1 1,0 50-1,-74-24 1,50 49 0,-25 0 31,-25-25-47</inkml:trace>
  <inkml:trace contextRef="#ctx0" brushRef="#br0" timeOffset="51675.5894">3026 6152 0,'25'0'125,"0"0"-125,0 0 32,-1 0-1,1 0 0,0 0-15,25 0-1,-26 0 1,1 0-16,0 0 16,25 0 15,-26 0-16,1 0 1,0 0 0,0 0-1,0 0 1,-1 0 0,1 0-16,-25 24 15,25-24 1,0 0-1,0 0 17,-1 0-17,1 0 1,0 0 31,-25 25 140</inkml:trace>
  <inkml:trace contextRef="#ctx0" brushRef="#br0" timeOffset="67580.2736">6970 7243 0,'0'-25'94,"0"50"15,0 0-78,0 0-15,0-1 0,25 1-1,-25 0 17,0 0-17,25 0 1,-25-1 15,0 1 0,25 0 1,-25 0 30,0 0 1,24-1-48,-24 1 16,25-25 110,0 0-47,-25-25-32,25 25-46,0-24 15,-1-1 0,1 25-15,25-25-16,-25 0 16,-1 0-1,26 1 1,-25-1 0,24 25-1,-49-25 1,25 0-1,74 0 1,-24-24 0,-1-1-16,50 25 15,-25-24 1,1-1 0,-51 50-1,-24-25 1,0 1-1,0 24 1,0-25 15,-1 25-31,1-25 47,0 25-31,-25-25-1,25 25 1</inkml:trace>
  <inkml:trace contextRef="#ctx0" brushRef="#br0" timeOffset="70721.404">11336 7243 0,'0'25'172,"0"0"-156,0-1-1,0 26 17,0-25-17,0 0 32,0-1 16,0 1-16,25-25 78,-1 0-16,26 0-62,-25 0-16,0-25-15,-1 25-1,1-24 17,0-1-1,-25 0-16,25 25-15,0-25 16,-1 25 0,-24-25-1,25 25 1,0-24 0,25 24-1,-26-25 1,1 25-1,0-25 1,0 25 0,-25-25 15</inkml:trace>
  <inkml:trace contextRef="#ctx0" brushRef="#br0" timeOffset="94874.5894">6598 9525 0,'0'0'0,"0"-25"31,0 0-15,50 25-1,-1 0 1,1 0 0,-1 0-1,100 0 1,25 0-1,24 0 1,26 0 0,48 0-16,101 0 15,-51 50 1,25-50 0,1 0-1,-100 0 1,-50 0-1,-49 0 1,-50 0 0,75 0-16,-1-99 15,-49 49 1,-74 50 234,74-25-250,74 25 16,-24 0 15,24 0-31,26 0 15,-51 0 1,175 0 0,24 0-1,-124 0 1,-50 0 0,-49 0-16,-99 0 15,-1 0 1,-24 0-1,0 0 1,0 0 0,-1 0-1,26 0-15,-25 0 16,0 0 0,-1 0 234,26 0-235,49 0 1,-24 0-1,-50 0 1,24 0 0,100 0 15,-75 0-15,-49 0-16,0 0 15,25 0 1,-26 0 15,1 0-15,0 0 281</inkml:trace>
  <inkml:trace contextRef="#ctx0" brushRef="#br0" timeOffset="99127.5067">19000 8111 0,'0'0'0,"0"25"62,0 0-46,0 0 0,25 49-1,0-24 1,0-26-1,-25 1 1,0 0 0,25-25-1,-1 0 157,1 0-141,50 0-15,-1-25 0,50-49-1,0-1 1,-49 51 0,-1-51-16,0 50 15,-49 1 1,0-1-1,0 0 1,0 0 0,-1 25-1,1-25 1,0 25 0,0 0 77</inkml:trace>
  <inkml:trace contextRef="#ctx0" brushRef="#br0" timeOffset="106594.4019">6672 10468 0,'50'0'125,"49"0"-110,1 0-15,48 0 16,-24 0 0,0 0-1,100 0 1,-76 0-1,-73 0 1,-1 0 0,-24 0-1,-1 0 1,-24 0 0,0 0-1,0 0 1,0 0-1,0 0 1,24 0-16,-24 0 31,0 0 1,0 0 14</inkml:trace>
  <inkml:trace contextRef="#ctx0" brushRef="#br0" timeOffset="122885.3272">14759 11435 0,'0'-25'15,"25"50"110,-25 25-109,0-26 0,0 1 15,24-25 16,26 0 15,-25-25-46,24-24-1,51-26-15,48-49 16,-24 25 0,-74 49-1,0 1 1,-25 49 0,-1 0-1</inkml:trace>
  <inkml:trace contextRef="#ctx0" brushRef="#br0" timeOffset="135873.0055">8285 13791 0,'0'0'0,"25"0"79,-1 0-64,1 0 1,0 0-1,0 0 17,0 0-17,-1 0 1,26 0 0,24 0-1,1-24 1,-26 24-1,1-25 1,-25 25 0,24 0-1,1 0-15,0-25 16,-26 25 0,1 0-1,25 0 1,-25 0-1,0 0 1,-25 50 78,24 24-79,-24 25 1,0-24 0,0-1-1,0 25 1,0 75-16,0-25 16,0-25-1,0-50 1,0 1-1,0-26 1,0 1 15,0-25-15,0-1 0,0 51-1,0-26 1,0 1-1,0 0-15,0 24 16,0-49 0,0 0-1,0-1 1,0 1 15,0 0 0,0 0-15,0 0 0,0 0-1,0 24 17,0-24-17,0 0 1,0 0-1,25 24 345,-25 1-345,0 49 1,0 75 0,0-26-1,0-73 1,0-50 0,0 24-1,0-24 1,0 0-1,0 0 1,-25-1 0,25 1 15,-24-25-15,-1 50-1,-25-25 1,25 0-1,0-1-15,1 1 16,-26 0 15,0 0 1,26-25-17,-26 0 1,0 0-1,26 0 1,-1 0 0,0 0-16,0 0 15,0 0 1,1 0 15,24 25-15,-25-25-1,0 0 1,0 0 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1-22T00:00:48.2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4936 8186 0,'25'0'219,"-25"24"-219,0 1 31,25-25-15,0 0 30,-1 0-30,1 0 47,0 0-48,0 0 1,-25-25-1,25 25 17</inkml:trace>
  <inkml:trace contextRef="#ctx0" brushRef="#br0" timeOffset="1597.0662">13047 8285 0,'0'0'0,"0"25"156,0-1-156,0 1 47,25-25-31,-25 25 15,25-25 16,0 0-16,-1 0 1,1 0-17,25-25 1,99-24-1,0-51-15,-75 51 16,0-1 0,-24 50-1,-50-25 1,50 1 0,-26-1 15,1 25 0</inkml:trace>
  <inkml:trace contextRef="#ctx0" brushRef="#br0" timeOffset="12041.0296">6474 12576 0,'25'0'46,"24"0"-30,75 0 0,-24 0-1,-51 0-15,1 0 16,-25 0 15,24 0-31,1 0 16,24 0-1,50 0 1,-49 0 0,49 0-1,49 0-15,51 0 16,49 0 0,24 0-1,348 0 1,-248 0-1,-99 0 1,-50 0 0,-25 0-1,-25 0-15,1 0 16,-50 0 0,49 0-1,-99 0 1,25 0-1,-49 0 1,24 0 0,0 0-16,50 0 15,-75 0 1,1 0 0,-50 0-1,-1 0 1,51 0-1,-1 0-15,-49 0 32,0 0-17</inkml:trace>
  <inkml:trace contextRef="#ctx0" brushRef="#br0" timeOffset="14652.7712">21084 10889 0,'25'25'62,"0"0"-46,-25 0-1,24-1 1,-24 26 0,25-50-1,-25 25 1,0 0 15,25-25-15,0 0 31,74 0 31,-25-75-63,26 50 1,-26-24 0,-49 24-16,24 0 15,-49 0 1,25 25 0</inkml:trace>
  <inkml:trace contextRef="#ctx0" brushRef="#br0" timeOffset="20954.9839">12700 13221 0,'25'0'94,"0"25"-79,-25 0-15,0 24 16,24-49 0,-24 25-1,0 0 1,25-25 93,50 0-78,-26 0-15,75-50 0,25-24-1,0 24 1,-75 25 0,-24 0-16,-25 1 15,0 24 16</inkml:trace>
  <inkml:trace contextRef="#ctx0" brushRef="#br0" timeOffset="45071.1141">2232 15875 0,'25'0'157,"25"0"-157,-25 0 15,49 25 1,0-25 0,-49 0-1,74 25 1,-49-25-1,0 24 1,-1-24 0,-24 0-1,0 0 1,0 0 0,0 0-1,-1 0 1,1 0-1,25 0 1,-1 0 0,1 0-1,-25 0 17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1-22T00:10:52.6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13271 5953 0,'0'-25'78,"24"25"-62,76 0-16,24-24 16,0-1-1,24 25 1,51-25-1,-75 25 1,25 0 0,-50 0-16,0 0 15,0 0 1,50 0 0,-50 0-1,25 0 1,75 0-1,-75 25-15,-25 0 16,-24-25 0,-26 0-1,-24 0 1,0 0 0,0 0 249,49 0-249,0 0-1,150 0 1,24 0-16,-50 0 16,-24 0-1,-50 0 1,-25 24 0,-25 1-1,1-25 1,-26 25-1,1-25 1,0 0 0</inkml:trace>
  <inkml:trace contextRef="#ctx0" brushRef="#br0" timeOffset="10927.2839">19745 8310 0,'0'-25'141,"24"25"-63,1 0-63,0 0 1,0 0 0,0 0-1,-1 0-15,1-25 16,25 25-1,-1-25 1,1 25 0,-25-25-1,24 25-15,-24 0 16,0 0 46,0 0-30,-50 0 155,25 25-171,0 0-1,-25-25 1,25 25 0,-25 0-1,25-1-15,-24-24 16,-1 25 0,25 0 15,-25 0-16,25 0 1,-25-1 0,0 1 15,1 0 0,24 0 0,-25 0 16,25-1 47,0 1-63,-25 0-15,25 0 31,25-25 234,0 0-250,-1 0-15,26 0 0,-50-25-16,25 25 15,-25-25 1,25 25 46,24-25-46,-24 25 0,0 0 15,24-24 47,-24-1-16</inkml:trace>
  <inkml:trace contextRef="#ctx0" brushRef="#br0" timeOffset="12370.2478">20737 8260 0,'25'0'110,"24"0"-95,1-25 1,-1 25 0,26-25-1,24 1 1,25-1-16,-25 0 15,-24 25 1,73-25 0,-98 25-1,0-25 1,-26 25-16,26 0 16,-25-24-1,0 24 1,0 0-1,-1 0 1,1 0 15,0 0 16,0 0-16</inkml:trace>
  <inkml:trace contextRef="#ctx0" brushRef="#br0" timeOffset="14040.362">21729 7863 0,'25'0'156,"0"0"-141,-1 0 1,1 25-16,0 0 16,0-25 15,-25 24-15,25-24-1,-1 0 48,1 25-48,-25 0 17,50-25 249,-25 50-266,-1-50 1,1 25 0,0-1 15,0-24-15,0 25-16,-1-25 15,1 0 16,-25 25 16,0 0 31,-25 0-62,1-1 0,-1-24-1,0 25 1,0-25 31,25 25-47,-25 0 15,1-25 17,24 25-17,-25-25 1,25 24 15</inkml:trace>
  <inkml:trace contextRef="#ctx0" brushRef="#br0" timeOffset="20061.3713">15677 8359 0,'-25'0'78,"25"25"-16,0 25-46,0-26 15</inkml:trace>
  <inkml:trace contextRef="#ctx0" brushRef="#br0" timeOffset="20596.73">15652 8186 0</inkml:trace>
  <inkml:trace contextRef="#ctx0" brushRef="#br0" timeOffset="21474.3132">15999 8533 0,'50'0'140,"49"0"-124,0-25-1,50 0 1,-50 0-16,-24 1 16,-1 24-1,0-25 1,26 25 0,-26-25-1,0 25 1,-24 0-1,-25 0 1,0 0 0,24 0-16</inkml:trace>
  <inkml:trace contextRef="#ctx0" brushRef="#br0" timeOffset="22610.0711">17115 8186 0,'50'0'109,"-25"0"-109,24 0 32,-49 24-17,25-24 1,25 0-1,-1 25-15,-24 0 16,25-25 0,-26 0-1,1 0 1,-25 25 0,25-25-1,-25 25 79,0-1-78,-25 1 30,25 25-30,-25-50 0,25 49-16,-24-49 15,24 25 32</inkml:trace>
  <inkml:trace contextRef="#ctx0" brushRef="#br0" timeOffset="24332.2279">18033 9798 0,'0'-25'203,"-25"25"-187,0 0 46,50 0 344</inkml:trace>
  <inkml:trace contextRef="#ctx0" brushRef="#br0" timeOffset="25884.256">13146 8483 0,'0'-25'110,"125"1"-95,-1-26 1,-75 25-16,50 25 16,-74-25-1,25 1 1,-1 24 0,1-25-1,-25 0 1,0 25-1</inkml:trace>
  <inkml:trace contextRef="#ctx0" brushRef="#br0" timeOffset="26936.9607">13469 8334 0,'25'50'78,"-25"-25"-62,25 0 0,-25 24-1,0 1 17,24-1-17,-24-24 1,25 50-1,-25-51 1,0 1 0,0 0-1,0 25 1,0-26-16,0 1 16,25 0 15,-25 0-16,0 0 1,0-1 31</inkml:trace>
  <inkml:trace contextRef="#ctx0" brushRef="#br0" timeOffset="28943.3097">13494 9054 0,'25'0'141,"-1"0"-126,1 0-15,0 0 32,-25-25-17,25 0 1,0 25 0,-1 0-1,26-25-15,-25 0 16,24 25-1,-49-24 1,25 24 0,25-25 93,-1 0-109,1 25 16,-25 0-1,0-25 1,-1 25 0,1-25-1,-50 25 95,1 0-79,-26 0-16,25 25 1,0-25 0,-49 25-16,49 0 15,0-25 1,-24 25 0,24-1-1,0-24 1,0 25-1,1 0-15,-1-25 16,0 0 15,0 25-15,0-25 0,1 25 15,-1-25 156,0 0-124,25 25-48,-25-1 17,0-24 61,25 25-93,-24-25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1-20T23:52:03.2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2803 4341 0,'0'0'0,"50"25"109,-26 74-93,26-74 0,-50-1-1,25-24 17,0 0-17,-1 0 16,1-24-15,0-1 0,0-25-1,24 25 1,-24 1-16,0-1 16,-25 0-1,25 25 1,0-25 15,-1 25 0</inkml:trace>
  <inkml:trace contextRef="#ctx0" brushRef="#br0" timeOffset="4430.0346">9624 5854 0,'0'25'62,"0"0"-46,25 24 0,-25-24-1,25 0 1,-25 0-16,25-25 125,-1 0-110,51-50 1,49-74 0,25 25-1,0-1 1,-50 26 0,-50 24-16,-24 1 15,0 49 1,0 0-1</inkml:trace>
  <inkml:trace contextRef="#ctx0" brushRef="#br0" timeOffset="16431.1234">8855 7317 0,'0'25'94,"0"50"-94,0-51 16,0 1-1,25-25 1,-25 25 0,25-25 46,24 0-15,1 0-31,0-50-1,-1 1-15,26 24 16,-26-49-1,-24 49 1,50-25 0,-26 1-1,-24 24 1,0 0 0,0 25-1</inkml:trace>
  <inkml:trace contextRef="#ctx0" brushRef="#br0" timeOffset="21981.8238">3373 9451 0,'0'24'110,"0"1"-110,0 0 31,0 0 0,25 0 0,-25-1 1,25-24 14,0 0 17,24-24-32,26-51-31,-1 50 16,-24-24-1,0 24 1,-1 0 0,1 0-1,-25 25 1,74-49 0,-74 24-1,-1 0-15,26 0 16,-25 25 31</inkml:trace>
  <inkml:trace contextRef="#ctx0" brushRef="#br0" timeOffset="30384.4262">7615 8632 0,'-25'0'109,"0"0"0,1 25-93,24 0 0,0 24-16,-25-49 15,25 50 1,0-25 15,0-1 0,0 1-31,0 0 16,0 0 31,25-25 31,-1 0-62,1 0-1,25 0 1,-25-25-1,-1 25-15,-24-25 32,25 25-1,-25-25-15,0 1-1,0-1 1,0 0 15,25-25-15,-25 26-1,0-1 1,25 25-16,-25-25 16,0 0 109,0 50 93,0 0-202,25 0-16,-1-1 16,-24 26-1,0-25 1,25 24 15,-25-24-15,0 0 46,25-25-15</inkml:trace>
  <inkml:trace contextRef="#ctx0" brushRef="#br0" timeOffset="31621.2503">8359 8607 0,'0'-25'78,"50"25"-16,-25 0-46,-1 0-1,26 0-15,0 0 16,-26 0 15,-24 25 47,0 0-31,0 0-31,0 0-16,-24-1 47,-1 26-47,25 0 31,-25-50-15,25 24 15,0 1 0</inkml:trace>
  <inkml:trace contextRef="#ctx0" brushRef="#br0" timeOffset="33124.2555">9004 8359 0,'0'25'109,"0"0"-93,25-25-1,-25 49 1,25 1-1,-25 0 1,0 24-16,0 0 16,0 1-1,0-50 1,0-1 0,25-24-1,-25 25 16,24-25 1,1 0 15,-25-25-16,50 1-16,-1-76-15,26-24 16,-26 50 0,-24 0-1,25 49 1,-50 0 0,25 25 30,-1 0-30,1 0 15,0 0-15,-25 25 31,0 0-16,0-1 0,0 1-15,0 0 0,0 25-1,-25-1 1,25-24-1,-25 25 1,-24-26 0,24 1-16,-25 25 15,26-25 17,-1-1-17,0-24 1,-25 50-1,26-50 1,-1 0 0,0 25-1,0 0 1,0-25 0,1 0 15</inkml:trace>
  <inkml:trace contextRef="#ctx0" brushRef="#br0" timeOffset="38985.1602">7689 9351 0,'0'-24'0,"25"24"94,0 0-78,0 0-1,0 0 1,24 0-1,1 0 1,24 0 0,50 0-1,0 0 1,-24 0 0,48 0-16,-24-25 15,25 25 1,-25 0-1,50-25 1,-50 25 0,-50 0-1,-24 0-15,0 0 16,-26 0 0,1 0-1,0 0 1,0 0-1,0 0 17</inkml:trace>
  <inkml:trace contextRef="#ctx0" brushRef="#br0" timeOffset="43130.9232">8260 10492 0,'0'50'110,"0"-25"-95,0 0 1,0-1 0,0 1 31,25-25 93,49-25-124,50 1 15,-49-1-31,-26-25 16,26 50-1,-51-25 1,1 1 0,0 24-1,0-25 1,0 25 15,-1 0-31</inkml:trace>
  <inkml:trace contextRef="#ctx0" brushRef="#br0" timeOffset="51411.4655">1637 10294 0,'25'0'140,"0"0"-124,0 0-1,-1 25 1,51-25 0,-1 0-1,25 0 1,1 25 0,48-25-1,-24 0 1,0 24-1,0-24 1,-49 0 0,24 0-16,-49 0 15,-1 0 1,1 0 0,-25 0-1,0 0 1,-1 0 15,1 0-15,0 0-16,0 0 265,0 0-249,24 0 0,-24 0-1,49 0 1,1 0-1,-26 0 1,26 0-16,-1 0 16,1 0-1,24 0 1,-25 0 0,1 0-1,-1 0-15,-24 25 16,24-25-1,50 0 1,-49 25 0,-1-25-1,-24 0 1,-26 0 0,26 0-16,-25 0 15,0 0 1,24 0-1,-24 0 251,49 0-250,1 0-1,-26 0 1,26 0 0,-1 0-16,-24 0 15,0 0 1,-26 0-1,1 0 1,25 0 0,-25 0-1,-1 0-15,1 0 16,0 0 0,49 0-1,26 0 1,-1 0-1,-25 0 1,1 0-16,-26 0 16,1 0-1,-1 0 1,-24 0 15,25 0-15,-25 0-16,0 0 15,-1 0 1,1 0 15,0 0-15,0 0 15,0 0-15</inkml:trace>
  <inkml:trace contextRef="#ctx0" brushRef="#br0" timeOffset="66245.5615">7491 10344 0,'50'0'157,"-26"0"-126,26 0-16,0 0 1,-26 0 0,1 0-1,0 0 1,0 0 15,0 0-15,-25-25-1,24 25 17,1 0 30</inkml:trace>
  <inkml:trace contextRef="#ctx0" brushRef="#br0" timeOffset="69056.4557">1141 12526 0,'0'-24'47,"0"-1"31,0 0-31,25 25-16,0 0 16,-1 0-31,1 0-1,0 0 1,0 0 15</inkml:trace>
  <inkml:trace contextRef="#ctx0" brushRef="#br0" timeOffset="97617.7337">1538 12105 0,'25'0'140,"24"0"-124,-24 0-1,0 0 1,25 0 0,-26 0 15,-24 24-15,50-24-1,-25 50 1,0-50-1,-1 25 1,1 25 0,0-26-1,-25 1 1,25 25 0,-25-25-1,0-1 1,25 1-1,-25 25 1,0-1 0,0 1-1,0-25 1,-25 24 0,25 1-1,-25 0-15,0-1 16,0-24-1,1 25 1,-1-26 0,-25 26-1,25 24-15,1-24 16,-26 0 0,50-1-1,-25 1 1,0 24-1,0-24 1,25 49-16,0-24 16,-24-26-1,24 26 1,-25-1 0,25-24-1</inkml:trace>
  <inkml:trace contextRef="#ctx0" brushRef="#br0" timeOffset="98883.5771">1339 13692 0,'0'50'110,"0"-25"-110,25-1 15,-25 1 17,25 25-1,-25-25 0,25-1-15,0 1-16,-25 0 15,24 0 1,-24 0 0,25-25-1,-25 24 1,25-24 15,0 0 63,24 0-78,-24 0 15,0-24-31,0 24 15,0-25 1,0 0 0,-25 0-1,24 25 17</inkml:trace>
  <inkml:trace contextRef="#ctx0" brushRef="#br0" timeOffset="101503.3441">1538 10542 0,'-25'0'47,"0"0"-31,0 0 15,1 0-16,-1 0 1,0 0 15,0 0-31,0 0 16,1 0 31,-1 0-16,0 25-15,25 0-1,-25-25 1,0 24 15,1 1-15,-1 0-1,25 0 1,-25 0 0,25 24 15,-25 1-15,0-25-1,25-1 1,0 26-1,-24-25 1,-1 0 15,25-1-15,0 1 0,0 0-1,0 0 1,-25 24-1,25-24 1,0 0 0,-25 0-1,25 25 1,0-1 0,0 1-1,0-25 16,0-1-15,0 1 0,0 0 15,0 0 0,0 0 0,25-25 32,0 0-47,24 0 15,-24 0-31,25 0 15,-25 0 1,-1 0 0,1 0-1,0 0 17,0 0-1,0 0-31,-1 0 31,26 0 0</inkml:trace>
  <inkml:trace contextRef="#ctx0" brushRef="#br0" timeOffset="111404.0007">17165 6697 0,'0'-25'94,"25"25"15,-1 0-93,1 0-16,0 0 31,0 0 0,0 0-15,-1 0 31,1 0 31</inkml:trace>
  <inkml:trace contextRef="#ctx0" brushRef="#br0" timeOffset="114492.0789">20365 5705 0,'0'25'172,"0"0"-156,0-1 15,24-24 32,26 0 15,0 0-47,-26 0-31,1 0 16,0 0-1,0-24 1,24-26 0,1 25-1,0-24 1,-25 49-1,-1-25 1,1 0-16,0 25 16,0-25-1,0 25 1,-25-25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1-20T23:59:22.3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16570 4514 0,'24'0'47,"-24"25"0,25 25-31,-25-25-1,0 24 1,25-49 78,0 0-79,0 0 1,24 0-16,1-25 16,24-24 15,50-50-15,-25-1-16,-24 51 15,-26-1 1,1 25-1,-25 1 1,0 24 0,-1-25-1</inkml:trace>
  <inkml:trace contextRef="#ctx0" brushRef="#br0" timeOffset="1080.7225">18653 5854 0,'50'0'79,"-1"0"-64,26-25 1,24 25-1,50 0 1,-25-25-16,25 0 16,223-24 15,-50-50-31,25 49 16,1-49-1,-51 0 1,-98 49-1,-100 50 1,-25 0-16,-24 0 16,24 0-1,-49 0 1,0 0 0,0 0-1,24 0-15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1-21T00:07:58.5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20067 6846 0,'0'25'125,"0"0"-79,0 0-46,50-25 188,-26 0-172,51-25-1,-26-25-15,1 50 16,-25-50-1,0 50 1,-1-24 0,1 24-1,-25-25 1,25 25 0,-25-25-16,50 25 15,-26-25 1,1 0-1,0 25 1,0 0 31,-25-24-31</inkml:trace>
  <inkml:trace contextRef="#ctx0" brushRef="#br0" timeOffset="8305.537">21580 6772 0,'25'0'32,"-25"24"-17,25 26 1,-25 0-1,0-1 1,0 1 0,0 24-16,0 1 15,0-26 1,0 1 0,0-25 15</inkml:trace>
  <inkml:trace contextRef="#ctx0" brushRef="#br0" timeOffset="9037.0268">21605 6796 0,'0'-24'125,"25"24"-94,24-50-15,51 25 0,-1-49-1,-25 49 1,-24 0 0,-25 25-1</inkml:trace>
  <inkml:trace contextRef="#ctx0" brushRef="#br0" timeOffset="9945.6331">21630 7243 0,'24'0'62,"1"-25"-46,0 25 15,0-25-15,0 25-1,24-49 1,1 49 0,0-25-1,24 0 1,0 25 0,-49-25-1,25 1 1,-1-1-16,1 25 15,-25 0 1,0-25 0,-1 25 15</inkml:trace>
  <inkml:trace contextRef="#ctx0" brushRef="#br0" timeOffset="11123.419">21679 7293 0,'0'0'0,"0"49"31,25-49-15,-25 25-1,0 0-15,0 0 16,0-1 0,0 26-1,0-25 1,0 24-1,0-24 1,0 50-16,0-26 16,0-24-1,0 0 1,0 0 0,0-1-1,0 1-15,25 0 31</inkml:trace>
  <inkml:trace contextRef="#ctx0" brushRef="#br0" timeOffset="12560.3735">24879 8607 0,'25'25'31,"-25"0"-15,0 0-1,0 24-15,25-24 16,-25 0 0,25 24-1,-25-24 16,24-25 16,1 0 31,25 0-62,-1-25 0,26-24-1,49-26-15,0-24 16,25-25 0,-25 25-1,49 0 1,-24 24-1,-74 26-15,-1-1 16,0 25 0,-49 1-1,25-1 1,-1 0 0,-49 0 15,25 25-16</inkml:trace>
  <inkml:trace contextRef="#ctx0" brushRef="#br0" timeOffset="23756.8381">26070 11609 0,'0'24'62,"0"1"-46,0 0 0,25 25-1,-25-1 1,0-24-16,0 0 16,0 0-1,0-1 1,24 1-1,-24 0 17,25-25-1,0 0 16,0 0-16,24 0-31,1-50 16,24 1-1,-24 24 1,-25-25 0,74-24-1,-74 49 1,0-24-1,24 49 1</inkml:trace>
  <inkml:trace contextRef="#ctx0" brushRef="#br0" timeOffset="27291.1939">16991 10939 0,'-25'0'78,"1"0"-78,-26 0 15,-74 0 1,0 49 0,50-24-1,49-25 1,-25 50 0,25-50-16,-24 25 15,49-1 1,-50 1-1,50 0 1,-25 0 0,0 0-16,1 49 15,-26 1 1,50 24 0,0 0-1,0 0 1,0 50-1,0 49 1,0 1-16,-50-1 16,50 125-1,0-100 1,0-49 0,0 24-1,0-24 1,0-1-1,0-49-15,0-49 16,0-1 0,0-24-1,0-1 1,0 26 0,25-26-16,-25 1 15,25-25 1,-25 0-1,25-25 298,24 0-313,-24 0 16,50 0-1,-26 0 1,26 0-1,-1 0 1,1 0-16,-26 0 16,26 0-1,-1 0 1,-24 0 0,-1 0-1,1 0 1,-25 0-16,24-25 15,-24 25 1,0 0 0,0 0 15,-1 0 63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1-21T00:13:35.3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16272 4614 0,'0'24'140,"0"1"-124,25 0 15,-25 0-15,0 0 0,0-1-1,0 1 1,0 0-1,24-25 17,-24 25-1,0 0 0,25-25 0,0 0 16,0 0-31,25 0 15,-26 0 0,1 0 1,0 0-1,0 0-15,0-25-16,-1 0 15,26 25 1,24-25-1,-49 0 1,0 25 0,49-24-1,-74-1 1,25 25-16,0-25 16,0 0-1,0 25 32,-1 0 0,26 0 234,-25 0-265,24-25-1,1 25 1,0 0 15,-50-24-15,24 24 0,1 0-1,0 0 1,0-25-16,24 0 15</inkml:trace>
  <inkml:trace contextRef="#ctx0" brushRef="#br0" timeOffset="3852.5689">3522 6499 0,'0'0'0,"50"0"31,-25 25-16,49-25-15,1 0 16,73 0 0,26 0-1,-50 0 1,-50 0 0,1 0-16,-1 0 15,-24 0 1,-25 0-1,-1 0 1,1 0 15,-25 24-15,25-24 0,0 0 30,0 0-30</inkml:trace>
  <inkml:trace contextRef="#ctx0" brushRef="#br0" timeOffset="9580.3894">11261 6846 0,'0'-25'32,"25"25"15,0 0-16,25 25-31,-1-25 15,26 0 1,-1 25 0,25-25-1,25 0-15,199 0 16,-26 0 0,-49 0-1,-24 0 1,-51 0-1,-49 0 1,25 0-16,-50 0 16,-24 0-1,-26 0 1,-24 0 0,0 0-1,0 0 204,24 0-203,26 0-1,49 0 1,25 25-16,24 24 15,-49-24 1,50 0 0,124 25-1,-125-26 1,-24 1 0,-75 0-16,1-25 15,24 25 1,-24-25-1,-1 0 1,0 0 0,-49 0-1,0 0 1,0 0-16,24 0 62,-24-25 173,50 0-235,-26 25 15,50-25 1,50 1 0,0-1-1,0 25 1,25-25 0,24 0-1,-74 0-15,-50 25 16,-24 0-1,-25 0 1,24 0 0,-24 0-1,50 0-15,-51 0 16,26 0 0,0 0-1,-1 0 1,1 0-1,-25 0 32</inkml:trace>
  <inkml:trace contextRef="#ctx0" brushRef="#br0" timeOffset="11954.9702">20315 8682 0,'25'0'125,"24"0"-109,-24 0-1,50 0 1,-1 0 0,0 0-1,-24 0 1,0 0 0,-1 0-16,26 0 15,24 0 1,0 0-1,-49 24 1,-25 26 0,24-50-1,1 50 1,-25-50 0,49 99-1,-49-25-15,24-24 16,-49-25-1,50 0 1,-50 24 0,0-24 15,25 0 16</inkml:trace>
  <inkml:trace contextRef="#ctx0" brushRef="#br0" timeOffset="13678.1195">18628 9674 0,'0'-25'15,"0"0"32,0 0-31,50 25-1,24-49 1,1 24-16,-50 0 16,24 0-1,-24 25 17,0 0-17,0 0 1,-1 0-1,1 0 1,-25 25 0,25 0-1,0 25 1,-25-26 0,0 26-16,0-25 31,0 24-31,0 26 15,0-50 17,0 24-17,0-24 1,0 0 0,0 24-1,0 1-15,0-25 16,-25 0-1,25 0 1,0-1 0,-25 1-1,25 0 1,0 0 15,0 0-15,0-1-1,0 1 48,99-25 124,-49-25-171,0 1 0,-1-1-1,1 0 1,-1 25-16,-24-25 16,0 25-1,-25-25 1,25 25-1,-25-24 1</inkml:trace>
  <inkml:trace contextRef="#ctx0" brushRef="#br0" timeOffset="18959.641">15032 9699 0,'0'-25'78,"24"25"0,1-25-62,50 25-1,-26-25 1,26-24 0,-1 24-1,75 0-15,-75 0 16,-49 0 0,0 25-1,0 0 16,24 0 1,-24 0-17,25-24-15,-25 24 16,24-25 15,-24 25 0,0-25 1,0 25-17,-25 50 63,0 24-62,0 0 0,0 1-16,0-1 15,-25 25 1,0 1 0,25 73-1,0-24 1,0-74-1,0 24 1,0-25 0,0 1-1,-25 49 1,25 0 0,0-50-16,0 0 15,0-49 1,0 25-1,0-25 1,0-1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1-21T00:21:45.4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5928 17066 0,'0'49'93,"0"-24"-93,0 0 32,25-25 30,0 0-31,25 0-31,-1-25 16,26-49 0,49 24-1,-50 0 1,0 26-16,-74-1 15,25 25 1</inkml:trace>
  <inkml:trace contextRef="#ctx0" brushRef="#br0" timeOffset="9008.1084">22002 8855 0,'0'25'63,"0"0"-48,0 0-15,25 49 16,-25-24 0,24-25 15,1-25-16,0 0 17,49-25-17,125-99-15,24 0 16,-74 24 0,-25 1-1,-74 74 1,-26-24-1,1 49 1,25-50 0,-25 25 15</inkml:trace>
  <inkml:trace contextRef="#ctx0" brushRef="#br0" timeOffset="28974.4679">19248 13022 0,'0'25'125,"0"0"-109,0 25-1,25-26 1,-25 1-1,25 25 1,-25-25 0,25-25-1,0 25 1,-25-1 0,0 1 15,24-25 63,1 0-48,25-25-30,-1 1 0,26-51-1,24 25 1,25-49 0,-49 0-1,24 25-15,50-50 16,-75 49-1,0 26 1,-24 24 0,-25 0-1,0 25 1,-1 0 0,1-25-1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1-21T00:22:36.7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3349 8905 0,'0'25'109,"0"-1"-78,0 1-15,24 0 31,1-25-32,-25 25 17,25-25-17,25 0 16,-26 0 1,26 0-1,0 0-15,74-50-1,49-123 1,-24 73-1,-25 26-15,-74 0 16,-1 74 0,-49-25-1,25 0 1,25-25 0,-25 50-1</inkml:trace>
  <inkml:trace contextRef="#ctx0" brushRef="#br0" timeOffset="11081.3884">5209 11485 0,'0'24'47,"0"1"-32,0 25 17,0-25-17,25-25 173,0 0-173,-1 0 1,1 0 0,0-25-16,25 0 15,-1 0 1,-49 0 0,50 1-1,-50-1 1,25 25-16,-25-25 15,0 0 1,24 25 0,-24-25 31,25 25-32,0 0 32,-25-24-16</inkml:trace>
  <inkml:trace contextRef="#ctx0" brushRef="#br0" timeOffset="21448.3004">10641 12601 0,'0'-25'16,"0"50"93,0 0-109,0-1 16,0 1 15,25-25 47,0 0-15,0 0-48,24 0 1,26-49 0,-1-1-16,0-24 15,50-1 1,1-24 0,-1 49-1,-50-24 1,25-1-1,0 51 1,-49-26-16,-25 25 16,0 25-1,-1-25 1</inkml:trace>
  <inkml:trace contextRef="#ctx0" brushRef="#br0" timeOffset="35852.9012">10517 15925 0,'0'0'0,"0"49"16,25-24 0,0 0-1,-25 0-15,0-1 16,25-24 0,-25 25-1,0 0 16,24-25 48,26 0-17,0 0-62,24-50 16,25-24-1,124-124 1,-49 24 0,-25 25-1,-50 100 1,-24-26-1,-26 50 1,-24 25 0,-25-25-1,25 25-15</inkml:trace>
  <inkml:trace contextRef="#ctx0" brushRef="#br0" timeOffset="41814.8769">19645 5680 0,'25'25'46,"-25"25"-30,25-1 0,0-24-1,-25 25 1,0-25-16,0-1 16,25 1-1,-1-25 32,26 0-16,0 0-15,-1 0 0,50-49-16,149-76 15,-24-23 1,-125 48-1,0 51 1,-49-26 0,-1 75-1,-24-24 1,0 24 0,-25-25-16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1-21T00:35:21.1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17983 6077 0,'25'0'78,"50"0"-63,24 0 1,0 0 0,0 0-1,25 0 1,0-25 0,75 25-16,-26 0 15,-24 0 1,25 0-1,-1 0 1,-48 0 0,-26 0-1,-25 0 1,50 0 0,-49 0-16,-1 0 15,-24 0 1,-1 0-1,-24 0 1,0 0 0,0 0-1</inkml:trace>
  <inkml:trace contextRef="#ctx0" brushRef="#br0" timeOffset="8461.6396">3175 8062 0,'0'-25'47,"0"50"78,0-1-94,25 1 0,-25 25-15,0-1-1,25-24 17,-25 0-17,0 0 16,0 0-15,24-25 15,1 0 63,0 0-78,0 0 15,24-25-15,-24 25-1,50-50 1,-51 25-16,1 1 15,0-1 1,0 25 0,0-25 15,24 0-15,-24 0-1,50 1 1,49-76-16,-50 26 15,25 24 1,-49 1 0,-1 24-1,-24 0 1,0 0 0,25 25-1,-50-25 1,24 25-16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1-21T23:57:50.3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992 7689 0,'25'0'187,"0"0"-187,0 0 16,-1 0-1,1 0 1,0 0 0,25 0-1,-1 0 1,-24 0-1,25 0-15,-1 0 16,-24 0 0,49 0-1,-49 0 1,25 0 0,-25 0-1,24 0 1,1 0-16,0 0 15,-1 0 1,-24 0 0,25 0-1,24 0 1,-49 0 0,0 0-1,-1 0 1,1 0-16,0 0 15,0 0 17,0 0 655</inkml:trace>
  <inkml:trace contextRef="#ctx0" brushRef="#br0" timeOffset="3983.6565">3944 6697 0,'25'25'125,"0"0"-94,-25 0 0,0-1 0,24-24-15,1 0 78,0-24-63,25 24-31,-1-75 16,1 50-1,-1-24 1,26 24-1,-50-25 1,-1 50 0,-24-24-1,25 24-15</inkml:trace>
  <inkml:trace contextRef="#ctx0" brushRef="#br0" timeOffset="5286.527">5829 6623 0,'25'0'0,"0"0"15,-25 25 1,25-1-1,-25 1 1,24 0 15,-24 0-31,25 24 16,0-24 15,-25 0-15,0 0-1,0 0 17,25-25-17,0 0 17,-1 0 30,1 0-31,25-25-15,-1 0 0,-24 0-1,0 25 1,0-25-1,0 25 1,-1-24 15,1 24-31,0-25 16,0 25 31,0 0 47</inkml:trace>
  <inkml:trace contextRef="#ctx0" brushRef="#br0" timeOffset="9898.6269">5804 6251 0,'0'-25'297,"25"25"-235,0 0-30,0 0-17,0 0 16,-1 0 16,1 0-15,-25 25-32,25 0 15,0-25 1,-25 24-1,0 1 1,0 0 0,0 0 15,0 0-15,0-1-16,0 1 31,0 0 16,25-25 93,-1-25-108,1 0-17,-25 1 16,25 24-15,-25-25 0,0 0-1,25 0 1,-25 0 31,25 25-32,-25-24 1,0-1 15,0 0-31,0 0 32,24-24-17,-24 24 1,25 0-1,-25 0 32,0 50 141,0 0-173,0 0 1,0-1 0,0 1-1,0 0 1,0 0 0,25-25 15,-25 25-16,0-1 48,25-24-47,0 0 15,-1 25 16,1-25-32,0 0 1,25 0 0,-1 0-16,-24 0 31,-25 25 125</inkml:trace>
  <inkml:trace contextRef="#ctx0" brushRef="#br0" timeOffset="15026.0403">7218 5730 0,'50'0'234,"-25"0"-234,-1 0 16,1 25 15,-25-1-15,0 1 15,25 0-31,-25 0 16,0 0-1,0 0 17,0-1-1,0 1-16,0 0 1,25-50 125,0 0-141,-25 1 15,0-1 1,24 0 0,1-25 15,0 50-16,0-25 17,-25 1-1,25-1-15,-25 0 15,24 25 0,-24-25-15,0 0 171,-24 50-46,24 0-126,0 0 1,0 0-16,0-1 16,0 1-1,0 0 17,0 0-17,0 0-15,0 0 31,0 24-15,0-24 0,0 0-1,0 0 1,0-1 31,24-24-32,1 0 32,0 0 16,0 0-63,0 0 15</inkml:trace>
  <inkml:trace contextRef="#ctx0" brushRef="#br0" timeOffset="15934.67">7838 5829 0,'25'0'156,"0"0"-140,0 0 0,-1 0 109</inkml:trace>
  <inkml:trace contextRef="#ctx0" brushRef="#br0" timeOffset="17140.4755">7888 6077 0,'49'0'141,"-24"0"-125,0 0 15,0 0-16,0 0 17,0 0-1,-1 0-15,1 0 30,0 0 17</inkml:trace>
  <inkml:trace contextRef="#ctx0" brushRef="#br0" timeOffset="18485.3751">8582 5606 0,'0'25'141,"0"-1"-125,0 1-1,0 0 1,0 25 0,0-1-1,0-24-15,0 0 16,0 0-1,0 0 1,0 24 15,0-24 1,0 0-17,0 0 32,0-1 16,0 1 77</inkml:trace>
  <inkml:trace contextRef="#ctx0" brushRef="#br0" timeOffset="29033.4059">3101 7689 0,'24'0'172,"26"0"-156,0 0 0,-26 0-1,1 0-15,25 0 16,-1 0-1,1 0 1,0 0 0,24 0-1,0 0 1,75 0-16,0 0 16,-50 0-1,-24 0 1,-1 0-1,1 0 1,-1 0-16,0 0 16,1 0-1,-26 0 1,26 0 0,-26 0-1,1 0-15,0 0 16,-26 0-1,26 0 1,-25 0 218,49 0-218,100 0 0,99 0-1,-25 0 1,0 0 0,-124 0-16,-50 0 15,1 0 1,-50 0-1,49 0 1,-49 0 0,0 0-1,24 0-15,26 0 16,-1 0 0,25 0-1,-24 0 1,-1 0-1,-49 0 1,0 0-16,-1 0 16,1 0 31,25 0-16,-25 0-16,0 0 17,-1 0-17,-24 25 1,25-25 0,25 0-1,-25 0-15,24 0 31,-24 0 1,0 0-1,0 0-31,-1 0 16,1 0 30,0 0-14,0 0-17,0 0 1,24 25 15,-24-25 0,0 0 16,24 0-15,-24 0-1,0 0-16,0 0 1,0 0 0,-1 0 15,1 0 16,0 0-16,-25 25 78</inkml:trace>
  <inkml:trace contextRef="#ctx0" brushRef="#br0" timeOffset="32186.5082">5184 8136 0,'25'-25'125,"0"0"-94,0 25 16,-1 0 0,1 0-16,0 0-15,0 0 78,-25 25-79,0 0 17,0 25-17,0-26 1,0 1 15,0 0-15,0 0 15,0 0 0,0-1-15,0 1 0,0 0 62,25-25 31,-25-25-62,24 0-31,1 1 15,-25-1 16,25 25-16,-25-50-31,25 50 16,-25-25-1,25-24 1,-25 24 15,24 0-15,-24 0-1,25 1 1,0-1-16,-25-25 16,25 25-1,0 0 1,-25 1 31,0 48 140,0 1-156,0 25 1,0-25-17,0 24 1,0 1 15,0-25-15,0 0 31,0-1-32,0 1 32,24-25-16,1 25 1,0-25-17,0 0 17,0 0 30,-1 0-46,1 25-16,25-25 15,-25 0 1,0 0 15,-1 25-15,1-25 31</inkml:trace>
  <inkml:trace contextRef="#ctx0" brushRef="#br0" timeOffset="72925.7111">2555 11708 0,'25'0'203,"-1"0"-187,26 0-1,-25 0 17,0 0-1,0 0-16,-1 0 48,1 0-16,0 0 0,0 0-16,0 0 63,-1 0 62,1 0-140,0-25-1,0 25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pPr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375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pPr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030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pPr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3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pPr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311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pPr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43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pPr/>
              <a:t>7/23/2022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212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pPr/>
              <a:t>7/23/2022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780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pPr/>
              <a:t>7/23/2022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058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pPr/>
              <a:t>7/23/2022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078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pPr/>
              <a:t>7/23/2022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653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pPr/>
              <a:t>7/23/2022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632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65A70-8F76-4756-8B6B-36D7F5A535E3}" type="datetimeFigureOut">
              <a:rPr lang="en-US" smtClean="0"/>
              <a:pPr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8C262-99CA-4C90-A090-CF05A78C2A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937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Day 04: Decision Making Structure in JS</a:t>
            </a:r>
            <a:endParaRPr lang="en-US" sz="48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1193" y="1675155"/>
            <a:ext cx="11600597" cy="4804984"/>
          </a:xfrm>
        </p:spPr>
        <p:txBody>
          <a:bodyPr numCol="1">
            <a:normAutofit fontScale="92500" lnSpcReduction="10000"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</a:rPr>
              <a:t>Decision making in JavaScript 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</a:rPr>
              <a:t>If statement </a:t>
            </a:r>
            <a:r>
              <a:rPr lang="en-US" sz="2000" dirty="0">
                <a:solidFill>
                  <a:srgbClr val="002060"/>
                </a:solidFill>
              </a:rPr>
              <a:t>in JavaScript</a:t>
            </a:r>
            <a:endParaRPr lang="en-US" sz="2000" dirty="0" smtClean="0">
              <a:solidFill>
                <a:srgbClr val="002060"/>
              </a:solidFill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</a:rPr>
              <a:t>Problem with </a:t>
            </a:r>
            <a:r>
              <a:rPr lang="en-US" sz="2000" dirty="0">
                <a:solidFill>
                  <a:srgbClr val="002060"/>
                </a:solidFill>
              </a:rPr>
              <a:t>solution in JavaScript</a:t>
            </a:r>
            <a:endParaRPr lang="en-US" sz="2000" dirty="0" smtClean="0">
              <a:solidFill>
                <a:srgbClr val="002060"/>
              </a:solidFill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</a:rPr>
              <a:t>If else statement </a:t>
            </a:r>
            <a:r>
              <a:rPr lang="en-US" sz="2000" dirty="0">
                <a:solidFill>
                  <a:srgbClr val="002060"/>
                </a:solidFill>
              </a:rPr>
              <a:t>in JavaScript</a:t>
            </a:r>
            <a:endParaRPr lang="en-US" sz="2000" dirty="0" smtClean="0">
              <a:solidFill>
                <a:srgbClr val="002060"/>
              </a:solidFill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</a:rPr>
              <a:t>Problem with solution in JavaScript</a:t>
            </a:r>
            <a:endParaRPr lang="en-US" sz="2000" dirty="0" smtClean="0">
              <a:solidFill>
                <a:srgbClr val="002060"/>
              </a:solidFill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</a:rPr>
              <a:t>If else if </a:t>
            </a:r>
            <a:r>
              <a:rPr lang="en-US" sz="2000" dirty="0">
                <a:solidFill>
                  <a:srgbClr val="002060"/>
                </a:solidFill>
              </a:rPr>
              <a:t>statement in JavaScript</a:t>
            </a:r>
            <a:endParaRPr lang="en-US" sz="2000" dirty="0" smtClean="0">
              <a:solidFill>
                <a:srgbClr val="002060"/>
              </a:solidFill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</a:rPr>
              <a:t>Problem with </a:t>
            </a:r>
            <a:r>
              <a:rPr lang="en-US" sz="2000" dirty="0" smtClean="0">
                <a:solidFill>
                  <a:srgbClr val="002060"/>
                </a:solidFill>
              </a:rPr>
              <a:t>solution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</a:rPr>
              <a:t>Switch statement in JavaScript 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</a:rPr>
              <a:t>Problem related to switch statement and solution</a:t>
            </a:r>
            <a:endParaRPr lang="en-US" sz="2000" dirty="0">
              <a:solidFill>
                <a:srgbClr val="002060"/>
              </a:solidFill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rgbClr val="002060"/>
              </a:solidFill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030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96296"/>
          </a:xfrm>
        </p:spPr>
        <p:txBody>
          <a:bodyPr>
            <a:normAutofit fontScale="90000"/>
          </a:bodyPr>
          <a:lstStyle/>
          <a:p>
            <a:r>
              <a:rPr lang="en-US" b="1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Switch Statement in JavaScript</a:t>
            </a:r>
            <a:endParaRPr lang="en-US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0249" y="1675154"/>
            <a:ext cx="11600597" cy="5080487"/>
          </a:xfrm>
        </p:spPr>
        <p:txBody>
          <a:bodyPr numCol="2">
            <a:normAutofit/>
          </a:bodyPr>
          <a:lstStyle/>
          <a:p>
            <a:pPr algn="l"/>
            <a:r>
              <a:rPr lang="en-US" sz="1800" dirty="0">
                <a:solidFill>
                  <a:srgbClr val="002060"/>
                </a:solidFill>
              </a:rPr>
              <a:t>It is alternative of if else if </a:t>
            </a:r>
            <a:r>
              <a:rPr lang="en-US" sz="1800" dirty="0" smtClean="0">
                <a:solidFill>
                  <a:srgbClr val="002060"/>
                </a:solidFill>
              </a:rPr>
              <a:t>statement</a:t>
            </a:r>
            <a:endParaRPr lang="en-US" sz="1800" b="1" dirty="0" smtClean="0">
              <a:solidFill>
                <a:srgbClr val="002060"/>
              </a:solidFill>
            </a:endParaRPr>
          </a:p>
          <a:p>
            <a:pPr algn="l"/>
            <a:r>
              <a:rPr lang="en-US" sz="1800" b="1" dirty="0" smtClean="0">
                <a:solidFill>
                  <a:srgbClr val="002060"/>
                </a:solidFill>
              </a:rPr>
              <a:t>Syntax</a:t>
            </a:r>
          </a:p>
          <a:p>
            <a:pPr algn="l"/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</a:rPr>
              <a:t>switch</a:t>
            </a:r>
            <a:r>
              <a:rPr lang="en-US" sz="1800" dirty="0" smtClean="0">
                <a:solidFill>
                  <a:srgbClr val="002060"/>
                </a:solidFill>
              </a:rPr>
              <a:t>(variable/expression) {</a:t>
            </a:r>
          </a:p>
          <a:p>
            <a:pPr algn="l"/>
            <a:r>
              <a:rPr lang="en-US" sz="1800" dirty="0" smtClean="0">
                <a:solidFill>
                  <a:srgbClr val="002060"/>
                </a:solidFill>
              </a:rPr>
              <a:t>  case 1:</a:t>
            </a:r>
          </a:p>
          <a:p>
            <a:pPr algn="l"/>
            <a:r>
              <a:rPr lang="en-US" sz="1800" dirty="0" smtClean="0">
                <a:solidFill>
                  <a:srgbClr val="002060"/>
                </a:solidFill>
              </a:rPr>
              <a:t>    // block of code</a:t>
            </a:r>
          </a:p>
          <a:p>
            <a:pPr algn="l"/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</a:rPr>
              <a:t>    break;</a:t>
            </a:r>
          </a:p>
          <a:p>
            <a:pPr algn="l"/>
            <a:r>
              <a:rPr lang="en-US" sz="1800" dirty="0" smtClean="0">
                <a:solidFill>
                  <a:srgbClr val="002060"/>
                </a:solidFill>
              </a:rPr>
              <a:t>  case 2:</a:t>
            </a:r>
          </a:p>
          <a:p>
            <a:pPr algn="l"/>
            <a:r>
              <a:rPr lang="en-US" sz="1800" dirty="0" smtClean="0">
                <a:solidFill>
                  <a:srgbClr val="002060"/>
                </a:solidFill>
              </a:rPr>
              <a:t> // block of code</a:t>
            </a:r>
          </a:p>
          <a:p>
            <a:pPr algn="l"/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</a:rPr>
              <a:t>    break;</a:t>
            </a:r>
          </a:p>
          <a:p>
            <a:pPr algn="l"/>
            <a:r>
              <a:rPr lang="en-US" sz="1800" dirty="0" smtClean="0">
                <a:solidFill>
                  <a:srgbClr val="002060"/>
                </a:solidFill>
              </a:rPr>
              <a:t> case 3:</a:t>
            </a:r>
          </a:p>
          <a:p>
            <a:pPr algn="l"/>
            <a:r>
              <a:rPr lang="en-US" sz="1800" dirty="0" smtClean="0">
                <a:solidFill>
                  <a:srgbClr val="002060"/>
                </a:solidFill>
              </a:rPr>
              <a:t> // block of code</a:t>
            </a:r>
          </a:p>
          <a:p>
            <a:pPr algn="l"/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</a:rPr>
              <a:t>    break;</a:t>
            </a:r>
          </a:p>
          <a:p>
            <a:pPr algn="l"/>
            <a:r>
              <a:rPr lang="en-US" sz="1800" dirty="0" smtClean="0">
                <a:solidFill>
                  <a:srgbClr val="002060"/>
                </a:solidFill>
              </a:rPr>
              <a:t> </a:t>
            </a:r>
          </a:p>
          <a:p>
            <a:pPr algn="l"/>
            <a:endParaRPr lang="en-US" sz="1800" dirty="0" smtClean="0">
              <a:solidFill>
                <a:srgbClr val="002060"/>
              </a:solidFill>
            </a:endParaRPr>
          </a:p>
          <a:p>
            <a:pPr algn="l"/>
            <a:r>
              <a:rPr lang="en-US" sz="1800" dirty="0" smtClean="0">
                <a:solidFill>
                  <a:srgbClr val="002060"/>
                </a:solidFill>
              </a:rPr>
              <a:t>case 4:</a:t>
            </a:r>
          </a:p>
          <a:p>
            <a:pPr algn="l"/>
            <a:r>
              <a:rPr lang="en-US" sz="1800" dirty="0" smtClean="0">
                <a:solidFill>
                  <a:srgbClr val="002060"/>
                </a:solidFill>
              </a:rPr>
              <a:t> // block of code</a:t>
            </a:r>
          </a:p>
          <a:p>
            <a:pPr algn="l"/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</a:rPr>
              <a:t>    break;</a:t>
            </a:r>
          </a:p>
          <a:p>
            <a:pPr algn="l"/>
            <a:r>
              <a:rPr lang="en-US" sz="1800" dirty="0" smtClean="0">
                <a:solidFill>
                  <a:srgbClr val="002060"/>
                </a:solidFill>
              </a:rPr>
              <a:t>  default:</a:t>
            </a:r>
          </a:p>
          <a:p>
            <a:pPr algn="l"/>
            <a:r>
              <a:rPr lang="en-US" sz="1800" dirty="0" smtClean="0">
                <a:solidFill>
                  <a:srgbClr val="002060"/>
                </a:solidFill>
              </a:rPr>
              <a:t> // block of code</a:t>
            </a:r>
          </a:p>
          <a:p>
            <a:pPr algn="l"/>
            <a:r>
              <a:rPr lang="en-US" sz="1800" dirty="0" smtClean="0">
                <a:solidFill>
                  <a:srgbClr val="002060"/>
                </a:solidFill>
              </a:rPr>
              <a:t>}</a:t>
            </a:r>
          </a:p>
          <a:p>
            <a:pPr algn="l"/>
            <a:endParaRPr lang="en-US" sz="18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357120" y="2018160"/>
              <a:ext cx="2732760" cy="219708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7760" y="2008800"/>
                <a:ext cx="2751480" cy="2215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71655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96296"/>
          </a:xfrm>
        </p:spPr>
        <p:txBody>
          <a:bodyPr>
            <a:normAutofit fontScale="90000"/>
          </a:bodyPr>
          <a:lstStyle/>
          <a:p>
            <a:r>
              <a:rPr lang="en-US" b="1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Switch Statement in JavaScript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0249" y="1675154"/>
            <a:ext cx="11600597" cy="5080487"/>
          </a:xfrm>
        </p:spPr>
        <p:txBody>
          <a:bodyPr numCol="1"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sz="2000" b="1" dirty="0" smtClean="0">
                <a:solidFill>
                  <a:srgbClr val="002060"/>
                </a:solidFill>
              </a:rPr>
              <a:t>Switch Statement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</a:rPr>
              <a:t>It is alternative of if else if statement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</a:rPr>
              <a:t>It take condition which match with different cases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</a:rPr>
              <a:t>We can provide more cases as we want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</a:rPr>
              <a:t>If condition is matched with any case,  then statement or set of statement of that case will execute.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</a:rPr>
              <a:t>Break statement: It will break the execution of the statements. It will break the control to execute more 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</a:rPr>
              <a:t>Default statement: If condition is not match with any case, then statement in side the default statement will execute</a:t>
            </a:r>
          </a:p>
          <a:p>
            <a:pPr algn="l">
              <a:lnSpc>
                <a:spcPct val="150000"/>
              </a:lnSpc>
            </a:pPr>
            <a:endParaRPr lang="en-US" sz="2000" b="1" dirty="0" smtClean="0">
              <a:solidFill>
                <a:srgbClr val="002060"/>
              </a:solidFill>
            </a:endParaRPr>
          </a:p>
          <a:p>
            <a:pPr algn="l">
              <a:lnSpc>
                <a:spcPct val="150000"/>
              </a:lnSpc>
            </a:pPr>
            <a:endParaRPr lang="en-US" sz="2000" b="1" dirty="0" smtClean="0">
              <a:solidFill>
                <a:srgbClr val="002060"/>
              </a:solidFill>
            </a:endParaRPr>
          </a:p>
          <a:p>
            <a:pPr algn="l">
              <a:lnSpc>
                <a:spcPct val="150000"/>
              </a:lnSpc>
            </a:pPr>
            <a:endParaRPr lang="en-US" sz="2000" b="1" dirty="0" smtClean="0">
              <a:solidFill>
                <a:srgbClr val="002060"/>
              </a:solidFill>
            </a:endParaRPr>
          </a:p>
          <a:p>
            <a:pPr algn="l">
              <a:lnSpc>
                <a:spcPct val="150000"/>
              </a:lnSpc>
            </a:pPr>
            <a:endParaRPr lang="en-US" sz="2000" b="1" dirty="0" smtClean="0">
              <a:solidFill>
                <a:srgbClr val="002060"/>
              </a:solidFill>
            </a:endParaRPr>
          </a:p>
          <a:p>
            <a:pPr algn="l">
              <a:lnSpc>
                <a:spcPct val="150000"/>
              </a:lnSpc>
            </a:pPr>
            <a:endParaRPr lang="en-US" sz="2000" b="1" dirty="0" smtClean="0">
              <a:solidFill>
                <a:srgbClr val="002060"/>
              </a:solidFill>
            </a:endParaRPr>
          </a:p>
          <a:p>
            <a:pPr algn="l">
              <a:lnSpc>
                <a:spcPct val="150000"/>
              </a:lnSpc>
            </a:pPr>
            <a:endParaRPr lang="en-US" sz="2000" b="1" dirty="0" smtClean="0">
              <a:solidFill>
                <a:srgbClr val="002060"/>
              </a:solidFill>
            </a:endParaRPr>
          </a:p>
          <a:p>
            <a:pPr algn="l">
              <a:lnSpc>
                <a:spcPct val="150000"/>
              </a:lnSpc>
            </a:pPr>
            <a:endParaRPr lang="en-US" sz="2000" b="1" dirty="0" smtClean="0">
              <a:solidFill>
                <a:srgbClr val="002060"/>
              </a:solidFill>
            </a:endParaRPr>
          </a:p>
          <a:p>
            <a:pPr algn="l">
              <a:lnSpc>
                <a:spcPct val="150000"/>
              </a:lnSpc>
            </a:pPr>
            <a:endParaRPr lang="en-US" sz="2000" b="1" dirty="0" smtClean="0">
              <a:solidFill>
                <a:srgbClr val="002060"/>
              </a:solidFill>
            </a:endParaRPr>
          </a:p>
          <a:p>
            <a:pPr algn="l">
              <a:lnSpc>
                <a:spcPct val="150000"/>
              </a:lnSpc>
            </a:pPr>
            <a:endParaRPr lang="en-US" sz="20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803520" y="2893320"/>
              <a:ext cx="7001280" cy="284868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4160" y="2883960"/>
                <a:ext cx="7020000" cy="2867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50773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Switch Problem in JS</a:t>
            </a:r>
            <a:endParaRPr lang="en-US" b="1" dirty="0">
              <a:solidFill>
                <a:srgbClr val="00206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7" y="1675155"/>
            <a:ext cx="11600597" cy="4804984"/>
          </a:xfrm>
        </p:spPr>
        <p:txBody>
          <a:bodyPr numCol="1">
            <a:noAutofit/>
          </a:bodyPr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rgbClr val="002060"/>
                </a:solidFill>
              </a:rPr>
              <a:t>Write A JS Program To Get A Character From User To Check It Is Vowel Or Consonant</a:t>
            </a:r>
            <a:endParaRPr lang="en-US" sz="28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4732560" y="2107440"/>
              <a:ext cx="3259800" cy="142020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23200" y="2098080"/>
                <a:ext cx="3278520" cy="1438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4858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Switch </a:t>
            </a:r>
            <a:r>
              <a:rPr lang="en-US" b="1" dirty="0" smtClean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Problem Solution </a:t>
            </a:r>
            <a:r>
              <a:rPr lang="en-US" b="1" dirty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in JS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7" y="1675155"/>
            <a:ext cx="11600597" cy="4804984"/>
          </a:xfrm>
        </p:spPr>
        <p:txBody>
          <a:bodyPr numCol="2">
            <a:noAutofit/>
          </a:bodyPr>
          <a:lstStyle/>
          <a:p>
            <a:pPr algn="l"/>
            <a:r>
              <a:rPr lang="en-US" sz="1600" dirty="0" err="1" smtClean="0">
                <a:solidFill>
                  <a:srgbClr val="002060"/>
                </a:solidFill>
              </a:rPr>
              <a:t>Var</a:t>
            </a:r>
            <a:r>
              <a:rPr lang="en-US" sz="1600" dirty="0" smtClean="0">
                <a:solidFill>
                  <a:srgbClr val="002060"/>
                </a:solidFill>
              </a:rPr>
              <a:t> char = ‘A’</a:t>
            </a:r>
          </a:p>
          <a:p>
            <a:pPr algn="l"/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</a:rPr>
              <a:t>switch</a:t>
            </a:r>
            <a:r>
              <a:rPr lang="en-US" sz="1600" dirty="0" smtClean="0">
                <a:solidFill>
                  <a:srgbClr val="002060"/>
                </a:solidFill>
              </a:rPr>
              <a:t>(‘A’) {</a:t>
            </a:r>
          </a:p>
          <a:p>
            <a:pPr algn="l"/>
            <a:r>
              <a:rPr lang="en-US" sz="1600" dirty="0" smtClean="0">
                <a:solidFill>
                  <a:srgbClr val="002060"/>
                </a:solidFill>
              </a:rPr>
              <a:t>  case ‘A’:</a:t>
            </a:r>
          </a:p>
          <a:p>
            <a:pPr algn="l"/>
            <a:r>
              <a:rPr lang="en-US" sz="1600" dirty="0" smtClean="0">
                <a:solidFill>
                  <a:srgbClr val="002060"/>
                </a:solidFill>
              </a:rPr>
              <a:t>  case ‘a’:</a:t>
            </a:r>
          </a:p>
          <a:p>
            <a:pPr algn="l"/>
            <a:r>
              <a:rPr lang="en-US" sz="1600" dirty="0" err="1" smtClean="0">
                <a:solidFill>
                  <a:srgbClr val="002060"/>
                </a:solidFill>
              </a:rPr>
              <a:t>document.write</a:t>
            </a:r>
            <a:r>
              <a:rPr lang="en-US" sz="1600" dirty="0" smtClean="0">
                <a:solidFill>
                  <a:srgbClr val="002060"/>
                </a:solidFill>
              </a:rPr>
              <a:t>(“It is vowel”);</a:t>
            </a:r>
          </a:p>
          <a:p>
            <a:pPr algn="l"/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</a:rPr>
              <a:t>    break;</a:t>
            </a:r>
          </a:p>
          <a:p>
            <a:pPr algn="l"/>
            <a:r>
              <a:rPr lang="en-US" sz="1600" dirty="0" smtClean="0">
                <a:solidFill>
                  <a:srgbClr val="002060"/>
                </a:solidFill>
              </a:rPr>
              <a:t> case ‘E’:</a:t>
            </a:r>
          </a:p>
          <a:p>
            <a:pPr algn="l"/>
            <a:r>
              <a:rPr lang="en-US" sz="1600" dirty="0" smtClean="0">
                <a:solidFill>
                  <a:srgbClr val="002060"/>
                </a:solidFill>
              </a:rPr>
              <a:t>  case ‘e’:</a:t>
            </a:r>
          </a:p>
          <a:p>
            <a:pPr algn="l"/>
            <a:r>
              <a:rPr lang="en-US" sz="1600" dirty="0" err="1" smtClean="0">
                <a:solidFill>
                  <a:srgbClr val="002060"/>
                </a:solidFill>
              </a:rPr>
              <a:t>document.write</a:t>
            </a:r>
            <a:r>
              <a:rPr lang="en-US" sz="1600" dirty="0" smtClean="0">
                <a:solidFill>
                  <a:srgbClr val="002060"/>
                </a:solidFill>
              </a:rPr>
              <a:t>(“It is vowel”);</a:t>
            </a:r>
          </a:p>
          <a:p>
            <a:pPr algn="l"/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</a:rPr>
              <a:t>    break;</a:t>
            </a:r>
          </a:p>
          <a:p>
            <a:pPr algn="l"/>
            <a:r>
              <a:rPr lang="en-US" sz="1600" dirty="0" smtClean="0">
                <a:solidFill>
                  <a:srgbClr val="002060"/>
                </a:solidFill>
              </a:rPr>
              <a:t> case ‘I’:</a:t>
            </a:r>
          </a:p>
          <a:p>
            <a:pPr algn="l"/>
            <a:r>
              <a:rPr lang="en-US" sz="1600" dirty="0" smtClean="0">
                <a:solidFill>
                  <a:srgbClr val="002060"/>
                </a:solidFill>
              </a:rPr>
              <a:t>  case ‘</a:t>
            </a:r>
            <a:r>
              <a:rPr lang="en-US" sz="1600" dirty="0" err="1" smtClean="0">
                <a:solidFill>
                  <a:srgbClr val="002060"/>
                </a:solidFill>
              </a:rPr>
              <a:t>i</a:t>
            </a:r>
            <a:r>
              <a:rPr lang="en-US" sz="1600" dirty="0" smtClean="0">
                <a:solidFill>
                  <a:srgbClr val="002060"/>
                </a:solidFill>
              </a:rPr>
              <a:t>’:</a:t>
            </a:r>
          </a:p>
          <a:p>
            <a:pPr algn="l"/>
            <a:r>
              <a:rPr lang="en-US" sz="1600" dirty="0" err="1" smtClean="0">
                <a:solidFill>
                  <a:srgbClr val="002060"/>
                </a:solidFill>
              </a:rPr>
              <a:t>document.write</a:t>
            </a:r>
            <a:r>
              <a:rPr lang="en-US" sz="1600" dirty="0" smtClean="0">
                <a:solidFill>
                  <a:srgbClr val="002060"/>
                </a:solidFill>
              </a:rPr>
              <a:t>(“It is vowel”);</a:t>
            </a:r>
          </a:p>
          <a:p>
            <a:pPr algn="l"/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</a:rPr>
              <a:t>    break;</a:t>
            </a:r>
          </a:p>
          <a:p>
            <a:pPr algn="l"/>
            <a:r>
              <a:rPr lang="en-US" sz="1600" dirty="0" smtClean="0">
                <a:solidFill>
                  <a:srgbClr val="002060"/>
                </a:solidFill>
              </a:rPr>
              <a:t> case ‘O’:</a:t>
            </a:r>
          </a:p>
          <a:p>
            <a:pPr algn="l"/>
            <a:r>
              <a:rPr lang="en-US" sz="1600" dirty="0" smtClean="0">
                <a:solidFill>
                  <a:srgbClr val="002060"/>
                </a:solidFill>
              </a:rPr>
              <a:t>  case ‘o’:</a:t>
            </a:r>
          </a:p>
          <a:p>
            <a:pPr algn="l"/>
            <a:r>
              <a:rPr lang="en-US" sz="1600" dirty="0" err="1" smtClean="0">
                <a:solidFill>
                  <a:srgbClr val="002060"/>
                </a:solidFill>
              </a:rPr>
              <a:t>document.write</a:t>
            </a:r>
            <a:r>
              <a:rPr lang="en-US" sz="1600" dirty="0" smtClean="0">
                <a:solidFill>
                  <a:srgbClr val="002060"/>
                </a:solidFill>
              </a:rPr>
              <a:t>(“It is vowel”);</a:t>
            </a:r>
          </a:p>
          <a:p>
            <a:pPr algn="l"/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</a:rPr>
              <a:t>    break;</a:t>
            </a:r>
          </a:p>
          <a:p>
            <a:pPr algn="l"/>
            <a:r>
              <a:rPr lang="en-US" sz="1600" dirty="0" smtClean="0">
                <a:solidFill>
                  <a:srgbClr val="002060"/>
                </a:solidFill>
              </a:rPr>
              <a:t> case ‘U’:</a:t>
            </a:r>
          </a:p>
          <a:p>
            <a:pPr algn="l"/>
            <a:r>
              <a:rPr lang="en-US" sz="1600" dirty="0" smtClean="0">
                <a:solidFill>
                  <a:srgbClr val="002060"/>
                </a:solidFill>
              </a:rPr>
              <a:t>  case ‘u’:</a:t>
            </a:r>
          </a:p>
          <a:p>
            <a:pPr algn="l"/>
            <a:r>
              <a:rPr lang="en-US" sz="1600" dirty="0" err="1" smtClean="0">
                <a:solidFill>
                  <a:srgbClr val="002060"/>
                </a:solidFill>
              </a:rPr>
              <a:t>document.write</a:t>
            </a:r>
            <a:r>
              <a:rPr lang="en-US" sz="1600" dirty="0" smtClean="0">
                <a:solidFill>
                  <a:srgbClr val="002060"/>
                </a:solidFill>
              </a:rPr>
              <a:t>(“It is vowel”);</a:t>
            </a:r>
          </a:p>
          <a:p>
            <a:pPr algn="l"/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</a:rPr>
              <a:t>    break;</a:t>
            </a:r>
            <a:endParaRPr lang="en-US" sz="1600" dirty="0" smtClean="0">
              <a:solidFill>
                <a:srgbClr val="002060"/>
              </a:solidFill>
            </a:endParaRPr>
          </a:p>
          <a:p>
            <a:pPr algn="l"/>
            <a:r>
              <a:rPr lang="en-US" sz="1600" dirty="0" smtClean="0">
                <a:solidFill>
                  <a:srgbClr val="002060"/>
                </a:solidFill>
              </a:rPr>
              <a:t> default:</a:t>
            </a:r>
          </a:p>
          <a:p>
            <a:pPr algn="l"/>
            <a:r>
              <a:rPr lang="en-US" sz="1600" dirty="0" err="1" smtClean="0">
                <a:solidFill>
                  <a:srgbClr val="002060"/>
                </a:solidFill>
              </a:rPr>
              <a:t>document.write</a:t>
            </a:r>
            <a:r>
              <a:rPr lang="en-US" sz="1600" dirty="0" smtClean="0">
                <a:solidFill>
                  <a:srgbClr val="002060"/>
                </a:solidFill>
              </a:rPr>
              <a:t>(“It is consonant”);</a:t>
            </a:r>
          </a:p>
          <a:p>
            <a:pPr algn="l"/>
            <a:r>
              <a:rPr lang="en-US" sz="1600" dirty="0" smtClean="0">
                <a:solidFill>
                  <a:srgbClr val="002060"/>
                </a:solidFill>
              </a:rPr>
              <a:t>}</a:t>
            </a:r>
            <a:endParaRPr lang="en-US" sz="1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727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Decision Making Structure in JS</a:t>
            </a:r>
            <a:endParaRPr lang="en-US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7" y="1675155"/>
            <a:ext cx="11600597" cy="4804984"/>
          </a:xfrm>
        </p:spPr>
        <p:txBody>
          <a:bodyPr numCol="1">
            <a:normAutofit/>
          </a:bodyPr>
          <a:lstStyle/>
          <a:p>
            <a:pPr algn="l"/>
            <a:r>
              <a:rPr lang="en-US" sz="1800" dirty="0" smtClean="0">
                <a:solidFill>
                  <a:srgbClr val="002060"/>
                </a:solidFill>
              </a:rPr>
              <a:t>We can use decision making structure, in which our code decide to execute statement OR set of statements  according to given  condition. </a:t>
            </a:r>
          </a:p>
          <a:p>
            <a:pPr algn="l"/>
            <a:r>
              <a:rPr lang="en-US" sz="1800" b="1" dirty="0" smtClean="0">
                <a:solidFill>
                  <a:srgbClr val="002060"/>
                </a:solidFill>
              </a:rPr>
              <a:t>Example:</a:t>
            </a:r>
          </a:p>
          <a:p>
            <a:pPr algn="l"/>
            <a:r>
              <a:rPr lang="en-US" sz="1800" dirty="0" smtClean="0">
                <a:solidFill>
                  <a:srgbClr val="002060"/>
                </a:solidFill>
              </a:rPr>
              <a:t>Display message ”Welcome” if day is Friday</a:t>
            </a:r>
          </a:p>
          <a:p>
            <a:pPr algn="l"/>
            <a:r>
              <a:rPr lang="en-US" sz="1800" dirty="0" smtClean="0">
                <a:solidFill>
                  <a:srgbClr val="002060"/>
                </a:solidFill>
              </a:rPr>
              <a:t>Display message, “you are eligible for the admission of MCS”, if your marks greater than 1000</a:t>
            </a:r>
          </a:p>
          <a:p>
            <a:pPr algn="l"/>
            <a:r>
              <a:rPr lang="en-US" sz="1800" dirty="0" smtClean="0">
                <a:solidFill>
                  <a:srgbClr val="002060"/>
                </a:solidFill>
              </a:rPr>
              <a:t>Show a message “It is even number” if user input a number that divisible by 2.</a:t>
            </a:r>
            <a:endParaRPr lang="en-US" sz="1800" dirty="0">
              <a:solidFill>
                <a:srgbClr val="002060"/>
              </a:solidFill>
            </a:endParaRPr>
          </a:p>
          <a:p>
            <a:pPr algn="l"/>
            <a:endParaRPr lang="en-US" sz="1800" dirty="0" smtClean="0">
              <a:solidFill>
                <a:srgbClr val="002060"/>
              </a:solidFill>
            </a:endParaRPr>
          </a:p>
          <a:p>
            <a:pPr algn="l"/>
            <a:r>
              <a:rPr lang="en-US" sz="1800" dirty="0" smtClean="0">
                <a:solidFill>
                  <a:srgbClr val="002060"/>
                </a:solidFill>
              </a:rPr>
              <a:t>There are different decision making structure used in JavaScript:</a:t>
            </a:r>
          </a:p>
          <a:p>
            <a:pPr algn="l"/>
            <a:r>
              <a:rPr lang="en-US" sz="1800" dirty="0" smtClean="0">
                <a:solidFill>
                  <a:srgbClr val="002060"/>
                </a:solidFill>
              </a:rPr>
              <a:t>Following types of decision structure work with given condition!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1" dirty="0" smtClean="0">
                <a:solidFill>
                  <a:srgbClr val="002060"/>
                </a:solidFill>
              </a:rPr>
              <a:t>if statement</a:t>
            </a:r>
            <a:endParaRPr lang="en-US" sz="1800" b="1" dirty="0">
              <a:solidFill>
                <a:srgbClr val="002060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002060"/>
                </a:solidFill>
              </a:rPr>
              <a:t>if...else </a:t>
            </a:r>
            <a:r>
              <a:rPr lang="en-US" sz="1800" b="1" dirty="0" smtClean="0">
                <a:solidFill>
                  <a:srgbClr val="002060"/>
                </a:solidFill>
              </a:rPr>
              <a:t>statement</a:t>
            </a:r>
            <a:endParaRPr lang="en-US" sz="1800" b="1" dirty="0">
              <a:solidFill>
                <a:srgbClr val="002060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002060"/>
                </a:solidFill>
              </a:rPr>
              <a:t>if...</a:t>
            </a:r>
            <a:r>
              <a:rPr lang="en-US" sz="1800" b="1" dirty="0" smtClean="0">
                <a:solidFill>
                  <a:srgbClr val="002060"/>
                </a:solidFill>
              </a:rPr>
              <a:t>else </a:t>
            </a:r>
            <a:r>
              <a:rPr lang="en-US" sz="1800" b="1" dirty="0">
                <a:solidFill>
                  <a:srgbClr val="002060"/>
                </a:solidFill>
              </a:rPr>
              <a:t>if... statement.</a:t>
            </a:r>
            <a:endParaRPr lang="en-US" sz="1800" b="1" dirty="0" smtClean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089360" y="1437840"/>
              <a:ext cx="7831800" cy="45277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80000" y="1428480"/>
                <a:ext cx="7850520" cy="454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73093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If statement in JavaScript</a:t>
            </a:r>
            <a:endParaRPr lang="en-US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7" y="1675155"/>
            <a:ext cx="11600597" cy="4804984"/>
          </a:xfrm>
        </p:spPr>
        <p:txBody>
          <a:bodyPr numCol="2">
            <a:normAutofit/>
          </a:bodyPr>
          <a:lstStyle/>
          <a:p>
            <a:pPr algn="l"/>
            <a:r>
              <a:rPr lang="en-US" sz="1800" b="1" dirty="0">
                <a:solidFill>
                  <a:srgbClr val="002060"/>
                </a:solidFill>
              </a:rPr>
              <a:t>if </a:t>
            </a:r>
            <a:r>
              <a:rPr lang="en-US" sz="1800" b="1" dirty="0" smtClean="0">
                <a:solidFill>
                  <a:srgbClr val="002060"/>
                </a:solidFill>
              </a:rPr>
              <a:t>statement</a:t>
            </a:r>
          </a:p>
          <a:p>
            <a:pPr algn="l"/>
            <a:r>
              <a:rPr lang="en-US" sz="1800" dirty="0" smtClean="0">
                <a:solidFill>
                  <a:srgbClr val="002060"/>
                </a:solidFill>
              </a:rPr>
              <a:t>It take a condition, if condition is true, then it execute a statement or set of statement. </a:t>
            </a:r>
          </a:p>
          <a:p>
            <a:pPr algn="l"/>
            <a:r>
              <a:rPr lang="en-US" sz="1800" dirty="0">
                <a:solidFill>
                  <a:srgbClr val="002060"/>
                </a:solidFill>
              </a:rPr>
              <a:t>i</a:t>
            </a:r>
            <a:r>
              <a:rPr lang="en-US" sz="1800" dirty="0" smtClean="0">
                <a:solidFill>
                  <a:srgbClr val="002060"/>
                </a:solidFill>
              </a:rPr>
              <a:t>f condition is false, no thing to display.</a:t>
            </a:r>
            <a:endParaRPr lang="en-US" sz="1800" dirty="0">
              <a:solidFill>
                <a:srgbClr val="002060"/>
              </a:solidFill>
            </a:endParaRPr>
          </a:p>
          <a:p>
            <a:pPr algn="l"/>
            <a:r>
              <a:rPr lang="en-US" sz="1800" b="1" dirty="0">
                <a:solidFill>
                  <a:srgbClr val="002060"/>
                </a:solidFill>
              </a:rPr>
              <a:t>Syntax</a:t>
            </a:r>
          </a:p>
          <a:p>
            <a:pPr algn="l"/>
            <a:r>
              <a:rPr lang="en-US" sz="1800" dirty="0" smtClean="0">
                <a:solidFill>
                  <a:srgbClr val="002060"/>
                </a:solidFill>
              </a:rPr>
              <a:t>if </a:t>
            </a:r>
            <a:r>
              <a:rPr lang="en-US" sz="1800" dirty="0">
                <a:solidFill>
                  <a:srgbClr val="002060"/>
                </a:solidFill>
              </a:rPr>
              <a:t>(</a:t>
            </a:r>
            <a:r>
              <a:rPr lang="en-US" sz="1800" dirty="0" smtClean="0">
                <a:solidFill>
                  <a:srgbClr val="002060"/>
                </a:solidFill>
              </a:rPr>
              <a:t>expression/condition) </a:t>
            </a:r>
            <a:r>
              <a:rPr lang="en-US" sz="1800" dirty="0">
                <a:solidFill>
                  <a:srgbClr val="002060"/>
                </a:solidFill>
              </a:rPr>
              <a:t>{</a:t>
            </a:r>
          </a:p>
          <a:p>
            <a:pPr algn="l"/>
            <a:r>
              <a:rPr lang="en-US" sz="1800" dirty="0">
                <a:solidFill>
                  <a:srgbClr val="002060"/>
                </a:solidFill>
              </a:rPr>
              <a:t>   </a:t>
            </a:r>
            <a:r>
              <a:rPr lang="en-US" sz="1800" dirty="0" smtClean="0">
                <a:solidFill>
                  <a:srgbClr val="002060"/>
                </a:solidFill>
              </a:rPr>
              <a:t>Statement or set of statement</a:t>
            </a:r>
          </a:p>
          <a:p>
            <a:pPr algn="l"/>
            <a:r>
              <a:rPr lang="en-US" sz="1800" dirty="0" smtClean="0">
                <a:solidFill>
                  <a:srgbClr val="002060"/>
                </a:solidFill>
              </a:rPr>
              <a:t>}</a:t>
            </a:r>
          </a:p>
          <a:p>
            <a:pPr algn="l"/>
            <a:endParaRPr lang="en-US" sz="1800" dirty="0">
              <a:solidFill>
                <a:srgbClr val="002060"/>
              </a:solidFill>
            </a:endParaRPr>
          </a:p>
          <a:p>
            <a:pPr algn="l"/>
            <a:endParaRPr lang="en-US" sz="1800" dirty="0" smtClean="0">
              <a:solidFill>
                <a:srgbClr val="002060"/>
              </a:solidFill>
            </a:endParaRPr>
          </a:p>
          <a:p>
            <a:pPr algn="l"/>
            <a:endParaRPr lang="en-US" sz="1800" dirty="0">
              <a:solidFill>
                <a:srgbClr val="002060"/>
              </a:solidFill>
            </a:endParaRPr>
          </a:p>
          <a:p>
            <a:pPr algn="l"/>
            <a:endParaRPr lang="en-US" sz="1800" dirty="0" smtClean="0">
              <a:solidFill>
                <a:srgbClr val="002060"/>
              </a:solidFill>
            </a:endParaRPr>
          </a:p>
          <a:p>
            <a:pPr algn="l"/>
            <a:endParaRPr lang="en-US" sz="1800" dirty="0" smtClean="0">
              <a:solidFill>
                <a:srgbClr val="002060"/>
              </a:solidFill>
            </a:endParaRPr>
          </a:p>
          <a:p>
            <a:pPr algn="l"/>
            <a:r>
              <a:rPr lang="en-US" sz="1800" b="1" dirty="0" smtClean="0">
                <a:solidFill>
                  <a:srgbClr val="002060"/>
                </a:solidFill>
              </a:rPr>
              <a:t>Example</a:t>
            </a:r>
          </a:p>
          <a:p>
            <a:pPr algn="l"/>
            <a:r>
              <a:rPr lang="en-US" sz="1800" dirty="0" err="1" smtClean="0">
                <a:solidFill>
                  <a:srgbClr val="002060"/>
                </a:solidFill>
              </a:rPr>
              <a:t>var</a:t>
            </a:r>
            <a:r>
              <a:rPr lang="en-US" sz="1800" dirty="0" smtClean="0">
                <a:solidFill>
                  <a:srgbClr val="002060"/>
                </a:solidFill>
              </a:rPr>
              <a:t> marks =60;</a:t>
            </a:r>
          </a:p>
          <a:p>
            <a:pPr algn="l"/>
            <a:r>
              <a:rPr lang="en-US" sz="1800" dirty="0" smtClean="0">
                <a:solidFill>
                  <a:srgbClr val="002060"/>
                </a:solidFill>
              </a:rPr>
              <a:t>if</a:t>
            </a:r>
            <a:r>
              <a:rPr lang="en-US" sz="1800" dirty="0">
                <a:solidFill>
                  <a:srgbClr val="002060"/>
                </a:solidFill>
              </a:rPr>
              <a:t>( </a:t>
            </a:r>
            <a:r>
              <a:rPr lang="en-US" sz="1800" dirty="0" smtClean="0">
                <a:solidFill>
                  <a:srgbClr val="002060"/>
                </a:solidFill>
              </a:rPr>
              <a:t>marks </a:t>
            </a:r>
            <a:r>
              <a:rPr lang="en-US" sz="1800" dirty="0">
                <a:solidFill>
                  <a:srgbClr val="002060"/>
                </a:solidFill>
              </a:rPr>
              <a:t>&gt; </a:t>
            </a:r>
            <a:r>
              <a:rPr lang="en-US" sz="1800" dirty="0" smtClean="0">
                <a:solidFill>
                  <a:srgbClr val="002060"/>
                </a:solidFill>
              </a:rPr>
              <a:t>70 )</a:t>
            </a:r>
          </a:p>
          <a:p>
            <a:pPr algn="l"/>
            <a:r>
              <a:rPr lang="en-US" sz="1800" dirty="0" smtClean="0">
                <a:solidFill>
                  <a:srgbClr val="002060"/>
                </a:solidFill>
              </a:rPr>
              <a:t>{</a:t>
            </a:r>
          </a:p>
          <a:p>
            <a:pPr algn="l"/>
            <a:r>
              <a:rPr lang="en-US" sz="1800" dirty="0">
                <a:solidFill>
                  <a:srgbClr val="002060"/>
                </a:solidFill>
              </a:rPr>
              <a:t>	</a:t>
            </a:r>
            <a:r>
              <a:rPr lang="en-US" sz="1800" dirty="0" err="1" smtClean="0">
                <a:solidFill>
                  <a:srgbClr val="002060"/>
                </a:solidFill>
              </a:rPr>
              <a:t>document.write</a:t>
            </a:r>
            <a:r>
              <a:rPr lang="en-US" sz="1800" dirty="0" smtClean="0">
                <a:solidFill>
                  <a:srgbClr val="002060"/>
                </a:solidFill>
              </a:rPr>
              <a:t>("Qualified for admission");</a:t>
            </a:r>
          </a:p>
          <a:p>
            <a:pPr algn="l"/>
            <a:r>
              <a:rPr lang="en-US" sz="1800" dirty="0" smtClean="0">
                <a:solidFill>
                  <a:srgbClr val="002060"/>
                </a:solidFill>
              </a:rPr>
              <a:t>}</a:t>
            </a:r>
          </a:p>
          <a:p>
            <a:pPr algn="l"/>
            <a:endParaRPr lang="en-US" sz="18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357120" y="1544760"/>
              <a:ext cx="7162200" cy="350964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7760" y="1535400"/>
                <a:ext cx="7180920" cy="3528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84880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Problem: If statement in JavaScript</a:t>
            </a:r>
            <a:endParaRPr lang="en-US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7" y="1675155"/>
            <a:ext cx="11600597" cy="4804984"/>
          </a:xfrm>
        </p:spPr>
        <p:txBody>
          <a:bodyPr numCol="1">
            <a:normAutofit/>
          </a:bodyPr>
          <a:lstStyle/>
          <a:p>
            <a:pPr algn="l"/>
            <a:r>
              <a:rPr lang="en-US" dirty="0" smtClean="0">
                <a:solidFill>
                  <a:srgbClr val="002060"/>
                </a:solidFill>
              </a:rPr>
              <a:t>-&gt;Write A Program In JavaScript To Get A Number From User And Display Message If Number Is Even</a:t>
            </a:r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5965200" y="1518120"/>
              <a:ext cx="1830600" cy="58968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55840" y="1508760"/>
                <a:ext cx="1849320" cy="608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15508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if else statement in JavaScript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7" y="1675155"/>
            <a:ext cx="11600597" cy="4804984"/>
          </a:xfrm>
        </p:spPr>
        <p:txBody>
          <a:bodyPr numCol="2">
            <a:normAutofit/>
          </a:bodyPr>
          <a:lstStyle/>
          <a:p>
            <a:pPr algn="l"/>
            <a:r>
              <a:rPr lang="en-US" sz="1800" b="1" dirty="0">
                <a:solidFill>
                  <a:srgbClr val="002060"/>
                </a:solidFill>
              </a:rPr>
              <a:t>if </a:t>
            </a:r>
            <a:r>
              <a:rPr lang="en-US" sz="1800" b="1" dirty="0" smtClean="0">
                <a:solidFill>
                  <a:srgbClr val="002060"/>
                </a:solidFill>
              </a:rPr>
              <a:t>else statement</a:t>
            </a:r>
            <a:endParaRPr lang="en-US" sz="1800" b="1" dirty="0">
              <a:solidFill>
                <a:srgbClr val="002060"/>
              </a:solidFill>
            </a:endParaRPr>
          </a:p>
          <a:p>
            <a:pPr algn="l"/>
            <a:r>
              <a:rPr lang="en-US" sz="1800" dirty="0">
                <a:solidFill>
                  <a:srgbClr val="002060"/>
                </a:solidFill>
              </a:rPr>
              <a:t>It take a condition, if condition is </a:t>
            </a:r>
            <a:r>
              <a:rPr lang="en-US" sz="1800" dirty="0">
                <a:solidFill>
                  <a:srgbClr val="7030A0"/>
                </a:solidFill>
              </a:rPr>
              <a:t>true</a:t>
            </a:r>
            <a:r>
              <a:rPr lang="en-US" sz="1800" dirty="0">
                <a:solidFill>
                  <a:srgbClr val="002060"/>
                </a:solidFill>
              </a:rPr>
              <a:t>, then it execute a statement or set of statement. If condition is </a:t>
            </a:r>
            <a:r>
              <a:rPr lang="en-US" sz="1800" dirty="0">
                <a:solidFill>
                  <a:srgbClr val="7030A0"/>
                </a:solidFill>
              </a:rPr>
              <a:t>false</a:t>
            </a:r>
            <a:r>
              <a:rPr lang="en-US" sz="1800" dirty="0">
                <a:solidFill>
                  <a:srgbClr val="002060"/>
                </a:solidFill>
              </a:rPr>
              <a:t>, </a:t>
            </a:r>
            <a:r>
              <a:rPr lang="en-US" sz="1800" dirty="0" smtClean="0">
                <a:solidFill>
                  <a:srgbClr val="002060"/>
                </a:solidFill>
              </a:rPr>
              <a:t>it will display a false like statement or set of statements.</a:t>
            </a:r>
            <a:endParaRPr lang="en-US" sz="1800" dirty="0">
              <a:solidFill>
                <a:srgbClr val="002060"/>
              </a:solidFill>
            </a:endParaRPr>
          </a:p>
          <a:p>
            <a:pPr algn="l"/>
            <a:r>
              <a:rPr lang="en-US" sz="1800" b="1" dirty="0">
                <a:solidFill>
                  <a:srgbClr val="002060"/>
                </a:solidFill>
              </a:rPr>
              <a:t>Syntax</a:t>
            </a:r>
          </a:p>
          <a:p>
            <a:pPr algn="l"/>
            <a:r>
              <a:rPr lang="en-US" sz="1800" dirty="0">
                <a:solidFill>
                  <a:srgbClr val="002060"/>
                </a:solidFill>
              </a:rPr>
              <a:t>if (expression/condition) </a:t>
            </a:r>
            <a:r>
              <a:rPr lang="en-US" sz="1800" dirty="0" smtClean="0">
                <a:solidFill>
                  <a:srgbClr val="002060"/>
                </a:solidFill>
              </a:rPr>
              <a:t>{</a:t>
            </a:r>
          </a:p>
          <a:p>
            <a:pPr algn="l"/>
            <a:r>
              <a:rPr lang="en-US" sz="1800" dirty="0">
                <a:solidFill>
                  <a:srgbClr val="7030A0"/>
                </a:solidFill>
              </a:rPr>
              <a:t>	</a:t>
            </a:r>
            <a:r>
              <a:rPr lang="en-US" sz="1800" dirty="0" smtClean="0">
                <a:solidFill>
                  <a:srgbClr val="7030A0"/>
                </a:solidFill>
              </a:rPr>
              <a:t>Statement </a:t>
            </a:r>
            <a:r>
              <a:rPr lang="en-US" sz="1800" dirty="0">
                <a:solidFill>
                  <a:srgbClr val="7030A0"/>
                </a:solidFill>
              </a:rPr>
              <a:t>or set of statement</a:t>
            </a:r>
          </a:p>
          <a:p>
            <a:pPr algn="l"/>
            <a:r>
              <a:rPr lang="en-US" sz="1800" dirty="0" smtClean="0">
                <a:solidFill>
                  <a:srgbClr val="002060"/>
                </a:solidFill>
              </a:rPr>
              <a:t>}</a:t>
            </a:r>
          </a:p>
          <a:p>
            <a:pPr algn="l"/>
            <a:r>
              <a:rPr lang="en-US" sz="1800" dirty="0">
                <a:solidFill>
                  <a:srgbClr val="002060"/>
                </a:solidFill>
              </a:rPr>
              <a:t>e</a:t>
            </a:r>
            <a:r>
              <a:rPr lang="en-US" sz="1800" dirty="0" smtClean="0">
                <a:solidFill>
                  <a:srgbClr val="002060"/>
                </a:solidFill>
              </a:rPr>
              <a:t>lse {</a:t>
            </a:r>
          </a:p>
          <a:p>
            <a:pPr algn="l"/>
            <a:r>
              <a:rPr lang="en-US" sz="1800" dirty="0" smtClean="0">
                <a:solidFill>
                  <a:srgbClr val="7030A0"/>
                </a:solidFill>
              </a:rPr>
              <a:t>	Statement </a:t>
            </a:r>
            <a:r>
              <a:rPr lang="en-US" sz="1800" dirty="0">
                <a:solidFill>
                  <a:srgbClr val="7030A0"/>
                </a:solidFill>
              </a:rPr>
              <a:t>or set of </a:t>
            </a:r>
            <a:r>
              <a:rPr lang="en-US" sz="1800" dirty="0" smtClean="0">
                <a:solidFill>
                  <a:srgbClr val="7030A0"/>
                </a:solidFill>
              </a:rPr>
              <a:t>statement</a:t>
            </a:r>
          </a:p>
          <a:p>
            <a:pPr algn="l"/>
            <a:r>
              <a:rPr lang="en-US" sz="1800" dirty="0" smtClean="0">
                <a:solidFill>
                  <a:srgbClr val="002060"/>
                </a:solidFill>
              </a:rPr>
              <a:t>}</a:t>
            </a:r>
            <a:endParaRPr lang="en-US" sz="1800" dirty="0">
              <a:solidFill>
                <a:srgbClr val="002060"/>
              </a:solidFill>
            </a:endParaRPr>
          </a:p>
          <a:p>
            <a:pPr algn="l"/>
            <a:endParaRPr lang="en-US" sz="1800" dirty="0">
              <a:solidFill>
                <a:srgbClr val="002060"/>
              </a:solidFill>
            </a:endParaRPr>
          </a:p>
          <a:p>
            <a:pPr algn="l"/>
            <a:endParaRPr lang="en-US" sz="1800" dirty="0">
              <a:solidFill>
                <a:srgbClr val="002060"/>
              </a:solidFill>
            </a:endParaRPr>
          </a:p>
          <a:p>
            <a:pPr algn="l"/>
            <a:r>
              <a:rPr lang="en-US" sz="1800" b="1" dirty="0" smtClean="0">
                <a:solidFill>
                  <a:srgbClr val="002060"/>
                </a:solidFill>
              </a:rPr>
              <a:t>Example</a:t>
            </a:r>
            <a:endParaRPr lang="en-US" sz="1800" b="1" dirty="0">
              <a:solidFill>
                <a:srgbClr val="002060"/>
              </a:solidFill>
            </a:endParaRPr>
          </a:p>
          <a:p>
            <a:pPr algn="l"/>
            <a:r>
              <a:rPr lang="en-US" sz="1800" dirty="0" err="1">
                <a:solidFill>
                  <a:srgbClr val="002060"/>
                </a:solidFill>
              </a:rPr>
              <a:t>var</a:t>
            </a:r>
            <a:r>
              <a:rPr lang="en-US" sz="1800" dirty="0">
                <a:solidFill>
                  <a:srgbClr val="002060"/>
                </a:solidFill>
              </a:rPr>
              <a:t> marks </a:t>
            </a:r>
            <a:r>
              <a:rPr lang="en-US" sz="1800" dirty="0" smtClean="0">
                <a:solidFill>
                  <a:srgbClr val="002060"/>
                </a:solidFill>
              </a:rPr>
              <a:t>=60</a:t>
            </a:r>
            <a:r>
              <a:rPr lang="en-US" sz="1800" dirty="0">
                <a:solidFill>
                  <a:srgbClr val="002060"/>
                </a:solidFill>
              </a:rPr>
              <a:t>;</a:t>
            </a:r>
          </a:p>
          <a:p>
            <a:pPr algn="l"/>
            <a:r>
              <a:rPr lang="en-US" sz="1800" dirty="0">
                <a:solidFill>
                  <a:srgbClr val="002060"/>
                </a:solidFill>
              </a:rPr>
              <a:t>if( marks &gt; 70 )</a:t>
            </a:r>
          </a:p>
          <a:p>
            <a:pPr algn="l"/>
            <a:r>
              <a:rPr lang="en-US" sz="1800" dirty="0" smtClean="0">
                <a:solidFill>
                  <a:srgbClr val="002060"/>
                </a:solidFill>
              </a:rPr>
              <a:t>{</a:t>
            </a:r>
            <a:endParaRPr lang="en-US" sz="1800" dirty="0">
              <a:solidFill>
                <a:srgbClr val="002060"/>
              </a:solidFill>
            </a:endParaRPr>
          </a:p>
          <a:p>
            <a:pPr algn="l"/>
            <a:r>
              <a:rPr lang="en-US" sz="1800" dirty="0">
                <a:solidFill>
                  <a:srgbClr val="002060"/>
                </a:solidFill>
              </a:rPr>
              <a:t>	</a:t>
            </a:r>
            <a:r>
              <a:rPr lang="en-US" sz="1800" dirty="0" err="1">
                <a:solidFill>
                  <a:srgbClr val="002060"/>
                </a:solidFill>
              </a:rPr>
              <a:t>document.write</a:t>
            </a:r>
            <a:r>
              <a:rPr lang="en-US" sz="1800" dirty="0">
                <a:solidFill>
                  <a:srgbClr val="002060"/>
                </a:solidFill>
              </a:rPr>
              <a:t>("</a:t>
            </a:r>
            <a:r>
              <a:rPr lang="en-US" sz="1800" dirty="0">
                <a:solidFill>
                  <a:srgbClr val="7030A0"/>
                </a:solidFill>
              </a:rPr>
              <a:t>Qualified for admission</a:t>
            </a:r>
            <a:r>
              <a:rPr lang="en-US" sz="1800" dirty="0">
                <a:solidFill>
                  <a:srgbClr val="002060"/>
                </a:solidFill>
              </a:rPr>
              <a:t>");</a:t>
            </a:r>
          </a:p>
          <a:p>
            <a:pPr algn="l"/>
            <a:r>
              <a:rPr lang="en-US" sz="1800" dirty="0" smtClean="0">
                <a:solidFill>
                  <a:srgbClr val="002060"/>
                </a:solidFill>
              </a:rPr>
              <a:t>}</a:t>
            </a:r>
          </a:p>
          <a:p>
            <a:pPr algn="l"/>
            <a:r>
              <a:rPr lang="en-US" sz="1800" dirty="0">
                <a:solidFill>
                  <a:srgbClr val="002060"/>
                </a:solidFill>
              </a:rPr>
              <a:t>e</a:t>
            </a:r>
            <a:r>
              <a:rPr lang="en-US" sz="1800" dirty="0" smtClean="0">
                <a:solidFill>
                  <a:srgbClr val="002060"/>
                </a:solidFill>
              </a:rPr>
              <a:t>lse </a:t>
            </a:r>
            <a:r>
              <a:rPr lang="en-US" sz="1800" dirty="0">
                <a:solidFill>
                  <a:srgbClr val="002060"/>
                </a:solidFill>
              </a:rPr>
              <a:t>{</a:t>
            </a:r>
          </a:p>
          <a:p>
            <a:pPr algn="l"/>
            <a:r>
              <a:rPr lang="en-US" sz="1800" dirty="0">
                <a:solidFill>
                  <a:srgbClr val="002060"/>
                </a:solidFill>
              </a:rPr>
              <a:t>	</a:t>
            </a:r>
            <a:r>
              <a:rPr lang="en-US" sz="1800" dirty="0" err="1">
                <a:solidFill>
                  <a:srgbClr val="002060"/>
                </a:solidFill>
              </a:rPr>
              <a:t>document.write</a:t>
            </a:r>
            <a:r>
              <a:rPr lang="en-US" sz="1800" dirty="0" smtClean="0">
                <a:solidFill>
                  <a:srgbClr val="002060"/>
                </a:solidFill>
              </a:rPr>
              <a:t>(“</a:t>
            </a:r>
            <a:r>
              <a:rPr lang="en-US" sz="1800" dirty="0" smtClean="0">
                <a:solidFill>
                  <a:srgbClr val="7030A0"/>
                </a:solidFill>
              </a:rPr>
              <a:t>Sorry, not Qualified</a:t>
            </a:r>
            <a:r>
              <a:rPr lang="en-US" sz="1800" dirty="0" smtClean="0">
                <a:solidFill>
                  <a:srgbClr val="002060"/>
                </a:solidFill>
              </a:rPr>
              <a:t>");</a:t>
            </a:r>
            <a:endParaRPr lang="en-US" sz="1800" dirty="0">
              <a:solidFill>
                <a:srgbClr val="002060"/>
              </a:solidFill>
            </a:endParaRPr>
          </a:p>
          <a:p>
            <a:pPr algn="l"/>
            <a:r>
              <a:rPr lang="en-US" sz="1800" dirty="0">
                <a:solidFill>
                  <a:srgbClr val="002060"/>
                </a:solidFill>
              </a:rPr>
              <a:t>}</a:t>
            </a:r>
          </a:p>
          <a:p>
            <a:pPr algn="l"/>
            <a:endParaRPr lang="en-US" sz="1800" dirty="0">
              <a:solidFill>
                <a:srgbClr val="002060"/>
              </a:solidFill>
            </a:endParaRPr>
          </a:p>
          <a:p>
            <a:pPr algn="l"/>
            <a:endParaRPr lang="en-US" sz="18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5830920" y="2366280"/>
              <a:ext cx="3759840" cy="27687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21560" y="2356920"/>
                <a:ext cx="3778560" cy="2787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52992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Problem: If else statement in JavaScript</a:t>
            </a:r>
            <a:endParaRPr lang="en-US" sz="44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7" y="1675155"/>
            <a:ext cx="11600597" cy="4804984"/>
          </a:xfrm>
        </p:spPr>
        <p:txBody>
          <a:bodyPr numCol="1">
            <a:normAutofit/>
          </a:bodyPr>
          <a:lstStyle/>
          <a:p>
            <a:pPr algn="l"/>
            <a:r>
              <a:rPr lang="en-US" dirty="0" smtClean="0">
                <a:solidFill>
                  <a:srgbClr val="002060"/>
                </a:solidFill>
              </a:rPr>
              <a:t>-&gt;Write A Program In JavaScript To Get A Number From User And Display Message If Number Is Even, If Not Then Sorry Message Should Display </a:t>
            </a:r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/>
              <p14:cNvContentPartPr/>
              <p14:nvPr/>
            </p14:nvContentPartPr>
            <p14:xfrm>
              <a:off x="1267920" y="1643040"/>
              <a:ext cx="6465600" cy="235764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58560" y="1633680"/>
                <a:ext cx="6484320" cy="2376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11910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7" y="725878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if else if statement  in JavaScript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7" y="1374905"/>
            <a:ext cx="11600597" cy="5312498"/>
          </a:xfrm>
        </p:spPr>
        <p:txBody>
          <a:bodyPr numCol="2"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sz="1800" b="1" dirty="0">
                <a:solidFill>
                  <a:srgbClr val="002060"/>
                </a:solidFill>
              </a:rPr>
              <a:t>if else </a:t>
            </a:r>
            <a:r>
              <a:rPr lang="en-US" sz="1800" b="1" dirty="0" smtClean="0">
                <a:solidFill>
                  <a:srgbClr val="002060"/>
                </a:solidFill>
              </a:rPr>
              <a:t>if statement</a:t>
            </a:r>
            <a:endParaRPr lang="en-US" sz="1800" b="1" dirty="0">
              <a:solidFill>
                <a:srgbClr val="002060"/>
              </a:solidFill>
            </a:endParaRP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2060"/>
                </a:solidFill>
              </a:rPr>
              <a:t>It take a condition, if condition is </a:t>
            </a:r>
            <a:r>
              <a:rPr lang="en-US" sz="1800" dirty="0">
                <a:solidFill>
                  <a:srgbClr val="7030A0"/>
                </a:solidFill>
              </a:rPr>
              <a:t>true</a:t>
            </a:r>
            <a:r>
              <a:rPr lang="en-US" sz="1800" dirty="0">
                <a:solidFill>
                  <a:srgbClr val="002060"/>
                </a:solidFill>
              </a:rPr>
              <a:t>, then it execute a </a:t>
            </a:r>
            <a:r>
              <a:rPr lang="en-US" sz="1800" dirty="0" smtClean="0">
                <a:solidFill>
                  <a:srgbClr val="002060"/>
                </a:solidFill>
              </a:rPr>
              <a:t>statement or </a:t>
            </a:r>
            <a:r>
              <a:rPr lang="en-US" sz="1800" dirty="0">
                <a:solidFill>
                  <a:srgbClr val="002060"/>
                </a:solidFill>
              </a:rPr>
              <a:t>set of statement</a:t>
            </a:r>
            <a:r>
              <a:rPr lang="en-US" sz="1800" dirty="0" smtClean="0">
                <a:solidFill>
                  <a:srgbClr val="002060"/>
                </a:solidFill>
              </a:rPr>
              <a:t>.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002060"/>
                </a:solidFill>
              </a:rPr>
              <a:t>If </a:t>
            </a:r>
            <a:r>
              <a:rPr lang="en-US" sz="1800" dirty="0">
                <a:solidFill>
                  <a:srgbClr val="002060"/>
                </a:solidFill>
              </a:rPr>
              <a:t>condition is </a:t>
            </a:r>
            <a:r>
              <a:rPr lang="en-US" sz="1800" dirty="0" smtClean="0">
                <a:solidFill>
                  <a:srgbClr val="7030A0"/>
                </a:solidFill>
              </a:rPr>
              <a:t>false </a:t>
            </a:r>
            <a:r>
              <a:rPr lang="en-US" sz="1800" dirty="0" smtClean="0">
                <a:solidFill>
                  <a:srgbClr val="002060"/>
                </a:solidFill>
              </a:rPr>
              <a:t>then again, it check another condition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002060"/>
                </a:solidFill>
              </a:rPr>
              <a:t>if that is also false, again it check another condition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2060"/>
                </a:solidFill>
              </a:rPr>
              <a:t>S</a:t>
            </a:r>
            <a:r>
              <a:rPr lang="en-US" sz="1800" dirty="0" smtClean="0">
                <a:solidFill>
                  <a:srgbClr val="002060"/>
                </a:solidFill>
              </a:rPr>
              <a:t>o it will check conditions until it match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002060"/>
                </a:solidFill>
              </a:rPr>
              <a:t>if did not match with any condition, then it will execute statement that are written inside the else block at the end</a:t>
            </a:r>
          </a:p>
          <a:p>
            <a:pPr algn="l">
              <a:lnSpc>
                <a:spcPct val="100000"/>
              </a:lnSpc>
            </a:pPr>
            <a:r>
              <a:rPr lang="en-US" sz="1600" b="1" dirty="0" smtClean="0">
                <a:solidFill>
                  <a:srgbClr val="002060"/>
                </a:solidFill>
              </a:rPr>
              <a:t>Syntax</a:t>
            </a:r>
            <a:endParaRPr lang="en-US" sz="1600" b="1" dirty="0">
              <a:solidFill>
                <a:srgbClr val="002060"/>
              </a:solidFill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solidFill>
                  <a:srgbClr val="002060"/>
                </a:solidFill>
              </a:rPr>
              <a:t>if (expression/condition) {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solidFill>
                  <a:srgbClr val="7030A0"/>
                </a:solidFill>
              </a:rPr>
              <a:t>	Statement or set of statement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solidFill>
                  <a:srgbClr val="002060"/>
                </a:solidFill>
              </a:rPr>
              <a:t>}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solidFill>
                  <a:srgbClr val="002060"/>
                </a:solidFill>
              </a:rPr>
              <a:t>else if (expression/condition) {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solidFill>
                  <a:srgbClr val="7030A0"/>
                </a:solidFill>
              </a:rPr>
              <a:t>	Statement or set of statement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solidFill>
                  <a:srgbClr val="002060"/>
                </a:solidFill>
              </a:rPr>
              <a:t>}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solidFill>
                  <a:srgbClr val="002060"/>
                </a:solidFill>
              </a:rPr>
              <a:t>else if (expression/condition) {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solidFill>
                  <a:srgbClr val="7030A0"/>
                </a:solidFill>
              </a:rPr>
              <a:t>	Statement or set of statement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solidFill>
                  <a:srgbClr val="002060"/>
                </a:solidFill>
              </a:rPr>
              <a:t>}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solidFill>
                  <a:srgbClr val="002060"/>
                </a:solidFill>
              </a:rPr>
              <a:t>else if (expression/condition) {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solidFill>
                  <a:srgbClr val="7030A0"/>
                </a:solidFill>
              </a:rPr>
              <a:t>	Statement or set of statement</a:t>
            </a:r>
          </a:p>
          <a:p>
            <a:pPr algn="l">
              <a:lnSpc>
                <a:spcPct val="100000"/>
              </a:lnSpc>
            </a:pPr>
            <a:r>
              <a:rPr lang="en-US" sz="1600" dirty="0" smtClean="0">
                <a:solidFill>
                  <a:srgbClr val="002060"/>
                </a:solidFill>
              </a:rPr>
              <a:t>}</a:t>
            </a:r>
            <a:endParaRPr lang="en-US" sz="1600" dirty="0">
              <a:solidFill>
                <a:srgbClr val="002060"/>
              </a:solidFill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solidFill>
                  <a:srgbClr val="002060"/>
                </a:solidFill>
              </a:rPr>
              <a:t>else {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solidFill>
                  <a:srgbClr val="7030A0"/>
                </a:solidFill>
              </a:rPr>
              <a:t>	Statement or set of statement</a:t>
            </a:r>
          </a:p>
          <a:p>
            <a:pPr algn="l">
              <a:lnSpc>
                <a:spcPct val="100000"/>
              </a:lnSpc>
            </a:pPr>
            <a:r>
              <a:rPr lang="en-US" sz="1600" dirty="0" smtClean="0">
                <a:solidFill>
                  <a:srgbClr val="002060"/>
                </a:solidFill>
              </a:rPr>
              <a:t>}</a:t>
            </a:r>
            <a:endParaRPr lang="en-US" sz="16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2134080" y="3044880"/>
              <a:ext cx="6162120" cy="313488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24720" y="3035520"/>
                <a:ext cx="6180840" cy="3153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1229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If-else </a:t>
            </a:r>
            <a:r>
              <a:rPr lang="en-US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if </a:t>
            </a:r>
            <a:r>
              <a:rPr lang="en-US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statement Example</a:t>
            </a:r>
            <a:endParaRPr lang="en-US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7" y="1675155"/>
            <a:ext cx="11600597" cy="4804984"/>
          </a:xfrm>
        </p:spPr>
        <p:txBody>
          <a:bodyPr numCol="2">
            <a:noAutofit/>
          </a:bodyPr>
          <a:lstStyle/>
          <a:p>
            <a:pPr algn="l"/>
            <a:r>
              <a:rPr lang="en-US" sz="1800" b="1" dirty="0" smtClean="0">
                <a:solidFill>
                  <a:srgbClr val="002060"/>
                </a:solidFill>
              </a:rPr>
              <a:t>Example</a:t>
            </a:r>
            <a:endParaRPr lang="en-US" sz="1800" b="1" dirty="0">
              <a:solidFill>
                <a:srgbClr val="002060"/>
              </a:solidFill>
            </a:endParaRPr>
          </a:p>
          <a:p>
            <a:pPr algn="l"/>
            <a:r>
              <a:rPr lang="en-US" sz="1800" dirty="0" err="1">
                <a:solidFill>
                  <a:srgbClr val="002060"/>
                </a:solidFill>
              </a:rPr>
              <a:t>var</a:t>
            </a:r>
            <a:r>
              <a:rPr lang="en-US" sz="1800" dirty="0">
                <a:solidFill>
                  <a:srgbClr val="002060"/>
                </a:solidFill>
              </a:rPr>
              <a:t> marks </a:t>
            </a:r>
            <a:r>
              <a:rPr lang="en-US" sz="1800" dirty="0" smtClean="0">
                <a:solidFill>
                  <a:srgbClr val="002060"/>
                </a:solidFill>
              </a:rPr>
              <a:t>=60</a:t>
            </a:r>
            <a:r>
              <a:rPr lang="en-US" sz="1800" dirty="0">
                <a:solidFill>
                  <a:srgbClr val="002060"/>
                </a:solidFill>
              </a:rPr>
              <a:t>;</a:t>
            </a:r>
          </a:p>
          <a:p>
            <a:pPr algn="l"/>
            <a:r>
              <a:rPr lang="en-US" sz="1800" dirty="0">
                <a:solidFill>
                  <a:srgbClr val="002060"/>
                </a:solidFill>
              </a:rPr>
              <a:t>if( marks &gt; </a:t>
            </a:r>
            <a:r>
              <a:rPr lang="en-US" sz="1800" dirty="0" smtClean="0">
                <a:solidFill>
                  <a:srgbClr val="002060"/>
                </a:solidFill>
              </a:rPr>
              <a:t>90 </a:t>
            </a:r>
            <a:r>
              <a:rPr lang="en-US" sz="1800" dirty="0">
                <a:solidFill>
                  <a:srgbClr val="002060"/>
                </a:solidFill>
              </a:rPr>
              <a:t>)</a:t>
            </a:r>
          </a:p>
          <a:p>
            <a:pPr algn="l"/>
            <a:r>
              <a:rPr lang="en-US" sz="1800" dirty="0">
                <a:solidFill>
                  <a:srgbClr val="002060"/>
                </a:solidFill>
              </a:rPr>
              <a:t>{</a:t>
            </a:r>
          </a:p>
          <a:p>
            <a:pPr algn="l"/>
            <a:r>
              <a:rPr lang="en-US" sz="1800" dirty="0">
                <a:solidFill>
                  <a:srgbClr val="002060"/>
                </a:solidFill>
              </a:rPr>
              <a:t>	</a:t>
            </a:r>
            <a:r>
              <a:rPr lang="en-US" sz="1800" dirty="0" err="1">
                <a:solidFill>
                  <a:srgbClr val="002060"/>
                </a:solidFill>
              </a:rPr>
              <a:t>document.write</a:t>
            </a:r>
            <a:r>
              <a:rPr lang="en-US" sz="1800" dirty="0" smtClean="0">
                <a:solidFill>
                  <a:srgbClr val="002060"/>
                </a:solidFill>
              </a:rPr>
              <a:t>(“</a:t>
            </a:r>
            <a:r>
              <a:rPr lang="en-US" sz="1800" dirty="0" smtClean="0">
                <a:solidFill>
                  <a:srgbClr val="7030A0"/>
                </a:solidFill>
              </a:rPr>
              <a:t>You are qualified for full scholarship</a:t>
            </a:r>
            <a:r>
              <a:rPr lang="en-US" sz="1800" dirty="0" smtClean="0">
                <a:solidFill>
                  <a:srgbClr val="002060"/>
                </a:solidFill>
              </a:rPr>
              <a:t>");</a:t>
            </a:r>
            <a:endParaRPr lang="en-US" sz="1800" dirty="0">
              <a:solidFill>
                <a:srgbClr val="002060"/>
              </a:solidFill>
            </a:endParaRPr>
          </a:p>
          <a:p>
            <a:pPr algn="l"/>
            <a:r>
              <a:rPr lang="en-US" sz="1800" dirty="0">
                <a:solidFill>
                  <a:srgbClr val="002060"/>
                </a:solidFill>
              </a:rPr>
              <a:t>}</a:t>
            </a:r>
          </a:p>
          <a:p>
            <a:pPr algn="l"/>
            <a:r>
              <a:rPr lang="en-US" sz="1800" dirty="0">
                <a:solidFill>
                  <a:srgbClr val="002060"/>
                </a:solidFill>
              </a:rPr>
              <a:t>e</a:t>
            </a:r>
            <a:r>
              <a:rPr lang="en-US" sz="1800" dirty="0" smtClean="0">
                <a:solidFill>
                  <a:srgbClr val="002060"/>
                </a:solidFill>
              </a:rPr>
              <a:t>lse if (marks &gt; 80) </a:t>
            </a:r>
            <a:r>
              <a:rPr lang="en-US" sz="1800" dirty="0">
                <a:solidFill>
                  <a:srgbClr val="002060"/>
                </a:solidFill>
              </a:rPr>
              <a:t>{</a:t>
            </a:r>
          </a:p>
          <a:p>
            <a:pPr algn="l"/>
            <a:r>
              <a:rPr lang="en-US" sz="1800" dirty="0">
                <a:solidFill>
                  <a:srgbClr val="002060"/>
                </a:solidFill>
              </a:rPr>
              <a:t>	</a:t>
            </a:r>
            <a:r>
              <a:rPr lang="en-US" sz="1800" dirty="0" err="1">
                <a:solidFill>
                  <a:srgbClr val="002060"/>
                </a:solidFill>
              </a:rPr>
              <a:t>document.write</a:t>
            </a:r>
            <a:r>
              <a:rPr lang="en-US" sz="1800" dirty="0" smtClean="0">
                <a:solidFill>
                  <a:srgbClr val="002060"/>
                </a:solidFill>
              </a:rPr>
              <a:t>(“</a:t>
            </a:r>
            <a:r>
              <a:rPr lang="en-US" sz="1800" dirty="0">
                <a:solidFill>
                  <a:srgbClr val="7030A0"/>
                </a:solidFill>
              </a:rPr>
              <a:t>You are qualified for </a:t>
            </a:r>
            <a:r>
              <a:rPr lang="en-US" sz="1800" dirty="0" smtClean="0">
                <a:solidFill>
                  <a:srgbClr val="7030A0"/>
                </a:solidFill>
              </a:rPr>
              <a:t>80% </a:t>
            </a:r>
            <a:r>
              <a:rPr lang="en-US" sz="1800" dirty="0">
                <a:solidFill>
                  <a:srgbClr val="7030A0"/>
                </a:solidFill>
              </a:rPr>
              <a:t>scholarship </a:t>
            </a:r>
            <a:r>
              <a:rPr lang="en-US" sz="1800" dirty="0" smtClean="0">
                <a:solidFill>
                  <a:srgbClr val="002060"/>
                </a:solidFill>
              </a:rPr>
              <a:t>");</a:t>
            </a:r>
            <a:endParaRPr lang="en-US" sz="1800" dirty="0">
              <a:solidFill>
                <a:srgbClr val="002060"/>
              </a:solidFill>
            </a:endParaRPr>
          </a:p>
          <a:p>
            <a:pPr algn="l"/>
            <a:r>
              <a:rPr lang="en-US" sz="1800" dirty="0" smtClean="0">
                <a:solidFill>
                  <a:srgbClr val="002060"/>
                </a:solidFill>
              </a:rPr>
              <a:t>}</a:t>
            </a:r>
          </a:p>
          <a:p>
            <a:pPr algn="l"/>
            <a:r>
              <a:rPr lang="en-US" sz="1800" dirty="0" smtClean="0">
                <a:solidFill>
                  <a:srgbClr val="002060"/>
                </a:solidFill>
              </a:rPr>
              <a:t>else </a:t>
            </a:r>
            <a:r>
              <a:rPr lang="en-US" sz="1800" dirty="0">
                <a:solidFill>
                  <a:srgbClr val="002060"/>
                </a:solidFill>
              </a:rPr>
              <a:t>if (marks &gt; 7</a:t>
            </a:r>
            <a:r>
              <a:rPr lang="en-US" sz="1800" dirty="0" smtClean="0">
                <a:solidFill>
                  <a:srgbClr val="002060"/>
                </a:solidFill>
              </a:rPr>
              <a:t>0</a:t>
            </a:r>
            <a:r>
              <a:rPr lang="en-US" sz="1800" dirty="0">
                <a:solidFill>
                  <a:srgbClr val="002060"/>
                </a:solidFill>
              </a:rPr>
              <a:t>) {</a:t>
            </a:r>
          </a:p>
          <a:p>
            <a:pPr algn="l"/>
            <a:r>
              <a:rPr lang="en-US" sz="1800" dirty="0">
                <a:solidFill>
                  <a:srgbClr val="002060"/>
                </a:solidFill>
              </a:rPr>
              <a:t>	</a:t>
            </a:r>
            <a:r>
              <a:rPr lang="en-US" sz="1800" dirty="0" err="1">
                <a:solidFill>
                  <a:srgbClr val="002060"/>
                </a:solidFill>
              </a:rPr>
              <a:t>document.write</a:t>
            </a:r>
            <a:r>
              <a:rPr lang="en-US" sz="1800" dirty="0">
                <a:solidFill>
                  <a:srgbClr val="002060"/>
                </a:solidFill>
              </a:rPr>
              <a:t>(“</a:t>
            </a:r>
            <a:r>
              <a:rPr lang="en-US" sz="1800" dirty="0">
                <a:solidFill>
                  <a:srgbClr val="7030A0"/>
                </a:solidFill>
              </a:rPr>
              <a:t>You are qualified for </a:t>
            </a:r>
            <a:r>
              <a:rPr lang="en-US" sz="1800" dirty="0" smtClean="0">
                <a:solidFill>
                  <a:srgbClr val="7030A0"/>
                </a:solidFill>
              </a:rPr>
              <a:t>70</a:t>
            </a:r>
            <a:r>
              <a:rPr lang="en-US" sz="1800" dirty="0">
                <a:solidFill>
                  <a:srgbClr val="7030A0"/>
                </a:solidFill>
              </a:rPr>
              <a:t>% scholarship </a:t>
            </a:r>
            <a:r>
              <a:rPr lang="en-US" sz="1800" dirty="0">
                <a:solidFill>
                  <a:srgbClr val="002060"/>
                </a:solidFill>
              </a:rPr>
              <a:t>");</a:t>
            </a:r>
          </a:p>
          <a:p>
            <a:pPr algn="l"/>
            <a:r>
              <a:rPr lang="en-US" sz="1800" dirty="0" smtClean="0">
                <a:solidFill>
                  <a:srgbClr val="002060"/>
                </a:solidFill>
              </a:rPr>
              <a:t>}</a:t>
            </a:r>
          </a:p>
          <a:p>
            <a:pPr algn="l"/>
            <a:r>
              <a:rPr lang="en-US" sz="1800" dirty="0" smtClean="0">
                <a:solidFill>
                  <a:srgbClr val="002060"/>
                </a:solidFill>
              </a:rPr>
              <a:t>else </a:t>
            </a:r>
            <a:r>
              <a:rPr lang="en-US" sz="1800" dirty="0">
                <a:solidFill>
                  <a:srgbClr val="002060"/>
                </a:solidFill>
              </a:rPr>
              <a:t>if (marks &gt; 6</a:t>
            </a:r>
            <a:r>
              <a:rPr lang="en-US" sz="1800" dirty="0" smtClean="0">
                <a:solidFill>
                  <a:srgbClr val="002060"/>
                </a:solidFill>
              </a:rPr>
              <a:t>0</a:t>
            </a:r>
            <a:r>
              <a:rPr lang="en-US" sz="1800" dirty="0">
                <a:solidFill>
                  <a:srgbClr val="002060"/>
                </a:solidFill>
              </a:rPr>
              <a:t>) {</a:t>
            </a:r>
          </a:p>
          <a:p>
            <a:pPr algn="l"/>
            <a:r>
              <a:rPr lang="en-US" sz="1800" dirty="0">
                <a:solidFill>
                  <a:srgbClr val="002060"/>
                </a:solidFill>
              </a:rPr>
              <a:t>	</a:t>
            </a:r>
            <a:r>
              <a:rPr lang="en-US" sz="1800" dirty="0" err="1">
                <a:solidFill>
                  <a:srgbClr val="002060"/>
                </a:solidFill>
              </a:rPr>
              <a:t>document.write</a:t>
            </a:r>
            <a:r>
              <a:rPr lang="en-US" sz="1800" dirty="0">
                <a:solidFill>
                  <a:srgbClr val="002060"/>
                </a:solidFill>
              </a:rPr>
              <a:t>(“</a:t>
            </a:r>
            <a:r>
              <a:rPr lang="en-US" sz="1800" dirty="0">
                <a:solidFill>
                  <a:srgbClr val="7030A0"/>
                </a:solidFill>
              </a:rPr>
              <a:t>You are qualified for </a:t>
            </a:r>
            <a:r>
              <a:rPr lang="en-US" sz="1800" dirty="0" smtClean="0">
                <a:solidFill>
                  <a:srgbClr val="7030A0"/>
                </a:solidFill>
              </a:rPr>
              <a:t>60</a:t>
            </a:r>
            <a:r>
              <a:rPr lang="en-US" sz="1800" dirty="0">
                <a:solidFill>
                  <a:srgbClr val="7030A0"/>
                </a:solidFill>
              </a:rPr>
              <a:t>% scholarship </a:t>
            </a:r>
            <a:r>
              <a:rPr lang="en-US" sz="1800" dirty="0">
                <a:solidFill>
                  <a:srgbClr val="002060"/>
                </a:solidFill>
              </a:rPr>
              <a:t>");</a:t>
            </a:r>
          </a:p>
          <a:p>
            <a:pPr algn="l"/>
            <a:r>
              <a:rPr lang="en-US" sz="1800" dirty="0" smtClean="0">
                <a:solidFill>
                  <a:srgbClr val="002060"/>
                </a:solidFill>
              </a:rPr>
              <a:t>}</a:t>
            </a:r>
          </a:p>
          <a:p>
            <a:pPr algn="l"/>
            <a:r>
              <a:rPr lang="en-US" sz="1800" dirty="0" smtClean="0">
                <a:solidFill>
                  <a:srgbClr val="002060"/>
                </a:solidFill>
              </a:rPr>
              <a:t>else {</a:t>
            </a:r>
            <a:endParaRPr lang="en-US" sz="1800" dirty="0">
              <a:solidFill>
                <a:srgbClr val="002060"/>
              </a:solidFill>
            </a:endParaRPr>
          </a:p>
          <a:p>
            <a:pPr algn="l"/>
            <a:r>
              <a:rPr lang="en-US" sz="1800" dirty="0">
                <a:solidFill>
                  <a:srgbClr val="002060"/>
                </a:solidFill>
              </a:rPr>
              <a:t>	</a:t>
            </a:r>
            <a:r>
              <a:rPr lang="en-US" sz="1800" dirty="0" err="1">
                <a:solidFill>
                  <a:srgbClr val="002060"/>
                </a:solidFill>
              </a:rPr>
              <a:t>document.write</a:t>
            </a:r>
            <a:r>
              <a:rPr lang="en-US" sz="1800" dirty="0" smtClean="0">
                <a:solidFill>
                  <a:srgbClr val="002060"/>
                </a:solidFill>
              </a:rPr>
              <a:t>(“</a:t>
            </a:r>
            <a:r>
              <a:rPr lang="en-US" sz="1800" dirty="0" smtClean="0">
                <a:solidFill>
                  <a:srgbClr val="7030A0"/>
                </a:solidFill>
              </a:rPr>
              <a:t>Sorry! We cannot provide any scholarship on this base</a:t>
            </a:r>
            <a:r>
              <a:rPr lang="en-US" sz="1800" dirty="0" smtClean="0">
                <a:solidFill>
                  <a:srgbClr val="002060"/>
                </a:solidFill>
              </a:rPr>
              <a:t>");</a:t>
            </a:r>
            <a:endParaRPr lang="en-US" sz="1800" dirty="0">
              <a:solidFill>
                <a:srgbClr val="002060"/>
              </a:solidFill>
            </a:endParaRPr>
          </a:p>
          <a:p>
            <a:pPr algn="l"/>
            <a:r>
              <a:rPr lang="en-US" sz="1800" dirty="0">
                <a:solidFill>
                  <a:srgbClr val="002060"/>
                </a:solidFill>
              </a:rPr>
              <a:t>}</a:t>
            </a:r>
          </a:p>
          <a:p>
            <a:pPr algn="l"/>
            <a:endParaRPr lang="en-US" sz="1800" dirty="0">
              <a:solidFill>
                <a:srgbClr val="002060"/>
              </a:solidFill>
            </a:endParaRPr>
          </a:p>
          <a:p>
            <a:pPr algn="l"/>
            <a:endParaRPr lang="en-US" sz="1800" dirty="0">
              <a:solidFill>
                <a:srgbClr val="002060"/>
              </a:solidFill>
            </a:endParaRPr>
          </a:p>
          <a:p>
            <a:pPr algn="l"/>
            <a:endParaRPr lang="en-US" sz="1800" dirty="0">
              <a:solidFill>
                <a:srgbClr val="002060"/>
              </a:solidFill>
            </a:endParaRPr>
          </a:p>
          <a:p>
            <a:pPr algn="l"/>
            <a:endParaRPr lang="en-US" sz="18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205640" y="1928880"/>
              <a:ext cx="6295680" cy="38757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96280" y="1919520"/>
                <a:ext cx="6314400" cy="3894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63832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Problem: If-else </a:t>
            </a:r>
            <a:r>
              <a:rPr lang="en-US" sz="48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if </a:t>
            </a:r>
            <a:r>
              <a:rPr lang="en-US" sz="48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statement in JS</a:t>
            </a:r>
            <a:endParaRPr lang="en-US" sz="48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7" y="1675155"/>
            <a:ext cx="11600597" cy="4804984"/>
          </a:xfrm>
        </p:spPr>
        <p:txBody>
          <a:bodyPr numCol="1">
            <a:noAutofit/>
          </a:bodyPr>
          <a:lstStyle/>
          <a:p>
            <a:pPr algn="l"/>
            <a:r>
              <a:rPr lang="en-US" dirty="0" smtClean="0">
                <a:solidFill>
                  <a:srgbClr val="002060"/>
                </a:solidFill>
              </a:rPr>
              <a:t>-&gt;Write A JavaScript Program To Display Grade Of Student On The Basis Of Student Marks  According To Following Criteria:</a:t>
            </a:r>
          </a:p>
          <a:p>
            <a:pPr algn="l"/>
            <a:endParaRPr lang="en-US" dirty="0" smtClean="0">
              <a:solidFill>
                <a:srgbClr val="002060"/>
              </a:solidFill>
            </a:endParaRPr>
          </a:p>
          <a:p>
            <a:pPr algn="l"/>
            <a:r>
              <a:rPr lang="en-US" dirty="0" smtClean="0">
                <a:solidFill>
                  <a:srgbClr val="002060"/>
                </a:solidFill>
              </a:rPr>
              <a:t>If Marks == 100, Grade Is A+</a:t>
            </a:r>
          </a:p>
          <a:p>
            <a:pPr algn="l"/>
            <a:r>
              <a:rPr lang="en-US" dirty="0" smtClean="0">
                <a:solidFill>
                  <a:srgbClr val="002060"/>
                </a:solidFill>
              </a:rPr>
              <a:t>If Marks  &gt;= 90, Grade Is A</a:t>
            </a:r>
          </a:p>
          <a:p>
            <a:pPr algn="l"/>
            <a:r>
              <a:rPr lang="en-US" dirty="0" smtClean="0">
                <a:solidFill>
                  <a:srgbClr val="002060"/>
                </a:solidFill>
              </a:rPr>
              <a:t>If Marks &gt;= 80, Grade Is B</a:t>
            </a:r>
          </a:p>
          <a:p>
            <a:pPr algn="l"/>
            <a:r>
              <a:rPr lang="en-US" dirty="0" smtClean="0">
                <a:solidFill>
                  <a:srgbClr val="002060"/>
                </a:solidFill>
              </a:rPr>
              <a:t>If Marks &gt;= 70, Grade Is C</a:t>
            </a:r>
          </a:p>
          <a:p>
            <a:pPr algn="l"/>
            <a:r>
              <a:rPr lang="en-US" dirty="0" smtClean="0">
                <a:solidFill>
                  <a:srgbClr val="002060"/>
                </a:solidFill>
              </a:rPr>
              <a:t>If Marks &gt;= 60, Grade Is D</a:t>
            </a:r>
          </a:p>
          <a:p>
            <a:pPr algn="l"/>
            <a:r>
              <a:rPr lang="en-US" dirty="0" smtClean="0">
                <a:solidFill>
                  <a:srgbClr val="002060"/>
                </a:solidFill>
              </a:rPr>
              <a:t>Other Wise Fail Consider </a:t>
            </a:r>
          </a:p>
          <a:p>
            <a:pPr algn="l"/>
            <a:endParaRPr lang="en-US" dirty="0" smtClean="0">
              <a:solidFill>
                <a:srgbClr val="002060"/>
              </a:solidFill>
            </a:endParaRPr>
          </a:p>
          <a:p>
            <a:pPr algn="l"/>
            <a:endParaRPr lang="en-US" dirty="0" smtClean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/>
              <p14:cNvContentPartPr/>
              <p14:nvPr/>
            </p14:nvContentPartPr>
            <p14:xfrm>
              <a:off x="1143000" y="2178720"/>
              <a:ext cx="6144120" cy="81324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33640" y="2169360"/>
                <a:ext cx="6162840" cy="831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70093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6271</TotalTime>
  <Words>819</Words>
  <Application>Microsoft Office PowerPoint</Application>
  <PresentationFormat>Widescreen</PresentationFormat>
  <Paragraphs>183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Aharoni</vt:lpstr>
      <vt:lpstr>Arial</vt:lpstr>
      <vt:lpstr>Calibri</vt:lpstr>
      <vt:lpstr>Calibri Light</vt:lpstr>
      <vt:lpstr>Wingdings</vt:lpstr>
      <vt:lpstr>Office Theme</vt:lpstr>
      <vt:lpstr>Day 04: Decision Making Structure in JS</vt:lpstr>
      <vt:lpstr>Decision Making Structure in JS</vt:lpstr>
      <vt:lpstr>If statement in JavaScript</vt:lpstr>
      <vt:lpstr>Problem: If statement in JavaScript</vt:lpstr>
      <vt:lpstr>if else statement in JavaScript</vt:lpstr>
      <vt:lpstr>Problem: If else statement in JavaScript</vt:lpstr>
      <vt:lpstr>if else if statement  in JavaScript</vt:lpstr>
      <vt:lpstr>If-else if statement Example</vt:lpstr>
      <vt:lpstr>Problem: If-else if statement in JS</vt:lpstr>
      <vt:lpstr>Switch Statement in JavaScript</vt:lpstr>
      <vt:lpstr>Switch Statement in JavaScript</vt:lpstr>
      <vt:lpstr>Switch Problem in JS</vt:lpstr>
      <vt:lpstr>Switch Problem Solution in JS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Complete Course</dc:title>
  <dc:creator>Faisal Zamir</dc:creator>
  <cp:lastModifiedBy>Faisal Zamir</cp:lastModifiedBy>
  <cp:revision>479</cp:revision>
  <dcterms:created xsi:type="dcterms:W3CDTF">2021-05-29T23:44:42Z</dcterms:created>
  <dcterms:modified xsi:type="dcterms:W3CDTF">2022-07-23T00:26:26Z</dcterms:modified>
</cp:coreProperties>
</file>