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9" r:id="rId2"/>
    <p:sldId id="260" r:id="rId3"/>
    <p:sldId id="264" r:id="rId4"/>
    <p:sldId id="268" r:id="rId5"/>
    <p:sldId id="265" r:id="rId6"/>
    <p:sldId id="263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2T00:18:59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13692 5457 0,'0'0'0,"0"-25"63,25 25-48,49-25 1,1 25-16,-1-24 16,1 24-1,24-25 1,25 0-1,50 0 1,-1 0-16,1 1 16,-75 24-1,0-25 1,-24 25 0,-26 0-1,-24 0 1,0 0-16,-25 49 31,25-24-15,-1 50-1,-24-1 1,25 25-16,-25 25 16,25 75-1,-25 346 1,0-197-1,0 73 1,0 51-16,0-175 16,0-148-1,0 0 1,0 49 0,0 398-1,0 346 1,0-396-1,0-348 1,0-123-16,0-50 16,0-1-1,0 1 267,0 50-267,0 98 1,0 51-1,0-1-15,0 50 16,0 173 0,-25-24-1,0-149 1,25 223 0,0-75-16,0-98 15,0-125 1,0-98-1,0-26 1,0-24 0,-24-1-1,24 1 1,0-1-16,0 26 16,0 98-1,0-24 1,0-99-1,0-1 1,0-24-16,0 0 16,0 0 15,-25-25 63,0 25-79,0 0 1,0-1-16,1 1 16,-1 25-1,-25 24 1,25-24-1,1-1 1,-1 1 0,25 0-16,-25-26 15,0 1 1,0-25 15,-49-74-15,24 74 265,-49 0-281,-74 0 16,-51 0-1,-49 0 1,50 0 0,0 0-1,-50 0 1,124 0-1,50 0-15,25 0 16,24 0 0,25 0-1,0 0 1,-24 0 0,24 0-1,0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2T00:24:32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1215 13419 0,'25'0'110,"0"0"-95,0 0 1,0 0 0,-1 0-1,26 0 1,0 0-16,24 0 15,-24 0 1,24 0 0,-24 0-1,-25 0 17,24 0-17,-24 0 1,0 0-1,0 0 1,24 0 0,-24 0-1,0 0 1,0 0-16,-1 0 62,1 0-30,0 0-17,0 0 1,0 0 0,-1 0 15,1 0 16,0 0-16,0 0-15,0 0-1,-1 0 798,1 0-813,0 25 31,0 0 0,0-25 16,-1 0 47,1 0-79,25 0 235,-25 0-234,-1 0-16,1 25 16,0-25-1,0 0 17,0 0 14,-1 0 33</inkml:trace>
  <inkml:trace contextRef="#ctx0" brushRef="#br0" timeOffset="1817.2154">4713 12502 0,'0'0'0,"25"0"360,-1 24-360,1 26 15,0 49 1,0-24 0,-25-51-1,0 1 1,0 0 31,25-25-16,0-25 47,49-24-78,25-51 16,0 51-1,1-26 1,-26 26 0,-24 24-1,-26 0 1,1 25-1,25-25 1,-25 1 0,-1 24-1,-24-25 48,25 25-48</inkml:trace>
  <inkml:trace contextRef="#ctx0" brushRef="#br0" timeOffset="29419.616">3101 13791 0,'0'-24'15,"-25"24"63,25 24-15,0 1-48,0 0 1,0 0 31,0 0-16,0-1-31,0 1 94,0 0-63,25-25 47,-1 0-46,1 0-17,0 0 1,0 0-1,74 0 1,25-50 0,-50 1-1,26 24 1,-51 0 0,-24 0-1,25 1 1,-1-1-16,1 0 15,-25 25 1,0-25 0,-25 0-1,24 25 17</inkml:trace>
  <inkml:trace contextRef="#ctx0" brushRef="#br0" timeOffset="35506.6732">24358 5680 0,'0'75'141,"0"-26"-141,0-24 31,75-50 110,73-74-126,76 0-15,-26-25 16,1 0-1,-100 74 1,-25 1 0,-49 49-1,-25-25 1,25 25 0,0 0 15</inkml:trace>
  <inkml:trace contextRef="#ctx0" brushRef="#br0" timeOffset="39976.651">5904 12477 0,'0'-25'46,"24"25"-14,1 0-17,25 0 1,24 0 0,25 0-1,50-25-15,-25 25 16,-25-25-1,50 1 1,-50 24 0,75-25-1,-99 25-15,-51-25 16,1 25 0,0 0-1,0 0 48,-25 25-48,0 24 1,0 26 0,0 123-1,-25 25 1,0-49-1,0 0-15,1 49 16,-1 124 0,0-99-1,0-99 1,0 25 0,1-75-16,-1-25 15,25-49 1,-25-25-1,25 124 267,0 50-267,0-50 1,0-25 0,0-25-1,-50-24 1,25 0-16,1-26 15,-1 1 1,0-25 0,25 25-1,-50 0 1,-24-25 0,-75 0-1,-49 0 1,-25 0-16,74 0 15,0 0 1,-25-25 0,-49 0-1,74 0 1,25 25 0,0-24-1,50 24 1,24 0-16,25-25 15,0 25 1,-24 0 0,24 0-1,0 0 17</inkml:trace>
  <inkml:trace contextRef="#ctx0" brushRef="#br0" timeOffset="84013.0166">17041 10592 0,'25'0'125,"-1"0"-110,51 0 1,-26 0 0,26 0-16,-26 0 15,1 0 1,0 0-1,-26 0 1,26 0 0,25 0-16,-26 0 15,26 0 1,24 0 0,-25 0-1,-49 0 1,0 0-16,0 0 15,-1 0 1,1 0 0,0 0 15,25 0-15,-26 0-1,76 0-15,-26 0 16,-24 24-1,-26-24 1,26 0 0,-25 0-16,0 0 15,-1 0 48,1 0-32,0 0 0,0 0 94,0 0 16,0 0 15</inkml:trace>
  <inkml:trace contextRef="#ctx0" brushRef="#br0" timeOffset="86532.6931">19323 10666 0,'0'-25'78,"25"25"-47,-1 0-15,1 0-1,0 0 1,0 0 0,24 0-16,51 0 15,-26 0 1,1 0-1,-51 0 1,1 0 0,0 0-1,0 0 48</inkml:trace>
  <inkml:trace contextRef="#ctx0" brushRef="#br0" timeOffset="90174.117">22324 10840 0,'0'24'78,"0"1"-62,0 0 0,0 0 15,50-25 109,-1 0-124,26 0 0,-26-50-1,26 25 1,24-24-16,-74 24 31,0 25-31</inkml:trace>
  <inkml:trace contextRef="#ctx0" brushRef="#br0" timeOffset="94931.2874">16892 9897 0,'-25'0'16,"-24"0"15,24 0-16,0 0-15,0 25 16,-24-25 0,24 25-1,0-25 1,0 24 0,0-24-16,1 25 15,-1 0 16,0 0-15,25 0 0,-25 0-16,0-1 15,25 26 1,0 24 0,0 1-1,0-26 1,0 100-1,0 25 1,0-75-16,0 25 16,0 25-1,0-25 1,0 25 0,0-25-1,25-25-15,-25-25 16,0 1-1,0 24 1,0-25 0,0 1-1,0-26 1,25 1-16,-25-25 16,0 0-1,0 24 1,0-24 15,0 25 250,0-25-265,0 74 0,0-50-1,25 1 1,-25 0-1,0-26 1,0 1 0,0 0-1,0 25 1,25-50 0,-25 24-1,24-24 1,1 0 62,0 0 16,25 0-79,-26 0 17</inkml:trace>
  <inkml:trace contextRef="#ctx0" brushRef="#br0" timeOffset="116594.797">17016 15007 0,'25'0'63,"0"0"-48,49 0 1,-49 0-16,0 0 16,24 0-1,1 0 1,-25 0 0,-1 0-1,26 0 1,24 0-16,51-25 15,-26 0 1,99 0 0,-49 1-1,-75 24 1,1 0-16,-26 0 16,-24-25-1,25 25 1,-1-25-1,1 0 17,99-99-17,-25 25-15,-50 25 16,26-1 0,-76 26-1,1 24 1,0 25-1,0-25 1,-25 0 78,0-25-47,0 26-47,0-26 15,-50 50 1,50-25 0,-25 25-1,1 0 1,-51-49-1,26 24 1,-1 25 0,-24-25-16,24 0 15,-25 25 1,1 0 0,0 0-1,-26-25 1,51 1-1,-1-1 1,25 25 0,-24 0-16,24 0 15,0-25 1,-49 25 0,24 0-1,1 0 1,-1 0-1,-24 0 1,24 0-16,25 0 16,-49 0-1,-1 0 1,26 0 0,-26 25-1,26 0 1,-26-1-1,26-24 1,-1 25-16,25-25 16,0 25-1,-49 0 1,49 0 0,0-25 15,1 0-16,24 49 79,0-24-78,-25 0-1,25 24 1,-25-24-16,25 0 16,0 0 15,0 0 16,0 0-32,0-1-15,0 1 63,0 0-32,0 0-15,0 0 187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2T00:35:07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4192 9971 0,'0'25'109,"0"0"-93,0 25 15,0-25-15,25-25 30,0 0 33,-1 0-64,51-75 1,-1 1-1,25-1 1,-74 50 0,0 1-1,0 24 1,-25-25 0,49 25 46,-49-25-46</inkml:trace>
  <inkml:trace contextRef="#ctx0" brushRef="#br0" timeOffset="2676.772">5135 10071 0,'0'25'203,"0"-1"-187,0 1 31,24-25 140,1 0-171,-25-25 0,25 1-1,0-1 1,0 0 15</inkml:trace>
  <inkml:trace contextRef="#ctx0" brushRef="#br0" timeOffset="4031.6763">5507 9971 0,'24'0'141,"1"0"-126,-25 25 1,25-25 93,0 0-46,24-25-48,-24 1 1,50-26 0,-51 0-1,1 26 1,0-1 31</inkml:trace>
  <inkml:trace contextRef="#ctx0" brushRef="#br0" timeOffset="10052.7013">5209 10641 0,'0'0'0,"0"25"15,25-25 1,0 0 15,-25 25-15,24 0-1,1-1 17,0 1-1,0 0 0,0 0-15,-1-25-16,-24 25 15,25-25 1,0 24 0,-25 1-1,25-25 1,0 0-1,-25 25 1,24-25 0,1 0 31,-25 25-1,25-25 1,0 0 219,0 0-204,-25 25-46,24-25 15,1 0 1,-25 24-17,25-24 1,-25 25 31,25-25-32,0 0 63,-1 25-78,26-25 32,-25 25-1,0 0 0,0-1 0,-1-24-15,-24 25 0,25-25 15,-25 25 47</inkml:trace>
  <inkml:trace contextRef="#ctx0" brushRef="#br0" timeOffset="19866.2317">2729 14163 0,'24'0'78,"1"0"-47,25 25-15,-25 0 0,24 0-1,1-25-15,24 25 16,125 24-1,-1-24 1,-24 0 0,24 0-1,-49 24 1,0-24 0,-25 25-1,25-50-15,49 25 16,-74-25-1,-50 0 1,1 0 0,-1 0-1,-49 0 1,0 0 0,25-50-1,-26 25 235,51-24-250,123-26 16,25-24-1,50-25 1,-25 25 0,25-25-1,-25 24-15,-49 26 16,-50 24 0,-1-49-1,-48 25 1,-51 24-1,1-24 1,24-25-16,-24-1 16,-1 1-1,-24 25 1,0-1 0,0-24-1,24-75 1,-24 1-16,-25 74 15,25-50 1,-25 25 0,0 49-1,0-24 1,0-25 0,0 25-16,0 24 15,0 1 1,0-25-1,0 24 1,0 51 0,0-26-1,0 25 1,0-49 250,0-1-251,-25 26 1,0-26-1,25-24 1,-24 0 0,-26-124-1,-24 24 1,24 100-16,-24-25 16,24 74-1,-24-49 1,24 49-1,-74-49 1,0 25 0,74 24-1,1 25 1,-26-24 0,50 24-16,1 25 31,-1 0-16,-25-25 189,25 25-189,1-25 1,-26 1-1,0-1 1,26 25 0,-1 0-1,-50-25 1,51 25 0,-1 0-16,0-25 15,0 25 1,0 0-1,1 0 1,-26 0 15,25 0-15,-24 0 0,24 0-1,0 0 1,0 0-1,-49 0 1,49 25-16,0 0 16,-25-25-1,26 25 1,-26-1 0,-24-24-1,49 0 1,25 25-16,-25 0 15,0-25 1,0 25 78,1-25-79,24 25 1,-25-25 0,0 24-1,25 1 1,-25 0 15,25 0 0,-25-25-15,25 25-16,-24-1 16,-1-24-1,25 25 1,-25 0 15,25 0 16,-25-25-31,25 25-1,0-1 79</inkml:trace>
  <inkml:trace contextRef="#ctx0" brushRef="#br0" timeOffset="25318.8665">3026 14039 0,'25'0'31,"0"0"-15,0 0-16,24 0 16,1 0-1,-1 25 1,26-25-1,-1 25 1,-24-25 0,24 0-16,-49 0 15,0 0 1,0 0 0,24 0-1,-24 0 1,0 0-1,25-25-15,-26 0 235,51 1-220,49-1 1,49-25 0,299-49-1,-1-25 1,-173 74 0,-50-24-1,-100 0 1,-73 49-1,-1-25-15,26 1 16,-26-26 0,50 1-1,25-50 1,-75 24 0,25 26-1,1-25 1,-76 24-1,26 26-15,-25-26 16,24 1 0,1 0-1,-25-50 1,25 24 0,-26 26-1,1-1-15,-25 26 16,25-26 281,0 26-282,0-26 1,24 1 0,26-25-1,-75 24 1,49 1-1,-24 0-15,25-50 16,-26 24 0,-24 51-1,0-1 1,0-24 0,0-1-1,0 26 1,0-51-1,-74 26-15,49 0 16,0 24 0,-24 0-1,24 1 1,-25 24 0,1 0-1,-1-49 1,1 74-1,-1-25-15,25 25 32,-25 0-17,26 0 17,-26 0-17,50-25 1,-25 25-1,0 0 267,1 0-282,-1 0 15,-25 0 17,50-25-17,-25 25 1,1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2T00:36:07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7342 4812 0,'0'-25'63,"50"25"-1,-25 0-62,49 0 16,0 0 0,1 0-1,98-25 1,1 1 0,-50 24-1,25-25 1,-99 25-1,-26 0 1,1 0 31,0 49-31,0 51-1,-25-26 1,25 25-1,-25 50-15,24 174 16,-24-26 0,0-73-1,50 396 1,-50 49 0,0-346-1,0-125 1,0-24-1,0-50-15,0 124 16,0 50 0,0-174-1,0-75 1,0-24 0,0 0-1,0 24 266,0 26-265,0 24-16,0 25 16,0 25-1,25 25 1,-25-26 0,0 26-1,0-75 1,0-24-1,0-26 1,0-24-16,0 0 47,-25 0 15,0-25-46,-24 0 0,24 0-1,0 0 1,0 0-16,-24 0 16,-26 0-1,26 0 1,-26 0-1,26 0 1,-1 0 0,0 0-16,1 0 15,24 0 1,0 0 0,-25 0-1,1 0 1,24 0-1,-25-25-15,-24 25 16,74-25 0,-25 25-1,0-25 1,1 25 0,24-24 30,-100 24 173,-48 0-203,73 0-1,-24 0 1,49 0 0,26 0-1,-26 0 1,-24 0 0,49 0-1,-25 0 1,25 24-1,-24-24-15,24 0 32</inkml:trace>
  <inkml:trace contextRef="#ctx0" brushRef="#br0" timeOffset="14942.0635">1339 4440 0,'-74'25'32,"-50"24"-17,-25 26 1,0-1-1,1-49 1,73 49 0,-49 1-16,50-1 15,24-24 1,-99 99 0,100-25-1,-26-50 1,26 50-1,-1-25 1,50 75 0,0 124-16,0-1 15,0-49 1,0-24 0,0-26-1,0-24 1,0-25-1,0 123 1,50-24 0,-26-49-1,1-75 1,0 0-16,-25-50 16,25 1-1,-25-1 1,0-24-1,0 24 1,0 75-16,0-50 16,25-24-1,-25-26 1,0 1 0,0-25-1,0 24 313,24 51-312,1 48 0,-25-48-1,0-1 1,0 0-1,0 25 1,0-50-16,25 75 16,-25-74-1,25-26 1,0 1 0,-25-25-1,0 0 1,24-25-1,1 0 1,0 0 0,0 0-1,49 0 1,26 0 0,24 0-1,49 0 1,-74 0-1,50 0 1,-50 0-16,-24 0 16,-26 0-1,1 0 1,0 0 0,-1 0-1,-24 0 1,0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3T00:05:45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19645 6152 0,'0'24'125,"0"1"-94,0 0 1,0 0-1,0 0-16,25-1 17,-25 1-17,0 0 1,25-25 93,0 0-62,-25-25-31,25 0 15,-1 1 0,-24-1-15,25 0 0,25-25-1,-25 26 1,24-1-1,-24 25 1,0-50 0,0 50-1,24-49 1,-24 24 0,0 0-16,0 0 31,-1 25-16,-24-25 1,25 1 0,0-1 15</inkml:trace>
  <inkml:trace contextRef="#ctx0" brushRef="#br0" timeOffset="1290.8606">20315 6995 0,'74'-25'125,"1"25"-109,24 0 0,0 0-1,25 0 1,-49 0-16,-26 0 15,1 0 1,-25 0 0,0 0 15,-1 0-15</inkml:trace>
  <inkml:trace contextRef="#ctx0" brushRef="#br0" timeOffset="9872.636">18058 11088 0,'0'24'125,"0"1"-125,25-25 15,-25 25 1,24-25 31,1 0 62,0 0-62,25 0-16,-26-25-15,1 0-1,25-24-15,-50 24 32,25 25-17,-25-25 1,24 25 0,-24-25 15,25 25-16,-25-24-15,25 24 32,-25-25-1</inkml:trace>
  <inkml:trace contextRef="#ctx0" brushRef="#br0" timeOffset="18497.4633">18355 12278 0,'0'25'1328,"0"0"-1296,50-25-1,-25 0-15,49 25-1,-24 0 1,24-1-1,125 1 1,-26 0 0,-24 0-1,-50-25 1,1 0-16,-26 0 16,0 25-1,199-25 1,-74 24-1,-26-24 1,-73 25 0,-26-25-1,-49 0 1,49 0 0,-49 0 265,49 0-266,75-25 1,50-49-16,-1 24 16,50 1-1,224-50 1,321-100 0,-272 100-1,-50 0 1,-98 24-1,-125 26-15,-75-1 16,-24 0 0,0-74-1,0 0 1,49-99 0,75-149-1,99-50 1,-149 25-1,-74-24 1,25-249-16,-125 372 16,1-74 15,-50 174-15,25 24-1,-25 1 1,0 49-1,0 0 1,0 49-16,0 50 16,-25 25-1,0-49 267,0-26-267,-24-24 1,24 25-1,0 24 1,0-24-16,-24-75 16,24 25-1,-25 0 1,1 25 0,24-1-1,-25 26 1,1 24-16,-1 1 15,-49 24 1,24-25 0,-24 26-1,-174-1 1,50 25 0,-25 0-16,0 0 15,-50 0 16,75 0-31,49 0 16,50 25 0,75-25-1,24 0 1,0 24 0,25 1-1,-49-25 188,-51 0-187,-73 0 0,-1 0-1,-49-25-15,24 25 16,-24-24-1,99-1 1,-25 25 0,50 0-1,50-25 1,24 25 0,-25 0-16,1 0 31,-1 0-16,25 0-15,-49 0 16,24 0 0,0 25-1,1 0 1,24-25 15,25 24 63,-25-24-94,0 25 31,1 0-15,-26 0-1,0 0 1,1 24 0,-1-24-1,-24 25-15,49-50 16,0 0 0,0 24-1,1-24 16,24 25 1,-25-25-17</inkml:trace>
  <inkml:trace contextRef="#ctx0" brushRef="#br0" timeOffset="22114.8707">19100 11088 0,'24'-25'125,"26"0"-109,74 25-1,25-25 1,25 0-1,-1 1 1,125-1-16,-1-25 16,1 50-1,-75-25 1,-49 25 0,-75 0-1,-49 0 1,-1 0-16,-24 0 31,50 0-31,-1 0 16,25 0-1,-74-24 251,0-26-266,99 25 16,25-49-1,-25-1 1,74 1-1,199-75 1,-174 25 0,-74 50-16,-50 49 15,-74 0 1,0 0 0,25-49-1,-26 49 1,1-49-1,0-1-15,0-49 16,0-74 0,-1 24-1,-24 25 1,0 1 0,0-26-1,0 25-15,0 0 16,-49 0-1,-1 75 1,1 0 0,-75-50-1,0 0-15,24 24 16,-24 1 0,25 0-1,-25 74 1,-50 25-1,100 0 1,0 0 0,24 0-1,25 0 1,0 0 0,1 0-16,-1 0 328,0 0-313,0 0 1,0 0 0,1-25-1,-1 0 1,-25-24-1,1 24 1,24-25 0,0 50-1,0-49-15,0 24 16,0 0 0,1-24-1,-1 49 1,25-50-1,-25 50 1,0-25 0,0-24-1,25 24-15,-24 0 16,-1 0 0,25 0-1,-25 1 1,-25-26-1,26 0 1,-1 26 0,25-1-1,-25 25 1,0 0 0,25-25-1,-25 25 1,25-25 15,-24 25-15,-1-25 15,25 1-31,-25 24 47,0-25 31,25 0 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3T00:22:30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22175 5432 0,'-24'0'47,"-1"0"-15,-25 25 14,25 0-30,25 0 0,-24-1 15,24 1-15,0 0-1,0 0 1,0 0-1,0 24 1,0-24 0,0 0-16,0 0 15,0 24 1,0-24 0,0 0-1,0 25 1,0-26-1,0 1-15,0 25 16,0-25 0,0 24 15,0-24-15,0 0-1,0 0 1,0-1 15</inkml:trace>
  <inkml:trace contextRef="#ctx0" brushRef="#br0" timeOffset="508.3389">22027 6003 0</inkml:trace>
  <inkml:trace contextRef="#ctx0" brushRef="#br0" timeOffset="1120.7431">22250 6003 0,'49'0'110,"1"0"-110,24 0 15,1-25 1,-26 0 0,1 25-1,-25 0 48</inkml:trace>
  <inkml:trace contextRef="#ctx0" brushRef="#br0" timeOffset="2551.7005">21977 6028 0,'25'0'125</inkml:trace>
  <inkml:trace contextRef="#ctx0" brushRef="#br0" timeOffset="3818.5633">24011 5804 0,'50'0'219,"-26"0"-203,26 0-1,-25 0 1,24 0-1,-24 0 1,0 0-16,0 0 16,0 0 15,-25-25 47</inkml:trace>
  <inkml:trace contextRef="#ctx0" brushRef="#br0" timeOffset="4776.2015">25301 5333 0,'-25'0'31,"0"0"16,25 25-32,-25 0 1,1-1 0,-1 1-1,0 0 1,25 0-1,-25 0 1,25-1 15,0 1-15,0 0 0,0 0-1,0 0-15,0-1 16,0 1 15,25-25 16,25 50-31,-26-50-1,51 25 1,-50-25-1,24 24 1,-24-24-16,0 0 16,0 0 31</inkml:trace>
  <inkml:trace contextRef="#ctx0" brushRef="#br0" timeOffset="6180.1601">25574 5184 0,'24'0'78,"1"0"-63,0 0 32,-25 25-31,25-25-1,-25 25-15,25 0 16,-1-25 0,-24 24-1,25-24 1,-25 50 0,50-50-1,-25 50 1,-1-1-16,1-24 15,-25 0 1,25-25 0,-25 25-1,0-1 17,0 1-1,0 0-16,0 0 17,0 0-17,0-1 1,0 1 15</inkml:trace>
  <inkml:trace contextRef="#ctx0" brushRef="#br0" timeOffset="7452.0034">26367 5011 0,'0'24'94,"0"1"-47,25 0 93,25 0-124,-1-25 0,-49 25 93,0-1-62,0 1-16,0 0-15,0 0 15,25-25 0,-25 25-31,25-25 16,0 24-1,0-24 1,-1 0 0,1 0-1,0 25 1,0-25 15,-25 25-15,0 0 78,0 0-48,0-1-14,0 1-17,0 25 1</inkml:trace>
  <inkml:trace contextRef="#ctx0" brushRef="#br0" timeOffset="9017.0482">24457 9525 0,'0'0'0,"50"0"110,-25 0-95,0 0-15,24 0 16,-24 0 0,0 0 15,0 0 31,-25 50-30,0-26-17,0 1 1,0 0-1,0 0 17,24 0-17,1-25 1,0 24-16,25 1 16,-1 0-1,-24 0 1,25 0-1,-50-1 17,25 1-32,-25 0 31,0 0-15,24 0-1,-24-1 1,0 1-1,0 0 1,0 0 0,25 25-1,0-1 1,-25 1 0,25-25-1,0 24 1,-25-24 15,0 0-15,0 0-1</inkml:trace>
  <inkml:trace contextRef="#ctx0" brushRef="#br0" timeOffset="10833.2632">23192 7193 0,'25'75'94,"25"-26"-78,24 51-1,-49-1 1,49 0-16,-24 25 16,24 0-1,-49-25 1,25 25 0,24 0-1,-24 0 1,-25-49-16,-1-26 15,26 51 1,-25-26 0,0 25-1,24-24 1,-24-1 0,0-24-16,0-1 15,0 1 1,24 24-1,-24-49 1,25 25 0,-26-25-16,-24-1 15,25-24 48,0 0-1,25 0-46,-1 0 0,1-24-1,24-26 1,50 0-1,50 1 1,-25-26 0,-25 50-1,0-24-15,173-100 16,100 25 0,-99 25-1,-50 24 1,-99 51 15,-50-1-31,-25 25 0,1 0 16,-26 0-1,26-25 1,-50 25 0,-1 0 30</inkml:trace>
  <inkml:trace contextRef="#ctx0" brushRef="#br0" timeOffset="13707.1742">23118 7119 0,'25'0'47,"0"0"-47,-1 0 15,51 0 1,-26 0 0,75-25-1,149-49 1,-25-25 0,-24 49-1,24 0 1,-25 25-16,-50 1 15,-24-1 1,-49 0 0,148-25-1,-25 1 1,25-1 0,-223 50 234,49 0-235,-24 0 1,24 0-1,25-25-15,25 1 16,0-1 0,50 0-1,0-25 1,-100 26 0,-24 24-1,-50-25 1,24 25-1,26 0 48,0 0-47,-1 0-1,1 25 1,0 49-1,49 25-15,25 124 16,-50-49 0,-49-99-1,0 24 1,24-50 0,-49-24-1,25 50 1,0 123-1,0-49-15,0 0 16,-1-75 0,-24-24-1,0-26 1,0 1 0,0 0 15,0 0 141,0 0-125,-24-25-32,-76 25 1,26-1-1,0 1 1,-1-25 0,26 25-16,24 0 15,-25-25 1,-24 25 0,49 24-1,-25-49 1,1 25-16,-1 0 15,-24 0 1,-1-1 0,50 1-1,-24 0 1,24-25 0,0 0-1,0 0 1,25 25-1</inkml:trace>
  <inkml:trace contextRef="#ctx0" brushRef="#br0" timeOffset="16482.0239">25896 7342 0,'25'0'93,"0"0"-77,-25 25 0,25 0-1,-1 0 1,1-1-1,0 26-15,-25-25 16,25 0 0,-25 24-1,25-24 1,-25 0 0,24 0-1,1-1-15,-25 1 16,25-25 78,0 0-32,0 0-46,24-49-1,174-150-15,25-49 16,50 25 0,0-50-1,-75 75 1,149-174 31,-298 322-47,1-49 15,-25 74 1,-26-25 0,26 50-16,-50-24 15</inkml:trace>
  <inkml:trace contextRef="#ctx0" brushRef="#br0" timeOffset="21871.6404">26491 8111 0,'0'25'109,"25"0"-62,0-25-31,0 25-1,0-1 1,24 1-1,-24 25 1,74 24-16,0 1 16,-24-26-1,49 1 1,-50 24 0,26-24-1,-51-1 1,1-24-1,-1 50-15,26 24 16,-1 50 0,-24-75-1,-1 1 1,-49-1 0,25-49-16,-25 24 15,0-24 1,0 25-1,0-25 1,0-1 0,0 26-1,0-25-15,0 49 16,0-24 0,-25 24-1,25-24 1,0-1-1,0 26 1,-24-50-16,24 24 16,-25-24-1,25 25 1,0-25 0,0-1-1,-25 1-15,0-25 16,25 50-1,0-25 17,0 24-17,-25-24 1,25 25 0,-24-1-16,24-24 15,0 0 16,0 0-15,0-1 15,-25-24-31,0 25 422,25 0-422,-25 25 16,25-26-1,0 26 1,-25 0 0,25-1-1,-24 1 1,-1-1 0,25-24-1,0 25-15,0-25 31,-25-25-15,25 24 0,0 1 124</inkml:trace>
  <inkml:trace contextRef="#ctx0" brushRef="#br0" timeOffset="23250.5602">27087 10567 0,'0'25'94,"0"24"-79,0-24 17,0 25-17,0-26 1,0 26-1,0-25 1,0 0 0,0 24-1,0-24 1,0 25 0,0-1-1,0-24-15,25 0 16,-25 0-1,0-1 1,0 1 0,0 0-1,0 0 1,24-25 46,1 0-30,0 0 30,0 0-46,49 0-16,-24 0 15,24-25 1,-24 0 0,-1 0-1,1 1 1,-25 24 0,24-50-16,-24 50 15,0 0 1,0-25-1,0 0 32</inkml:trace>
  <inkml:trace contextRef="#ctx0" brushRef="#br0" timeOffset="30576.5074">13295 7392 0,'0'49'141,"0"1"-126,0-25 1,0 49 0,0-49-1,0 0 17,25-25-1,0 0 16,25-25-32,24 25 1,0-74 0,26-1-1,24 26 1,49-100-1,-74 124-15,-49-25 16,-25 26 0,0 24 15</inkml:trace>
  <inkml:trace contextRef="#ctx0" brushRef="#br0" timeOffset="40770.3064">4217 11286 0,'0'25'157,"25"-25"-126,-25 25-15,24-25 77,26 0-46,0 0-31,-1-25-1,-24 25 1,-25-25 0,25 25-1,24-49 17,1-1-17,0 25 1,-1 0-1,-49 0 1</inkml:trace>
  <inkml:trace contextRef="#ctx0" brushRef="#br0" timeOffset="42236.3026">4936 11261 0,'0'25'203,"0"25"-172,0-25-15,0-1 46,25-24 63,0 0-109,0 0-1,-1-24 1,51-1-16,-50 0 16,-1 0-1,26 25 1,-50-25 15,25 25 0,-25-24-15,25 24 15,-1 0-15,-24-25 0,25 25 15</inkml:trace>
  <inkml:trace contextRef="#ctx0" brushRef="#br0" timeOffset="45521.4925">4812 11956 0,'25'0'328,"0"0"-312,24 0-16,1 0 15,-25 0 1,0 0 0,-1 0-1,26 0 1,-25 0 15,0 0-31,-1 0 16</inkml:trace>
  <inkml:trace contextRef="#ctx0" brushRef="#br0" timeOffset="51775.6613">2257 12353 0,'0'25'188,"0"-1"-173,0 1 1,0 0 15,0 0-15,25-25 156,0 0-110,0 0-31,-1-25-15,1 0 15,0 25-15,25-49 62,-26 24-62,1 0-1</inkml:trace>
  <inkml:trace contextRef="#ctx0" brushRef="#br0" timeOffset="77541.9866">2431 16123 0,'25'25'125,"-1"-25"-109,1 25 15,0-25 0,0 0-15,24 24 15,-24-24 0,50 0-15,-50 0 0,-1 0-1,26 0 1,24 25-16,26-25 16,-1 0-1,-25 0 1,1 0-1,-1 0 1,-49 0 0,0 0-1,-1 0-15,1-25 328,50 1-312,-1-26 0,50-24-16,50-1 15,49 1 1,25-50 0,372-174 15,-322 199-16,-50-25 1,0 49 0,-74-24-16,-50 0 15,0-25 1,-25-25 0,-25 0-1,25 1 1,25-125-1,0 25-15,-49 49 16,-50-24 0,24-25-1,1 49 1,0-24 0,24 50-16,-49 49 15,0-25 1,-1-25-1,-24 50 1,25-25 0,-25-49-16,-25 99 15,-24-1 1,-1 76 0,1-26-1,24 50 1,-50-25-1,26 0-15,24 25 16,0 0 234,0-24-234,-24-1-1,-1-25 1,0 1 0,1 24-1,-1-25 1,25-24-16,-24 24 15,-1 0 1,1 26 0,24-1-1,-25 25 1,1-25-16,24 25 16,0 0-1,25-25 1,-25 25-1,0 0 17,1 0 15,-1 0-1,-25 0-46,25 0 16,1 0 0,-1 25-1,-25-25 1,25 0 0,0 0-1,-24 0 1,24 25-16,0-25 15,-24 25 1,24-25 15,0 24-15,0-24 0,25 25-1,-25-25 1,1 0 15,24 25-15,-50-25-1,50 25 1,-25-25 0,-24 25 15,49-1-31,-25-24 15,25 25 1,-25-25 0,0 25 15,0-25-15,1 0 15,24 25-31,-25 0 15,25 0 1</inkml:trace>
  <inkml:trace contextRef="#ctx0" brushRef="#br0" timeOffset="79871.5426">3547 15701 0,'0'-24'32,"25"24"61,0-25-77,49 25 0,1 0-16,24-25 15,-25 0 1,25 0 0,25-24-1,25-26 1,-25 1-16,99-25 15,26-50 1,-101 50 0,100-50-1,-99 25 1,-25 0 0,0 25-16,-25-50 15,-24 25 1,24 0-1,0 49 1,1-49 0,-26 0-1,-24 50 1,49-75-16,-25 0 16,-24 25-1,24-25 1,-49 25-1,25-49 1,-26 24-16,1 25 16,-25 0-1,0 49 1,0 1 0,0 0-1,0-75-15,0 25 16,0 24-1,0 51 1,0-26 0,0 51-1,0-1 1,0 0-16,0 0 47,-49 25 203,-1 0-235,0 0 1,26-25 0,-26 25-1,25 0-15,-24-24 16,24 24 0,0 0-1,0 0 16,0 0 16,1 0-47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3T00:33:02.1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19670 4762 0,'0'50'157,"25"-50"-142,-25 25 1,25 0-1,-25 0 1,25-25 0,-25 24-16,24-24 62,26 0-15,-25 0-47,0 0 16,24-24-1,75-26 1,25-25 0,149-73-1,-50 24 1,-75 49-16,-24 1 15,-74 24 1,-1 25 0,-24 1-1,49-1 1,-50 0 0,1 0-16,-25 25 15,24 0 1,-24-25-1,0 25 1</inkml:trace>
  <inkml:trace contextRef="#ctx0" brushRef="#br0" timeOffset="2949.9857">16669 5705 0,'0'-25'31,"25"25"32,-1-25-47,51 25-1,-26 0-15,1 0 16,24 0-1,1 0 1,24 0 0,-25-24-1,50 24-15,-49 0 16,24 0 0,-24 0-1,-1 0 1,0 0-1,26 0 1,-26 0-16,0 0 16,50 0-1,-24 0 1,24 0 0,-25 0-1,-25 0 1,1 0-1,24 0 1,-25 0 0,50-50-16,-99 50 250,0 0-235,49 0 1,1 0 0,49 0-1,25 0 1,198-25-1,-49-24-15,-75 49 16,0 0 0,-25 0-1,26 0 1,-75 0 0,99 0-1,-75 24 1,-74-24-1,-24 25-15,-26-25 16,26 25 0,-50-25-1,24 0 1,26 0 0,-1 0-1,1 0 1,-26 0-1,-49-50-15,50 50 219,-25 0-203,24 0-16,75 0 15,-25 0 1,75 0 0,-50 0-1,99 0 1,-74 0 0,-50 0-16,-49 0 15,0 0 1,-26 0-1,1 0 17,0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3T01:49:17.0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11906 4589 0,'0'25'94,"0"-1"-78,0 26-16,0 0 15,0-26 1,0 1 0,25 0 15,-25 0-15,0 0 46,0 0 1,25-25-32,0 0 31,-1 0-46,26-25 0,49 0-16,-24-25 15,-26 25 1,1 1-1,0-1 1,-26 0 0,1 25-1,25 0 1,-25-25 0,-1 0-1,1 25 1,0 0-16,0-24 15,24 24 17,-24 0-1,0 0 16,-25-25-32</inkml:trace>
  <inkml:trace contextRef="#ctx0" brushRef="#br0" timeOffset="3123.0906">16545 5854 0,'49'0'172,"-24"0"-156,25 0-1,-1-25 1,51 25 0,-1 0-16,50-25 15,24 25 1,1 0 0,-50 0-1,-25 0 1,-24 0-1,-1 0 1,0 0 0,-24 25-16,0-25 15,-26 25 1,1-25 0,0 0 15,0 0 219,24 0-235,1 0 1,74 0-16,50 25 16,24 0-1,-24-1 1,24 1 0,25 0-1,-24 0 1,-25 0-16,-50-25 15,-50 24 1,-24 1 0,-1-25-1,-24 0 32,25 0 219,49 0-251,74-25 1,75 1 0,-24-1-1,-75 25 1,123 0 0,-73 0-16,-26 0 15,-73 0 1,-26 0-1,1 0 1,-26 0 0,-24 0-1,0 0 1,24 0 0,-24 0-16,0 0 31,25 0 250,24 0-265,50 0-1,74 0 1,-24 0 0,0 0-1,74 0-15,-50 0 16,-99 0-1,-24 0 1,-26 0 0,-24 0 15,0 0-15,0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 05: Function in JavaScript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What is function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Creating and Calling a function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Parameter and Arguments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Different types of argument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 Variable in function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Problem 1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Problem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563000" y="1884240"/>
              <a:ext cx="920160" cy="3822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3640" y="1874880"/>
                <a:ext cx="938880" cy="38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20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Function in JavaScript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Function is the set of statement enclosed in  a specific block of code to get required functionality to perform specific task</a:t>
            </a: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We create Function: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If we want to repeat a code again and again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If we want to save our time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If we want to perform a specific function </a:t>
            </a:r>
          </a:p>
          <a:p>
            <a:pPr algn="l"/>
            <a:endParaRPr lang="en-US" sz="1800" b="1" dirty="0" smtClean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Syntax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function </a:t>
            </a:r>
            <a:r>
              <a:rPr lang="en-US" sz="1800" dirty="0" err="1" smtClean="0">
                <a:solidFill>
                  <a:srgbClr val="002060"/>
                </a:solidFill>
              </a:rPr>
              <a:t>funcName</a:t>
            </a:r>
            <a:r>
              <a:rPr lang="en-US" sz="1800" dirty="0" smtClean="0">
                <a:solidFill>
                  <a:srgbClr val="002060"/>
                </a:solidFill>
              </a:rPr>
              <a:t>(){  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//write code here  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}  </a:t>
            </a: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There are two steps to work with function </a:t>
            </a:r>
          </a:p>
          <a:p>
            <a:pPr marL="457200" indent="-457200" algn="l">
              <a:buAutoNum type="arabicPeriod"/>
            </a:pPr>
            <a:r>
              <a:rPr lang="en-US" sz="1800" dirty="0" smtClean="0">
                <a:solidFill>
                  <a:srgbClr val="002060"/>
                </a:solidFill>
              </a:rPr>
              <a:t>Create a function </a:t>
            </a:r>
          </a:p>
          <a:p>
            <a:pPr marL="457200" indent="-457200" algn="l">
              <a:buAutoNum type="arabicPeriod"/>
            </a:pPr>
            <a:r>
              <a:rPr lang="en-US" sz="1800" dirty="0" smtClean="0">
                <a:solidFill>
                  <a:srgbClr val="002060"/>
                </a:solidFill>
              </a:rPr>
              <a:t>Call that function </a:t>
            </a:r>
            <a:endParaRPr lang="en-US" sz="1800" b="1" dirty="0" smtClean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Creating a function 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function test(){  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 err="1">
                <a:solidFill>
                  <a:srgbClr val="002060"/>
                </a:solidFill>
              </a:rPr>
              <a:t>d</a:t>
            </a:r>
            <a:r>
              <a:rPr lang="en-US" sz="1800" dirty="0" err="1" smtClean="0">
                <a:solidFill>
                  <a:srgbClr val="002060"/>
                </a:solidFill>
              </a:rPr>
              <a:t>ocument.write</a:t>
            </a:r>
            <a:r>
              <a:rPr lang="en-US" sz="1800" dirty="0" smtClean="0">
                <a:solidFill>
                  <a:srgbClr val="002060"/>
                </a:solidFill>
              </a:rPr>
              <a:t>(“I am Function”);  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}  </a:t>
            </a:r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Calling a function (</a:t>
            </a:r>
            <a:r>
              <a:rPr lang="en-US" sz="1800" b="1" dirty="0">
                <a:solidFill>
                  <a:srgbClr val="002060"/>
                </a:solidFill>
              </a:rPr>
              <a:t>Invocation</a:t>
            </a:r>
            <a:r>
              <a:rPr lang="en-US" sz="1800" b="1" dirty="0" smtClean="0">
                <a:solidFill>
                  <a:srgbClr val="002060"/>
                </a:solidFill>
              </a:rPr>
              <a:t>)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t</a:t>
            </a:r>
            <a:r>
              <a:rPr lang="en-US" sz="1800" dirty="0" smtClean="0">
                <a:solidFill>
                  <a:srgbClr val="002060"/>
                </a:solidFill>
              </a:rPr>
              <a:t>est()</a:t>
            </a:r>
            <a:endParaRPr lang="en-US" sz="1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37400" y="1884240"/>
              <a:ext cx="8724960" cy="3652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040" y="1874880"/>
                <a:ext cx="8743680" cy="367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74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Arguments /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Parameter in Function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Arguments / Parameter</a:t>
            </a:r>
            <a:endParaRPr lang="en-US" sz="2000" b="1" dirty="0">
              <a:solidFill>
                <a:srgbClr val="002060"/>
              </a:solidFill>
            </a:endParaRP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Any value or variable pass to function using parentheses to use inside the function body, is called function arguments / parameter.</a:t>
            </a: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Example</a:t>
            </a:r>
            <a:r>
              <a:rPr lang="en-US" sz="2000" dirty="0" smtClean="0">
                <a:solidFill>
                  <a:srgbClr val="002060"/>
                </a:solidFill>
              </a:rPr>
              <a:t>: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function </a:t>
            </a:r>
            <a:r>
              <a:rPr lang="en-US" sz="2000" dirty="0" smtClean="0">
                <a:solidFill>
                  <a:srgbClr val="002060"/>
                </a:solidFill>
              </a:rPr>
              <a:t>test(</a:t>
            </a:r>
            <a:r>
              <a:rPr lang="en-US" sz="2000" dirty="0" err="1" smtClean="0">
                <a:solidFill>
                  <a:srgbClr val="002060"/>
                </a:solidFill>
              </a:rPr>
              <a:t>a,b</a:t>
            </a:r>
            <a:r>
              <a:rPr lang="en-US" sz="2000" dirty="0" smtClean="0">
                <a:solidFill>
                  <a:srgbClr val="002060"/>
                </a:solidFill>
              </a:rPr>
              <a:t>){  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 err="1" smtClean="0">
                <a:solidFill>
                  <a:srgbClr val="002060"/>
                </a:solidFill>
              </a:rPr>
              <a:t>document.write</a:t>
            </a:r>
            <a:r>
              <a:rPr lang="en-US" sz="2000" dirty="0" smtClean="0">
                <a:solidFill>
                  <a:srgbClr val="002060"/>
                </a:solidFill>
              </a:rPr>
              <a:t>(</a:t>
            </a:r>
            <a:r>
              <a:rPr lang="en-US" sz="2000" dirty="0" err="1" smtClean="0">
                <a:solidFill>
                  <a:srgbClr val="002060"/>
                </a:solidFill>
              </a:rPr>
              <a:t>a+b</a:t>
            </a:r>
            <a:r>
              <a:rPr lang="en-US" sz="2000" dirty="0" smtClean="0">
                <a:solidFill>
                  <a:srgbClr val="002060"/>
                </a:solidFill>
              </a:rPr>
              <a:t>);  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}  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test(2,3)</a:t>
            </a: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982440" y="3420000"/>
              <a:ext cx="1759320" cy="18133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080" y="3410640"/>
                <a:ext cx="1778040" cy="18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474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Different Types Arguments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 Function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One argument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Multiple argument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Default argument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Keyword argument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Position argument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0" y="1598400"/>
              <a:ext cx="3072240" cy="2081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89040"/>
                <a:ext cx="3090960" cy="20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448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Difference </a:t>
            </a: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Between Parameter </a:t>
            </a: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</a:t>
            </a: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Arguments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800" b="1" dirty="0" smtClean="0">
                <a:solidFill>
                  <a:srgbClr val="002060"/>
                </a:solidFill>
              </a:rPr>
              <a:t>Parameter and </a:t>
            </a:r>
            <a:r>
              <a:rPr lang="en-US" sz="1800" b="1" dirty="0">
                <a:solidFill>
                  <a:srgbClr val="002060"/>
                </a:solidFill>
              </a:rPr>
              <a:t>A</a:t>
            </a:r>
            <a:r>
              <a:rPr lang="en-US" sz="1800" b="1" dirty="0" smtClean="0">
                <a:solidFill>
                  <a:srgbClr val="002060"/>
                </a:solidFill>
              </a:rPr>
              <a:t>rguments</a:t>
            </a:r>
          </a:p>
          <a:p>
            <a:pPr algn="l">
              <a:lnSpc>
                <a:spcPct val="120000"/>
              </a:lnSpc>
            </a:pPr>
            <a:r>
              <a:rPr lang="en-US" sz="1800" b="1" dirty="0" smtClean="0">
                <a:solidFill>
                  <a:srgbClr val="002060"/>
                </a:solidFill>
              </a:rPr>
              <a:t>Parameter</a:t>
            </a:r>
            <a:r>
              <a:rPr lang="en-US" sz="1800" dirty="0" smtClean="0">
                <a:solidFill>
                  <a:srgbClr val="002060"/>
                </a:solidFill>
              </a:rPr>
              <a:t> is the local variable that is used in the parentheses of function definition after the name of function </a:t>
            </a:r>
          </a:p>
          <a:p>
            <a:pPr algn="l">
              <a:lnSpc>
                <a:spcPct val="120000"/>
              </a:lnSpc>
            </a:pPr>
            <a:r>
              <a:rPr lang="en-US" sz="1800" b="1" dirty="0" smtClean="0">
                <a:solidFill>
                  <a:srgbClr val="002060"/>
                </a:solidFill>
              </a:rPr>
              <a:t>Argument</a:t>
            </a:r>
            <a:r>
              <a:rPr lang="en-US" sz="1800" dirty="0" smtClean="0">
                <a:solidFill>
                  <a:srgbClr val="002060"/>
                </a:solidFill>
              </a:rPr>
              <a:t> is the actual  value that we want to send toward function on the time of calling a function </a:t>
            </a:r>
          </a:p>
          <a:p>
            <a:pPr algn="l">
              <a:lnSpc>
                <a:spcPct val="120000"/>
              </a:lnSpc>
            </a:pPr>
            <a:r>
              <a:rPr lang="en-US" sz="1800" b="1" dirty="0" smtClean="0">
                <a:solidFill>
                  <a:srgbClr val="002060"/>
                </a:solidFill>
              </a:rPr>
              <a:t>Parameter</a:t>
            </a:r>
            <a:r>
              <a:rPr lang="en-US" sz="1800" dirty="0" smtClean="0">
                <a:solidFill>
                  <a:srgbClr val="002060"/>
                </a:solidFill>
              </a:rPr>
              <a:t> are the variable used a receiving for value </a:t>
            </a:r>
          </a:p>
          <a:p>
            <a:pPr algn="l">
              <a:lnSpc>
                <a:spcPct val="120000"/>
              </a:lnSpc>
            </a:pPr>
            <a:r>
              <a:rPr lang="en-US" sz="1800" b="1" dirty="0" smtClean="0">
                <a:solidFill>
                  <a:srgbClr val="002060"/>
                </a:solidFill>
              </a:rPr>
              <a:t>Argument</a:t>
            </a:r>
            <a:r>
              <a:rPr lang="en-US" sz="1800" dirty="0" smtClean="0">
                <a:solidFill>
                  <a:srgbClr val="002060"/>
                </a:solidFill>
              </a:rPr>
              <a:t> are the value that is send to parameter variable</a:t>
            </a:r>
          </a:p>
          <a:p>
            <a:pPr algn="l">
              <a:lnSpc>
                <a:spcPct val="120000"/>
              </a:lnSpc>
            </a:pPr>
            <a:endParaRPr lang="en-US" sz="1800" b="1" dirty="0" smtClean="0">
              <a:solidFill>
                <a:srgbClr val="002060"/>
              </a:solidFill>
            </a:endParaRPr>
          </a:p>
          <a:p>
            <a:pPr algn="l">
              <a:lnSpc>
                <a:spcPct val="120000"/>
              </a:lnSpc>
            </a:pPr>
            <a:endParaRPr lang="en-US" sz="1800" b="1" dirty="0">
              <a:solidFill>
                <a:srgbClr val="002060"/>
              </a:solidFill>
            </a:endParaRPr>
          </a:p>
          <a:p>
            <a:pPr algn="l">
              <a:lnSpc>
                <a:spcPct val="120000"/>
              </a:lnSpc>
            </a:pPr>
            <a:endParaRPr lang="en-US" sz="1800" b="1" dirty="0" smtClean="0">
              <a:solidFill>
                <a:srgbClr val="002060"/>
              </a:solidFill>
            </a:endParaRPr>
          </a:p>
          <a:p>
            <a:pPr algn="l">
              <a:lnSpc>
                <a:spcPct val="120000"/>
              </a:lnSpc>
            </a:pPr>
            <a:endParaRPr lang="en-US" sz="1800" b="1" dirty="0" smtClean="0">
              <a:solidFill>
                <a:srgbClr val="00206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1800" b="1" dirty="0" smtClean="0">
                <a:solidFill>
                  <a:srgbClr val="002060"/>
                </a:solidFill>
              </a:rPr>
              <a:t>Example</a:t>
            </a: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</a:rPr>
              <a:t>function test(</a:t>
            </a:r>
            <a:r>
              <a:rPr lang="en-US" sz="1800" dirty="0" err="1">
                <a:solidFill>
                  <a:srgbClr val="002060"/>
                </a:solidFill>
              </a:rPr>
              <a:t>a,b</a:t>
            </a:r>
            <a:r>
              <a:rPr lang="en-US" sz="1800" dirty="0" smtClean="0">
                <a:solidFill>
                  <a:srgbClr val="002060"/>
                </a:solidFill>
              </a:rPr>
              <a:t>) // Parameter</a:t>
            </a:r>
          </a:p>
          <a:p>
            <a:pPr algn="l">
              <a:lnSpc>
                <a:spcPct val="12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{  </a:t>
            </a: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1800" dirty="0" err="1">
                <a:solidFill>
                  <a:srgbClr val="002060"/>
                </a:solidFill>
              </a:rPr>
              <a:t>document.write</a:t>
            </a:r>
            <a:r>
              <a:rPr lang="en-US" sz="1800" dirty="0">
                <a:solidFill>
                  <a:srgbClr val="002060"/>
                </a:solidFill>
              </a:rPr>
              <a:t>(</a:t>
            </a:r>
            <a:r>
              <a:rPr lang="en-US" sz="1800" dirty="0" err="1">
                <a:solidFill>
                  <a:srgbClr val="002060"/>
                </a:solidFill>
              </a:rPr>
              <a:t>a+b</a:t>
            </a:r>
            <a:r>
              <a:rPr lang="en-US" sz="1800" dirty="0">
                <a:solidFill>
                  <a:srgbClr val="002060"/>
                </a:solidFill>
              </a:rPr>
              <a:t>);  </a:t>
            </a:r>
          </a:p>
          <a:p>
            <a:pPr algn="l"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</a:rPr>
              <a:t>}  </a:t>
            </a:r>
          </a:p>
          <a:p>
            <a:pPr algn="l"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</a:rPr>
              <a:t>test(2,3</a:t>
            </a:r>
            <a:r>
              <a:rPr lang="en-US" sz="1800" dirty="0" smtClean="0">
                <a:solidFill>
                  <a:srgbClr val="002060"/>
                </a:solidFill>
              </a:rPr>
              <a:t>)	// Argument</a:t>
            </a: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2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500880" y="2116440"/>
              <a:ext cx="2973960" cy="2402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1520" y="2107080"/>
                <a:ext cx="2992680" cy="24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839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Function Variable in JavaScript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Variable in the function 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You can create any variable in the function body that will be consider a local variable. 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Local variable means, that variable will be use only inside the function not outside of the function</a:t>
            </a: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Example</a:t>
            </a:r>
            <a:endParaRPr lang="en-US" sz="1800" b="1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function test(</a:t>
            </a:r>
            <a:r>
              <a:rPr lang="en-US" sz="1800" dirty="0" err="1">
                <a:solidFill>
                  <a:srgbClr val="002060"/>
                </a:solidFill>
              </a:rPr>
              <a:t>a,b</a:t>
            </a:r>
            <a:r>
              <a:rPr lang="en-US" sz="1800" dirty="0">
                <a:solidFill>
                  <a:srgbClr val="002060"/>
                </a:solidFill>
              </a:rPr>
              <a:t>){  </a:t>
            </a:r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r>
              <a:rPr lang="en-US" sz="1800" dirty="0" err="1">
                <a:solidFill>
                  <a:srgbClr val="002060"/>
                </a:solidFill>
              </a:rPr>
              <a:t>v</a:t>
            </a:r>
            <a:r>
              <a:rPr lang="en-US" sz="1800" dirty="0" err="1" smtClean="0">
                <a:solidFill>
                  <a:srgbClr val="002060"/>
                </a:solidFill>
              </a:rPr>
              <a:t>ar</a:t>
            </a:r>
            <a:r>
              <a:rPr lang="en-US" sz="1800" dirty="0" smtClean="0">
                <a:solidFill>
                  <a:srgbClr val="002060"/>
                </a:solidFill>
              </a:rPr>
              <a:t> c  = a + b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 err="1" smtClean="0">
                <a:solidFill>
                  <a:srgbClr val="002060"/>
                </a:solidFill>
              </a:rPr>
              <a:t>document.write</a:t>
            </a:r>
            <a:r>
              <a:rPr lang="en-US" sz="1800" dirty="0" smtClean="0">
                <a:solidFill>
                  <a:srgbClr val="002060"/>
                </a:solidFill>
              </a:rPr>
              <a:t>(c);  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}  </a:t>
            </a:r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t</a:t>
            </a:r>
            <a:r>
              <a:rPr lang="en-US" sz="1800" dirty="0" smtClean="0">
                <a:solidFill>
                  <a:srgbClr val="002060"/>
                </a:solidFill>
              </a:rPr>
              <a:t>est(3,4)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12520" y="1803960"/>
              <a:ext cx="9340920" cy="4036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160" y="1794600"/>
                <a:ext cx="9359640" cy="40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318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 Function: Problem1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Write A Program In The JavaScript To Get Two Number From User To Pass Function To Perform Arithmetic Operation On That Number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000840" y="1491120"/>
              <a:ext cx="2411280" cy="563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1480" y="1481760"/>
                <a:ext cx="2430000" cy="5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154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 Function: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Problem2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Write A Program In The JavaScript To Get One Number From The User, Pass That Number To Function To Generate Table Of That Number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286160" y="1652040"/>
              <a:ext cx="4179600" cy="536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6800" y="1642680"/>
                <a:ext cx="4198320" cy="5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307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4797</TotalTime>
  <Words>375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Wingdings</vt:lpstr>
      <vt:lpstr>Office Theme</vt:lpstr>
      <vt:lpstr>Day 05: Function in JavaScript</vt:lpstr>
      <vt:lpstr>What is Function in JavaScript</vt:lpstr>
      <vt:lpstr>Arguments / Parameter in Function</vt:lpstr>
      <vt:lpstr>Different Types Arguments  in Function</vt:lpstr>
      <vt:lpstr>Difference Between Parameter and Arguments</vt:lpstr>
      <vt:lpstr>Function Variable in JavaScript</vt:lpstr>
      <vt:lpstr>JavaScript Function: Problem1</vt:lpstr>
      <vt:lpstr>JavaScript Function: Problem2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457</cp:revision>
  <dcterms:created xsi:type="dcterms:W3CDTF">2021-05-29T23:44:42Z</dcterms:created>
  <dcterms:modified xsi:type="dcterms:W3CDTF">2022-07-23T00:27:07Z</dcterms:modified>
</cp:coreProperties>
</file>