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4" r:id="rId3"/>
    <p:sldId id="261" r:id="rId4"/>
    <p:sldId id="271" r:id="rId5"/>
    <p:sldId id="273" r:id="rId6"/>
    <p:sldId id="262" r:id="rId7"/>
    <p:sldId id="268" r:id="rId8"/>
    <p:sldId id="274" r:id="rId9"/>
    <p:sldId id="269" r:id="rId10"/>
    <p:sldId id="26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2:05:06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15056 4887 0,'-24'0'16,"48"0"46,26 0-46,24 0-1,26 0 1,-1 0 0,25 0-1,0 0 1,50 0 0,173 24-16,-124-24 15,-99 0 1,-49 0-1,-26 25 1,-24-25 0,0 25-1,-25 49 32,0 1-31,0 49-1,0-25-15,-25 75 16,-25 98 0,50 51-1,-24 24 1,24 0 0,0 199-1,0-75 1,49 298-1,75-49-15,-49-323 16,-26-125 0,-24-23-1,25 73 1,-50 174 0,0-25-16,24-173 15,-24-124 1,0-100-1,50 75 235,49 198-234,-24 174 0,-26-74-1,1 98 1,-25-49 0,-1-74-16,1-149 15,-25-50 1,25-49-1,-25 49 1,0-25 0,0 50-1,0-123 1,0-51 0,0-24-1,0-1-15,0-24 16,0 0-1,0 0 17,0-1 15,-50 1-16,1-25-16,-1 0 1,1 0 0,-26 0-1,1 25 1,-25 0-16,24 0 16,1-25-1,49 0 1,-25 0-1,26 0 1,-26 0 0,25 24-16,0-24 15,1 0 1,-1 0 15,0 0 0,25 25 1,-25-25-1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5T00:12:24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15528 5879 0,'0'-25'47,"99"25"15,-49 0-46,-1 0-16,1 0 15,24 0 1,25 0 0,1 0-1,-1 0 1,0 0 0,25 25-16,-74-25 15,-1 0 1,1 0-1,-25 0 1,24 0 0,1 0-1,0 0 282,24 0-281,-49 0-16,0 0 15,-1 0 1,1 0 31,0 0-16</inkml:trace>
  <inkml:trace contextRef="#ctx0" brushRef="#br0" timeOffset="22444.003">20265 5755 0,'25'0'78,"0"0"-62,0 0 0,49 0-1,1 0-15,24 0 16,-50 0 0,26 24-1,-25-24 1,24 0-1,25 25 1,25-25-16,25 0 16,-25 0-1,25 0 1,49 0 0,-74 0-1,-24 0 1,-51 0-16,-24 0 15,0 0 1,-25-25 31,25 25 250,49 0-282,0 0 1,-24 0-16,0 0 16,-26 0-1,1 0 1,25 0 0,-25 25-1,49 0 1,50 0-1,-25 0 1,-24-25 0,-26 0-1,-24 0-15,0 0 47,0 0-16,0 0 1,-1 0-1,1 0 266,25 0-282,-1 25 1,1-25 0,0 24-1,-1-24 1,1 0 0,49 0-1,-25 25 1,1-25-16,-26 25 15,1-25 1,-25 0 0,0 0-1</inkml:trace>
  <inkml:trace contextRef="#ctx0" brushRef="#br0" timeOffset="22967.3536">23862 5978 0,'0'0'0,"25"0"0,0 0 16,0 0 0,24 0-1,-24 0 1,0 0 0,0 0-1,24 0 1,1 0-1,-25 0 1,-1 0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5T00:22:2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9376 5680 0,'0'25'125,"25"-25"-94,0 25-15,0-25-16,24 0 16,-24 0-1,25 25 1,-1-25-1,26 0 1,49 24 0,-50-24-16,0 0 15,1 0 1,-50 0 0,24 0-1,-24 0 1,25 0-16,-25 0 15,-1 0 1,1 0 0,25 0-1,-25 0 1,-1 0 0,1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3:53:31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16842 4564 0,'0'-25'16,"0"50"124,0 0-108,0 0-17,0-1 1,25-24 46,25 0 16,-25 0-62,-1 0 0,51 0-1,-1 0 1,1 0 0,24 0-1,-25 0-15,1-49 16,-51 24-1,1 25 1,0-25 0,0 0-1,0 25-15,0-24 32,-1 24 61,1 0-77,-25-25 31,25 25-32</inkml:trace>
  <inkml:trace contextRef="#ctx0" brushRef="#br0" timeOffset="6704.4697">14560 6276 0,'0'-25'78,"0"0"-47,25 25 16,25 0-31,24 0-16,-24 0 16,49 0-1,-25 0 1,-24 0-1,-25 0 1,0 0-16,-1 0 16,1 0-1,0 0 1,0 0 15,0 0-15,-1 0-1,26 0 1,49 0 0,1 0-1,-26 0 1,0 0 0,-24 0-16,24 0 15,-24 0 1,-25 0-1,24 0 1,1 0 0,0 0-1,-26 0-15,1 0 141</inkml:trace>
  <inkml:trace contextRef="#ctx0" brushRef="#br0" timeOffset="43014.9335">7962 7193 0,'0'-24'16,"0"48"62,0 1-62,0 0-1,0 0 1,25-25 0,-25 25-1,25-25 48,0 0-1,0 0-46,24-25 0,150-99-1,-26 25-15,-49 24 16,-74 26-1,-1 24 1,-24 0 15,0 25 32</inkml:trace>
  <inkml:trace contextRef="#ctx0" brushRef="#br0" timeOffset="47249.7543">27632 6424 0,'-24'0'47,"24"25"62,0 25-77,0-25-17,0-1 1,0 26 15,0-25-15,0 0-1,0-1 63</inkml:trace>
  <inkml:trace contextRef="#ctx0" brushRef="#br0" timeOffset="47957.225">27732 6598 0,'49'0'110,"-24"-25"-95,49 25 1,26 0 0,-26-25-1,25 1 1,50-1 0,-25 0-1,-49 0 1,-1 25-16,0-25 15,1 25 1,-1-24 0,-24 24-1,-25 0 1,-1 0 0,26 0-1,-25 0 1,0 0 78</inkml:trace>
  <inkml:trace contextRef="#ctx0" brushRef="#br0" timeOffset="49543.2832">27558 7144 0,'0'-25'0,"25"0"125,0 0-94,-1 25-15,1 0-16,0 0 15,-25 25 110,0 0-94,0 0-15,0 0 0,-25-1-1,25 1 1,-25 0 0,1 0-1,24 0 1,-25-25-1,25 24 1,-25 1 0,50-25 234,0 0-219,-1 0 0,1 0-15,0 0-1,0 0 1,0 0 0,-1-25-1,1 25 1,0 0-16,0-24 31,24 24-15,-24 0 15,0-25-31,0 25 16</inkml:trace>
  <inkml:trace contextRef="#ctx0" brushRef="#br0" timeOffset="50220.7355">28004 7243 0,'0'-25'78,"25"25"-46,0-25-32,25 1 15,49-1 1,50-50-1,99-24 1,-25 0 0,100 0-1,-100-1 1,-50 51 0,-98 49-16,-26 0 15</inkml:trace>
  <inkml:trace contextRef="#ctx0" brushRef="#br0" timeOffset="51334.4765">27905 7689 0,'25'-24'125,"0"-1"-109,99-50-1,-50 26 1,-49 24 0,25 25-1,-25-25 1,-1 25 0,-24 50 62,0-1-63,0-24 1,0 25 15,0-25-15,-24-1-1,24 1 17,49 0 30,-49 0-46,25 0 15,-25-1 0,0 1-15,0 0-16,0 0 16,0 24 15,0-24 0,0 0 0,0 0-31</inkml:trace>
  <inkml:trace contextRef="#ctx0" brushRef="#br0" timeOffset="52000.9232">28724 7813 0,'49'-24'62,"-24"24"-62,25-50 16,24 25 0,1-24-1,-1-26 1,-24 50 0,74-49-1,-75 49 1,1 0-16,0 1 15,24 24 1,-49 0 0,0-25-1,-1 25 1,-24-25 0,50 25-16,-25 0 31,0 0 0</inkml:trace>
  <inkml:trace contextRef="#ctx0" brushRef="#br0" timeOffset="53417.8918">28054 8607 0,'0'-25'140,"0"1"-124,0 48 156,0 26-141,0-25-15,0 0-1,25-25 1,-25 24 0,25-24 46,0 0-15,49-24-31,-24-26-1,24-24 1,0-26 0,-49 76-1,0-1 1,-25 0 31,25 25-32,-25 50 48,0-1-48,25-24-15,-25 0 16,24 24 0,-24-24 15,25-25-15,-25 25 15,25-25 0</inkml:trace>
  <inkml:trace contextRef="#ctx0" brushRef="#br0" timeOffset="54372.5228">28922 8682 0,'25'0'78,"25"-25"-47,24 0-15,1 25-16,24-50 16,0 1-1,-49 24 1,-1 0 0,50-24-1,-24 24 1,24-25-1,0 1 1,25 24-16,-25-25 16,-24 50-1,-1-25 1,-24 1 0,-25-1-1,0 25 1,-1 0-1,-24-25 1,75 0 0,-1 0-1,1 1 1,-51-1 0,1 0-1,25 25 1,-25-25 15,-1 0-15,1 25-16</inkml:trace>
  <inkml:trace contextRef="#ctx0" brushRef="#br0" timeOffset="58984.6266">28277 6152 0,'-24'0'109,"24"24"-62,0 1-31,0 0 0,0 0 15,0 0 0,0-1 0,24-24 63,1 0-31,0 0-48,0 0 1,0 0-1,-1-24 1,1 24 15,0-25-15,-25 0 15,25 25-15,24-25-16,-24 0 15,25-24 1,-25 49 0,-1 0-1,-24-25 1,25 25 0,25-25 30,-25 0-46,-1 1 16,1-1 0</inkml:trace>
  <inkml:trace contextRef="#ctx0" brushRef="#br0" timeOffset="61569.35">29245 6474 0,'0'25'156,"0"24"-140,0-24-16,0 25 31,0-25-15,25-1-1,-25 1 16,24-25 79,1 0-79,0 0 16,25 0-31,24-49-1,-24-1 1,-1 25-1,1 0 1,-50 1-16,25 24 16,-1 0 15,1-25-15,25-25-1,-25 25-15,-1 25 16</inkml:trace>
  <inkml:trace contextRef="#ctx0" brushRef="#br0" timeOffset="65346.873">29493 6970 0,'0'25'125,"0"0"-109,0 24-1,0-24 16,0 0-31,0 0 32,0 0-17,0-1 17,0 1 14,0 0 1,0 0-15,25-25 61,-25 25-77,24-25 62,1 0-31,0 0-31,0 0-1,0-25 1,-1 0-1,1 25-15,-25-25 16,25 25 0,0 0 15,0-49-15,-1 49-1,1-25 16,0 25-15,0-25 0,-25 0 15,25 25-15,-1-25-1,1 1 1,0 24 15,0-25 47</inkml:trace>
  <inkml:trace contextRef="#ctx0" brushRef="#br0" timeOffset="67458.2757">29815 7863 0,'0'25'94,"0"0"-79,0 24 1,0-24 0,0 25-16,25-1 15,-25-24 1,0 25 0,0-25-1,25 24 1,-25-24-1,25-25 64,-1 0-1,26 0-47,24-50-15,1 1-1,49-50 1,25-26-16,-25 1 15,0 0 1,-50 25 0,-24 74-1,-25-24 1,-1 49 0,1-25 15,0 25-16,-25-25 1,25 25 15</inkml:trace>
  <inkml:trace contextRef="#ctx0" brushRef="#br0" timeOffset="86515.031">27260 6548 0,'0'50'109,"0"0"-93,0-1-1,0 1-15,0-1 16,0 26-1,0 24 1,0 0 0,0 1-1,0-1 1,0-25-16,0-24 16,25-1-1,-25 1 1,0-25-1,0 0 1,0-1-16,0 1 16,0 0 374,0 25-374,0-26 0,0 26-1,25 0-15,0-26 16,-25 51-1,25-50 1,-25 24 0,0 26-1,0-26 1,0 1 0,24-25-16,-24 24 15,25 1 1,-25-25-1,0 0 1,25 24 0,-25-24-1,0 0 1,0 24 0,25 1-16,-25 0 15,0-1 1,0 1-1,0-1 1,25-24 0,-25 0-1,0 0 1,0 0 15,24-25-15,-24 24-16,0 1 15,0 0 17,0 0 15,0 0-1,0-1-30,25-24 0,-25 25 31,0 0 31</inkml:trace>
  <inkml:trace contextRef="#ctx0" brushRef="#br0" timeOffset="90908.9855">27806 7069 0,'-25'0'125,"-24"0"-109,-1 0-1,25 0 1,0 0-1,-24 0 1,24 0 0,0 0-1,0 0-15,-24 0 16,24 0 0,0 0 15,0 0-16,1 0 1,-1 0 31,0 0-31,25 25-16,-25-25 15,25 25 1,-25-25-1,25 25 1,0 0 15,0-1-15,0 1 0,0 0 15,0 25-16,0-26 17,0 1-17,0 0 1,0 25-16,0-26 31,0 1 0,0 25 16,25-50-31,-25 25-16,25-1 31,0-24-15,0 25 15,24 0 0,-24-25-15,0 0-16,0 0 16,49 0-1,0 0 1,75 0-1,0 0 1,0 0 0,-50-25-1,-24 25 1,-1 0-16,0 0 16,-24 0-1,24 0 1,1-25-1,-50 25 1,-1 0 15,1 0-15,0-49-16,0-1 266,74 25-251,0-74 1,0 25-1,-49 49-15,0-49 16,24 49 0,1-25-1,24-24 1,25 24 0,149-148-1,-75 24 1,-74 100-16,-74-1 15,-26 50 1,1 1 0,0 24 31,50-75-32,-26 26 1,1 24-16,-50 0 15,25 25 1,-25-25 15,-25 25 110,0 0-125,0 0-1,-24 0 1,24 0-16,0 0 15,-25 0 1,25 0 15,1 0-15,-1 0 0,-25 25-16,1 0 15,-1 0 1,0-25-1,1 49 1,-1-49 0,-24 25-16,49 0 15,-25 0 1,26-25 15</inkml:trace>
  <inkml:trace contextRef="#ctx0" brushRef="#br0" timeOffset="97874.6554">15131 10170 0,'0'25'93,"0"0"-77,0-1 0,0 26-1,0-25 1,25 0-1,-1-1-15,1-24 94,0 0-78,49 0-1,51-74 1,445-174 0,-198 74-1,-124 100 1,-99-1-16,-75 26 16,-24 24-1,-25 25 1,24-25-1,-49 0 1,25 25 0,0 0-16</inkml:trace>
  <inkml:trace contextRef="#ctx0" brushRef="#br0" timeOffset="100698.5649">26268 11187 0,'50'0'203,"-25"0"-171,-1 0-17,1 0 1</inkml:trace>
  <inkml:trace contextRef="#ctx0" brushRef="#br0" timeOffset="103093.1635">27732 11956 0,'0'74'94,"0"1"-79,0 24-15,0-49 16,0 24-1,0-24 1,0-1 0,0 26-1,0-26 1,0 1 0,-25-25-1,25 24-15,0-24 31,-25 0-15,0 0 0,-24-25-1,-1 0 17,25 0-17</inkml:trace>
  <inkml:trace contextRef="#ctx0" brushRef="#br0" timeOffset="103929.7481">28525 12030 0,'-49'0'0,"-1"0"15,1 0 1,-1 0 0,0 0-1,1 25 1,24 0 15,0 0-15,25-1-1,0 1 17,0 0-17,0 0 1,25 25 0,25-1-1,49 1 1,-25-25-1,-49-1-15,0 1 16,0-25 0,-25 25 15,0 0 16,0 0-16,0-1-15,-50 1-1,-24 25 1</inkml:trace>
  <inkml:trace contextRef="#ctx0" brushRef="#br0" timeOffset="104829.3505">28253 12998 0,'0'24'31,"0"51"-31,0-26 16,0 1 0,0 0-1,0-1 1,0 1-1,0 0-15,0-1 16,0 1 0,0-1-1,0 1 1,0 0 0,0-26-1,0 51-15,0-50 16,0-1-1,0 26 1,0-25 0,0 0-1,0-1 1,0 1 0,0 0-16,0 0 31,0 0 0,0-1-15,0 1-1,0 0 1</inkml:trace>
  <inkml:trace contextRef="#ctx0" brushRef="#br0" timeOffset="105726.9691">27831 15081 0,'0'-25'94,"25"25"-94,24 0 16,75-24-1,50 24 1,-50-25 0,25 25-1,-50-25 1,0 25-16,-49 0 16,-1 0-1,1 0 1,-25 0-1,0 0 17</inkml:trace>
  <inkml:trace contextRef="#ctx0" brushRef="#br0" timeOffset="125763.4637">6747 14064 0,'25'0'141,"-1"0"-126,1 0 1,50 0 0,148 0-1,0-49 1,0 49-16,-49 0 16,-75 0-1,-49 0 1,-1 0-1,-49 24 79,0 1-78,0 74-1,-24 1 1,-26 73 0,25 51-1,0-26-15,25-74 16,0 25 0,0-50-1,0 25 1,0 75-1,0-51 1,0 26-16,0-124 16,0-1-1,0-24 1,0 0 0,0 0-1,0-1 16,0 1-15,0 25 312,0-25-312,0-1-1,0 1 1,0 0 0,0 0 15,0 0-31,0-1 16,0 1-1,0 0 16,-24 0 16,-1-25-15,0 25-17,-25-25 1,1 0-1,24 0 1,-25 0 0,1 0-1,24 0 1,-25 0 15,26 0-15,-26 0-1,25 0 1,0 0 15,1 0-15,-1 0 78</inkml:trace>
  <inkml:trace contextRef="#ctx0" brushRef="#br0" timeOffset="128350.1885">3497 13990 0,'0'25'172,"0"24"-141,0-24 0,0 0 1,25-25 218,25 0-235,-1-25 1,51-25 0,-1 1-1,-25 24 1,-49 0-1,25 0 1,-1 25-16,-24-24 16,25-1-1,-25 0 1,-1 0 15,1 25-15</inkml:trace>
  <inkml:trace contextRef="#ctx0" brushRef="#br0" timeOffset="137941.6598">2108 15131 0,'-24'0'93,"-1"0"-93,0 0 32,25 25-17,-25-25 17,0 24-17,1-24 1,-1 0 46,25 25-30,-25 0-1,25 0 0,0 0-15,0-1-1,-25 1 1,25 0 0,0 0 15,0 0-16,0 0 1,0 24 0,0-24-1,0 0 1,0 0 0,0-1-1,0 1 1,0 0-1,0 0 1,0 0 0,0-1 15,-25 1 344,25 0-344,-24 0-15,24 0-1,0-1 1,0 1 0,0 0-1,0 0 1,0 0 0,0-1 15,-25 26-16,25-25 17,0 0-17,0-1 1,0 1 31,-25 0-32,25 0 1,0 24 0,0-24-1,-25-25 1,25 25 0,0 0-16,0 0 31,0-1 0,0 26-15,0-25-1,0 0 32,0 0-16,0-1 1,0 1-1,0 0 63,0 0-63</inkml:trace>
  <inkml:trace contextRef="#ctx0" brushRef="#br0" timeOffset="157744.9939">25053 2604 0,'0'25'219,"-25"-25"-204,25 25 1,0 0 0,0 0 46,0 0-15,0-1 16,0 1-32,0 0 16,0 0 0,25-25-16,0 0-16,-1 0 17,1 0 15,0 0 78,-25-25-79,0 0 95,0 0-125,-25 25-1,25-24 1,-25 24 0,1-25 15,-1 25-16,0 0 64</inkml:trace>
  <inkml:trace contextRef="#ctx0" brushRef="#br0" timeOffset="158663.6082">25797 2654 0,'0'25'0,"25"-50"125,49 25-110,-24-25-15,-25 25 16,-1 0 0,26 0-1,-25 0 1,0 0 0,99-25-1,198-99 1,50 25-16,-149 0 15,-74 49 1,-99 50 0,-25 0-1,24-24 1,-24 24 0,0 0-1,0 0 16,-1-25-31,1 25 16,0-25 0,0 25-1</inkml:trace>
  <inkml:trace contextRef="#ctx0" brushRef="#br0" timeOffset="159154.9355">28327 1811 0,'0'25'78,"0"24"-78,0 1 16,0-25-1,0-1 1,0 1 0,0 25 15,0-25-15</inkml:trace>
  <inkml:trace contextRef="#ctx0" brushRef="#br0" timeOffset="160288.6931">28798 1860 0,'25'25'250,"0"0"-234,0-25-1,-1 0 17,1 0 30,0 0-31,-25-25 63,0 0-16,-25 25-62,0 0 78</inkml:trace>
  <inkml:trace contextRef="#ctx0" brushRef="#br0" timeOffset="161794.6934">29220 1885 0,'25'0'219,"0"25"-188,-1-25 0,1 25-15,0-25 0,0 0-16,0 0 109,-1 0-31,-24-25-15,0 0 15,0 0-47,-24 25-15,-1-24-16,0 24 31,0 0-15,0 0 62</inkml:trace>
  <inkml:trace contextRef="#ctx0" brushRef="#br0" timeOffset="169520.9148">25326 3200 0,'-25'0'110,"25"25"-95,0-1 1,0 1 0,0 0 30,0 0-30,25-25 47,-1 0-32,1 0 16,-25-25 0,25 25-32,-25-25 16,0 0-15,0-24 0,0 24 15,0 0 16,-25 25 0,0 0 15</inkml:trace>
  <inkml:trace contextRef="#ctx0" brushRef="#br0" timeOffset="170302.4385">28674 2480 0,'0'25'47,"0"25"-31,0-25-1,0 49 1,0-49 0,0 25-1,0-26 1,0 1-16,0 0 16,0 0 15,0 0 0</inkml:trace>
  <inkml:trace contextRef="#ctx0" brushRef="#br0" timeOffset="171255.0765">28823 2704 0,'0'25'156,"25"-1"-93,0-24-32,-1 0 31,-24-24 1,0-1-48,0 0 1,0 0 0,0 0-1,-24 25 110</inkml:trace>
  <inkml:trace contextRef="#ctx0" brushRef="#br0" timeOffset="172605.9757">29270 2704 0,'-25'0'109,"25"25"-62,25-1 16,24-24-48,-24 25 1,0-25 0,0 0-1,-25-25 204,0 1-203,-25 24-16,0 0 15,0 0 1,25-25-1,-25 25 17</inkml:trace>
  <inkml:trace contextRef="#ctx0" brushRef="#br0" timeOffset="174001.9031">25971 3249 0,'24'0'94,"1"0"-63,25 0-31,-25 0 16,49 0 0,0 0-1,-24 0 1,-25 0 0,0 0-1,-1 0 1,1 0-16,25-24 15,24-1 1,-24 25 0,24-25-1,1 0 1,-51 25-16,26-25 16,24 25-1,50-24 1,-24 24-1,-26-25 1,1 0 0,-1 0-16,-24 25 15,-1-25 1,1 25 0,-25-24-1,-1 24 1,1 0-16,0 0 15,0 0 1,0-25 0,-1 25-1,1 0 17,0 0-1,0 0 0,0 0 16,-1 0-47,1 0 78</inkml:trace>
  <inkml:trace contextRef="#ctx0" brushRef="#br0" timeOffset="175488.9282">27707 2729 0,'0'-25'93,"25"25"-46,-1 0-31,1 0-1,0 0-15,0 0 16,0 0 0,-1 0-1,1 25 1,0-25 0,0 0-1,0 24 32,-25 1-16,0 0 1,0 0-17,0 0 1,0-1-1,0 1 64,0 0-33,0 0-30,-25-25 15,25 25-15,0-1 0,0 1 15,0 0-16,-25-25 1,25 25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4:26:56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9475 5631 0,'25'0'62,"25"0"-46,24 0-1,50 0 1,0 0 0,-25-25-16,75 25 15,99 0 1,-50 0 0,199 49-1,-124-24 1,-26 0-1,-48 0 1,-76 0 0,-48-1-16,-26-24 15,-24 0 1,-1 0 0,-24 0-1,25 0 1,24 0 218,75 0-218,0 0-1,24-24 1,-24 24 0,-50-25-1,-74 25-15,0 0 32</inkml:trace>
  <inkml:trace contextRef="#ctx0" brushRef="#br0" timeOffset="1097.7253">15726 5655 0,'0'-24'16,"0"-1"0,25 25-1,49 0 1,75 0-1,-25-25 1,199 25-16,24 0 16,-99 0-1,-74 0 1,-50 0 0,-50 0-1,0 0 1,51 0-1,-51 0 1,0 0-16,1 0 16,49 25-1,-25-25 1,25 0 0,-25 0-1,-24 0 1,-26 0-1,-24 25 1,0-25 0,0 0-16,-1 0 15,1 0 1,0 0 31</inkml:trace>
  <inkml:trace contextRef="#ctx0" brushRef="#br0" timeOffset="2517.6736">24085 4614 0,'0'24'47,"0"26"-16,0-25-15,0 0 0,0-1-1,0 1 17,25-25-17,-25 25 1,25-25-1,0 0 17,0 0-1,-1 0-31,26 0 16,24-25-1,50-74 1</inkml:trace>
  <inkml:trace contextRef="#ctx0" brushRef="#br0" timeOffset="2750.8273">24805 4465 0</inkml:trace>
  <inkml:trace contextRef="#ctx0" brushRef="#br0" timeOffset="24597.597">30113 4539 0,'0'25'78,"0"0"-78,0 0 16,0 24-1,0-24 1,0 0-1,0 0 1,25-1 15,-1-24 16,1 0 16,25 0-48,-25-49 1,49-1 0,25-49-1,-49 49 1,49-24-16,-74 24 15,49 1 1,-49 24 0,0 0 15,0 25-15</inkml:trace>
  <inkml:trace contextRef="#ctx0" brushRef="#br0" timeOffset="27238.3577">18331 6672 0,'0'25'125,"0"0"-125,0 0 16,0 49-1,0 1 1,0-26 0,0-24-1,0 0 1,24-25 31,1 0-16,25 0-15,-1 0-1,-24 0-15,25 0 16,-25-25-1,0 0 1,-1-24 0,1 24-1,-25 0-15,0-25 16,0 26 0,0-1-1,0-25 1,0 25-1,0 1-15,0-1 16,-25 25 15,1 0-15,-1 0 15,0 0-31,0 0 31,0 0-15,0 0 31</inkml:trace>
  <inkml:trace contextRef="#ctx0" brushRef="#br0" timeOffset="27628.6208">19199 6871 0,'25'0'46,"-1"0"-30,26 0 0,24 0-1,1-25 1,99-25 0,-50 26-16,24-1 15</inkml:trace>
  <inkml:trace contextRef="#ctx0" brushRef="#br0" timeOffset="27684.6558">20067 6697 0,'0'0'0,"50"0"16,24 0 0</inkml:trace>
  <inkml:trace contextRef="#ctx0" brushRef="#br0" timeOffset="27791.7279">20265 6697 0,'25'0'15,"0"0"1</inkml:trace>
  <inkml:trace contextRef="#ctx0" brushRef="#br0" timeOffset="28681.3195">20786 6400 0,'0'24'63,"0"1"-47,0 25-1,0-1 1,0-24-16,0 50 15,0-26 1,0-24 0,0 0-1,0 0 1,0-1 15</inkml:trace>
  <inkml:trace contextRef="#ctx0" brushRef="#br0" timeOffset="29661.9759">21158 6499 0,'-24'0'94,"-1"25"-94,25-1 16,0 1 15,0 0 0,0 0 0,25-25 1,24 25-17,-24-25 1,0 0-1,0 0 1,-1 0 0,1 0 15,-25-25 0,25 0-15,-25 0-1,0-24 17,0 24-17,0 0 1,0 0-16,0 0 16,-50 25 30,26 0-14,-1 0-1,0 0-15,0 0 30</inkml:trace>
  <inkml:trace contextRef="#ctx0" brushRef="#br0" timeOffset="46877.6029">1166 10170 0,'0'-25'94,"25"25"-63,49 0-15,-49 0 0,24 0-1,26 0-15,-1 0 16,1 0-1,-26 0 1,1 0 0,-25 0-1,0 0 1,-1 0 0,1 0-1,0 0 110,-25-25-78</inkml:trace>
  <inkml:trace contextRef="#ctx0" brushRef="#br0" timeOffset="49081.0724">2282 9872 0,'25'0'125,"0"0"-110,24 0 1,-24 0 0,49 0-1,-49 0 1,25 0-1</inkml:trace>
  <inkml:trace contextRef="#ctx0" brushRef="#br0" timeOffset="50687.1432">19248 9996 0,'25'0'62,"0"0"-31,0 0 1,0 0-32,-1 0 15,1 0 16,0 0-15</inkml:trace>
  <inkml:trace contextRef="#ctx0" brushRef="#br0" timeOffset="52494.3501">5358 8855 0,'0'-25'62,"0"50"1,0 25-48,25-25 16,-25-1-15,0 1 0,24 25-1,1-50 1,-25 25-16,0 0 31,25-25 0,0 0 32,0 0-47,74-50-1,-25 0-15,25 1 16,-24-26-1,24 26 1,-49-1 0,-25 25-1,24-24-15,1 24 16,-25 0 0,24 0-1,-24 0 1,0 1-1</inkml:trace>
  <inkml:trace contextRef="#ctx0" brushRef="#br0" timeOffset="57648.8385">8086 8880 0,'0'25'125,"25"0"-125,-25-1 32,0 1-17,0 0 1,25 0-1,-25 0 1,25 0 31,0-25 15,-1 0-30,51-25-1,49-75-15,0-24-16,25 25 15,-50 25 1,0-25-1,-25 74 1,26-50 0,-51 51-1,-24-1 1,0 0 0,0 25-1</inkml:trace>
  <inkml:trace contextRef="#ctx0" brushRef="#br0" timeOffset="59929.3571">4936 7962 0,'0'25'94,"0"50"-78,0-51-1,0 1 17</inkml:trace>
  <inkml:trace contextRef="#ctx0" brushRef="#br0" timeOffset="60406.678">4911 7714 0</inkml:trace>
  <inkml:trace contextRef="#ctx0" brushRef="#br0" timeOffset="61875.6549">5209 7987 0,'25'0'109,"0"0"-78,-1-25-15,1 0-1,0 25 1,0 0 0,0-24 15,-1 24-31</inkml:trace>
  <inkml:trace contextRef="#ctx0" brushRef="#br0" timeOffset="62619.1498">5234 8210 0,'25'0'141,"-1"-24"-126,1 24 1,0-25 31</inkml:trace>
  <inkml:trace contextRef="#ctx0" brushRef="#br0" timeOffset="64455.3752">6102 7615 0,'-25'0'47,"0"50"47,25-26-79,0 1-15,0 0 32,0 0-17,0 0 16,25-1-31,0-24 16,-25 25 0,25-25 31,0 0-16,-1 0 31,1 0-46,25-25 0,-50 1-1,25-26 1,-1 25-1,-24 0 1,0 1 0,0-1-16,0 0 15,0 0 1,0 0 0,0 1-1,-24 24 16,-1 0-31,0 0 16,-25 0 15,26 0 1,-1 0-17,0 0 1,0 0-1,0 0 32,1 24-31,24 1 31,-25-25-32</inkml:trace>
  <inkml:trace contextRef="#ctx0" brushRef="#br0" timeOffset="76162.2313">8434 7491 0,'0'25'110,"0"24"-95,0 1 1,0 0 0,0-26 15</inkml:trace>
  <inkml:trace contextRef="#ctx0" brushRef="#br0" timeOffset="76581.5114">8384 7293 0</inkml:trace>
  <inkml:trace contextRef="#ctx0" brushRef="#br0" timeOffset="77674.2384">8830 7317 0,'0'25'94,"0"0"-63,-24-25-15,24 25 0,0 0 15,-25-25-15,25 49-1,-25 1-15,25-25 16,-25-1-1,25 26 1,-25-50 0,25 50-1,0-26 1,0 1 0,25-25 93,0 0-78,25 0-15,24 0-16,-49 0 31</inkml:trace>
  <inkml:trace contextRef="#ctx0" brushRef="#br0" timeOffset="78197.5887">9203 7516 0,'24'0'125,"1"-25"-109,0 0-1,0 0 1,24 1-16,1-26 16,0 25-1,-26 0 1</inkml:trace>
  <inkml:trace contextRef="#ctx0" brushRef="#br0" timeOffset="78961.1258">9426 7590 0,'-25'0'16,"25"25"0,50-25 155,24 0-171,-49 0 16,0-25 15,-1 25 1,-24-25-1</inkml:trace>
  <inkml:trace contextRef="#ctx0" brushRef="#br0" timeOffset="79817.7266">10046 6995 0,'0'25'78,"0"0"-62,0 24-1,0 1 1,0-1-1,0 1 1,0-25 0,0 0-16,0 24 15,0-24 17,0 0-1,25-25-16</inkml:trace>
  <inkml:trace contextRef="#ctx0" brushRef="#br0" timeOffset="80793.393">10344 7045 0,'-25'0'16,"0"0"15,25 24 32,0 1 15,0 0-63,0 0 1,25 0 0,0-1-1,-1-24 1,26 0-1,-25 0 1,0 0 0,-1 0-16,1 0 47,0 0-16,-25-24-31,0-1 15,0 0 1,0 0 0,0 0-1,0-24 1,0-1 0,0 25-1,-25 1 16,0 24-15,1 0 0,-1 0-1,0 0 17,0 0-32</inkml:trace>
  <inkml:trace contextRef="#ctx0" brushRef="#br0" timeOffset="81660.973">10170 7739 0,'0'25'62,"0"24"-31,-25 1-15,0-25-16,-24 74 16,-1 0-1,25-24 1,0-50-1,1 24 1,-1 26 0,25-26-1,-50 26 1,25-1 0,25-49-16,-24 24 15,24-24 1,-25 0-1,25 0 17</inkml:trace>
  <inkml:trace contextRef="#ctx0" brushRef="#br0" timeOffset="82628.6213">9699 8483 0,'0'25'125,"0"25"-109,0-26-1,0 1 1,0 25-16,0-1 15,24-49 1,-24 25 0,25-25 109,0 0-94,0 0-15,0 0-1,-1 0 1,26 0-1,-25 0 1,0 0 15,24 0 1,-24 0-17,0 0 1,0 0-1,-25-25 1,25 25 15,-25-24 1</inkml:trace>
  <inkml:trace contextRef="#ctx0" brushRef="#br0" timeOffset="86413.18">4911 10170 0,'0'0'0,"-24"0"16,-1-25-16,-25 25 15,-24-25 1,24 25 0,0 0-1,-24 0 1,24 0-1,1 0 1,-1 0 0,1 0-1,-1 0-15,0 0 16,-24 0 0,0 0-1,24 0 1,0 25-1,1-25 1,24 25 0,0-25-1,0 25-15,1-25 32,24 25-1,-75-1 203,26-24-234,-26 25 16,25-25-1,1 25 1,-1-25 0,25 0-1,-24 0 1,24 0 0,0 25-1,25 0 1,-25-25-1,25 24 48,0 1 124</inkml:trace>
  <inkml:trace contextRef="#ctx0" brushRef="#br0" timeOffset="88567.6664">10071 6548 0,'0'25'93,"0"0"-77,0 0 15,0 0 0,0-1 16,25 1-31,-1-25 78,1 0-47,0 0-16,-25-25-16,50 25 1,-26-49 0,1 24-1,0 0 1,0 0 0,0 1-16,-1 24 15,1-25 1,25 25-1,-25-25 17,-1 25-17</inkml:trace>
  <inkml:trace contextRef="#ctx0" brushRef="#br0" timeOffset="93562.0299">13246 8756 0,'0'25'94,"0"0"-79,0-1 17,0 1-17,25-25 32,-1 0 16,1 0-48,0 0-15,0-25 16,49 1 0,-24-1-1,24-25 1,75-24-1,-50 24 1,0 25 0</inkml:trace>
  <inkml:trace contextRef="#ctx0" brushRef="#br0" timeOffset="94560.7201">16570 8483 0,'0'0'0,"0"50"15,24-1 17,1-24-17,-25 25 16,25-1-15,0-24 0,-25 0-16,0 0 15,0 0 1,25-25 15,-1 0 32,1 0-48,0 0 1,25-75 0,49 1-1,-50 24 1,-24 1-1,50 49 1,-75-25 0</inkml:trace>
  <inkml:trace contextRef="#ctx0" brushRef="#br0" timeOffset="95329.266">15156 7665 0,'0'49'125,"0"-24"-125,0 0 16,0 0 15</inkml:trace>
  <inkml:trace contextRef="#ctx0" brushRef="#br0" timeOffset="95692.514">15280 7789 0,'0'0'0,"24"0"32,-24-25-1,25 25-31,0-25 16,0 25-1,25-25 1,-26 25-1,1-25 1,0 25-16,-25-24 16</inkml:trace>
  <inkml:trace contextRef="#ctx0" brushRef="#br0" timeOffset="96330.9331">15503 7640 0,'0'25'141,"0"24"-125,0-24 15,0 0 0</inkml:trace>
  <inkml:trace contextRef="#ctx0" brushRef="#br0" timeOffset="96731.2024">15652 7764 0,'25'0'78,"-1"0"-63,1 0 1,0-25-16,0 25 31,0 0 1</inkml:trace>
  <inkml:trace contextRef="#ctx0" brushRef="#br0" timeOffset="97540.7454">15726 7689 0,'0'25'218,"0"0"-202,25-25 0,0 50-1,-25-26 32,0 1 31</inkml:trace>
  <inkml:trace contextRef="#ctx0" brushRef="#br0" timeOffset="106515.7534">16073 7789 0,'-24'24'219,"24"1"-188,0 0-31,-25 0 47,25 0 31</inkml:trace>
  <inkml:trace contextRef="#ctx0" brushRef="#br0" timeOffset="109257.5837">12998 6400 0,'0'24'109,"0"1"-109,0 25 16,0-1-1,0-24 1,0 0 0,0 25-1,0-26 1,0 1-1,0 0 1</inkml:trace>
  <inkml:trace contextRef="#ctx0" brushRef="#br0" timeOffset="111020.7821">13519 6276 0,'-25'0'125,"25"24"-109,-25-24 15,0 0-15,25 25-1,-25 0 17,25 0-1,0 0 0,-24-25-15,24 24-1,0 1 1,0 0 0,0 0-1,0 0 16,0-1 16,0 1-31,0 0 0,24-25 15,1 0 0,0 0-31,0 0 31,0 0 1,-1 0-17,1 0 1,0 0 31,-25-25-16,25 25-31,-25-25 47,25 25-32,-1-24 17,-24-1-1,0 0-15,0 0-1,25 0 1,-25 1-1,0-1 1,0-25 0,0 1 15,0 24 0,0 0-15,-25 25-1,1-25 17,-1 25-17,0 0 1,0 0 46,0 0-30,1 0-1,-1 0 31,25 25 32</inkml:trace>
  <inkml:trace contextRef="#ctx0" brushRef="#br0" timeOffset="113378.3851">16867 5928 0,'0'25'94,"0"0"-47,0 0-31,0 0 15,0-1 0,0 1-15,0 0 15,0 0-15,25 0 15,0-25 0,-25 24-15,25-24 15,-1 0-15,1 0-1,0 0 32,0 0 0,0 0-31,-1 0-1,1 0 1,0-24 0,-25-26 15,0 25 0,0 0-15,0 1-1,0-1 17,-25 0-17,0 25 16,25-25-15,-24 25 0,-1-25-1,0 25 1,0 0 0,0 0 15,1 0-16,-1 0 1,0 0 15,0 0 32</inkml:trace>
  <inkml:trace contextRef="#ctx0" brushRef="#br0" timeOffset="114672.2499">17413 7813 0,'0'25'110,"0"25"-95,0-25 1,0-1-1,0 1 1,0 0 15</inkml:trace>
  <inkml:trace contextRef="#ctx0" brushRef="#br0" timeOffset="115154.5705">17537 7913 0,'25'0'93,"0"-25"-61,-1 25-17,1 0 1,0 0 15</inkml:trace>
  <inkml:trace contextRef="#ctx0" brushRef="#br0" timeOffset="115856.0374">17785 7863 0,'50'0'156,"-1"0"-156,-24 0 15,0-25 1,24 25 0,-24 0-1,0 0 1</inkml:trace>
  <inkml:trace contextRef="#ctx0" brushRef="#br0" timeOffset="123458.1326">13370 6871 0,'-25'0'62,"0"0"-46,0 0-1,1 0 17,-1 0 30,0 0 47,25 25-93,-25-25-16,25 25 16,0-1 15,0 1-15,0 0-1,0 0 16,0 0 16,25-25 16,0 0-32,0 0 32,-1 0-32,1 0-16,0-25 48,-25 0-32,25 25-15,-25-25-1,0 0 17,25 25-32,-25-24 15,24 24 1,-24-25 0,25 0 15,-25 0-16,0 0 32,25 25-31,-25 25 140,0 0-140,0 0-16,0 0 15,0 24 17,0-24-17,0 0 1,0 0 0,0-1-1,0 1 1,0 25-1,0-25 32,0-1-31,0 1 15,0 0-15,0 0 15,0 0-15,0-1-1</inkml:trace>
  <inkml:trace contextRef="#ctx0" brushRef="#br0" timeOffset="125346.3863">13543 7640 0,'0'49'157,"0"-24"-142,0 0 1,-24 0-1,24 0 32,24-25 110,1 0-142,0 0 1,25 0-1,-26-25 1,1 25 0,0-25-1,-25 0 17,0 0-17,0 1 48,-25-26-32,0 50-15,1-25-1,-1 0-15,-25-24 16,-24 49-1,49-25 1,0 0 0,0 25 15,25-25-15,0 1 15,25-1 0,0 0 0,0 25-31,0 0 16,-1-25 0,1 25-1,0 0 1,25 0-1,-1 0 1,-24 0-16,0 0 16,0 0-1,-25 25 79,0 0-78,0 0-1,0-1 1,0 26 0,0 0-16,0-26 15,-25 26 1,0-25 15,25 0 0,-25-1 1,25 1-1,-25-25-16,25 25 1,-24 0 15,24 0 16,0-1-31,-25-24 15,25 25 0,0 0 1,0 0-1</inkml:trace>
  <inkml:trace contextRef="#ctx0" brushRef="#br0" timeOffset="137712.7047">4366 8756 0,'0'25'157,"0"0"-126,0-1-16,0 1 17,0 0-1,0 0 47</inkml:trace>
  <inkml:trace contextRef="#ctx0" brushRef="#br0" timeOffset="139715.0418">4316 8533 0,'-25'0'16,"25"25"15,-25-25-15,25 24-1,-24 1 48,-1-25-47,25 25-1,-25 0 16,25 0-15,-25-1 0,0 1-16,25 25 15,-24-25 1,-1 24 0,25 1-1,-25 24 1,0-49-16,25 0 15,0 0 1,0 0 0,0-1-1,0 1 1,0 25 0,0-25 15,0-1-16,0 1 17,0 0-17,25-25-15,0 25 16,0-25 0,24 0-1,50 49 1,-49-49-1,0 25 1,-26-25-16,1 0 31,0 0 32,0 0-16,-25-25-16,0 1 0,0-1-31,25-50 16,-1 26-1,-24-26 1,0 51 0,0-1-1,0 0 1,0 0-16,0 0 16,0 0-1,0 1 1,0-1-1,0 0 1,0 0-16,0 0 16,0-24-1,0 24 1,0 0 0,-24 0 15,24 1-16,-25-1 17,0 25-1,25-25-31,-25 25 31,0-25-15,1 25 31,-1 0 0,0 0 46,0 0-46</inkml:trace>
  <inkml:trace contextRef="#ctx0" brushRef="#br0" timeOffset="145420.8452">7193 8830 0,'25'0'187,"-25"-24"-124,25 24-1,-25-25-46,25 25-16,0 0 47,-1 0-32,1 0 95,-25 25-95,0-1 16,0 1-15,0 0 15,0 0 16,0 0 0,0-1-31,0 1 15,0 0 31,0 0-15,25-25 78,0 0-109,0 0 0,24 0-1,-24 0 16,0 0 1,0 0-1,-25-25 31</inkml:trace>
  <inkml:trace contextRef="#ctx0" brushRef="#br0" timeOffset="148072.6121">7565 8682 0,'0'-25'63,"-24"25"-48,-1 0 17,0 0-17,0 0 16,0 0 1,1 0-17,-1 0 1,0 0 0,0 0-16,0 0 15,1 0 16,-1 0-15,0 0 0,0 0-1,0 0 17,1 0-1,-1 0-16,0 0 32,25 25 31,0-1 1,-25-24-64,25 25 16,0 0 1,0 0-1,0 0-15,0-1 30,0 26-30,0-25 0,0 0 15,0-1-15,0 1 15,0 0 0,0 0 0,25 0-15,-25 0 0,25-1 15,0 1 0,-1-25 16,-24 25-31,0 0 15,25-25-16,25 0 17,-25 25-1,-1-25-15,1 0-1,0 0 63,0 0-62,0 0-16,-1 0 16,51-25-1,-50 25 16,-1-25 1,1 25-17,0-25 17,25 0-1,-50 1-16,24-1-15,1 0 32,0 25-17,-25-25 1,25 0 15,-25 0-15,0 1-16,25-1 15,-25 0 1,24 0 0,-24 0-1,0 1 17,0-1-17,0 0 1,0 0-1,0 0 1,0 1 15,0-1 1,0 0-1,0 0-16,-24 25-15,-1 0 47,25-25-31,-25 25 15,0 0 0,0 0 1,1 0 30,-1 0-15,0 0 47</inkml:trace>
  <inkml:trace contextRef="#ctx0" brushRef="#br0" timeOffset="150062.9382">11832 8756 0,'25'0'140,"-1"0"-124,1 0 15,0 0 1,0 0-17,-25 25 110,25 0 31,49 24-140,0-49 0,1 50-16,-25-25 15,-50-1 63,0 1-15,0 0-47,-50 0-1,25 0 1,-25 24-1,26-24 1,-26 25 0,0-1-1,26-24 1,-1-25 0,0 0-1,0 0 1,0 0-16,1 0 15,-1 0 1</inkml:trace>
  <inkml:trace contextRef="#ctx0" brushRef="#br0" timeOffset="152250.3979">11633 9128 0,'0'50'125,"0"-25"-93,0-1-17,0 1 1,50-25-1,-25 25 1,24 0-16,1-25 16,-25 25-1,0-25 1,24 0 0,-24 24-1,0-24 1,0 0-1,24 0 1,-24 0-16,0 0 16,0 0-1,-1 0 1,26 0 0,0 0-1,-25 0 1,24 0 15,-24 0-15,0 0 31,0 0-32,-1 0 32,-24-24-31,0-1 31,0 0-32,25 0 1,-25 0-16,0-24 15,0 24 1,0-25 0,0 1-1,0-1 1,0 0 0,0 26-16,0-1 15,0 0 1,0 0-1,0 0 1,0-24 0,0-1-1,0 25-15,-49-24 16,24 24 0,-50 0-1,51 0 1,-1-24-1,-50 49 1,26-25-16,-1 0 16,0 25-1,1 0 1,24 0 0,-25 0-1,26 0 1,-1 0-16,-25 0 15,25 0 17,1 0-1,-1 0-15,25 25-1,-25 0 1,0 0 15,-24 24 0,49-24-31,-50 0 16,50 24 0,-50-24-1,50 0 1,0 0-1,0 0 1,-24-1 0,-1 1-1,25 0 1,0 25 0,-25-1-1,25-24-15,0 0 31,0 0 1,0 0 15,0-1-47,0 1 203,25-25-188,0 0 17,-1 0 14</inkml:trace>
  <inkml:trace contextRef="#ctx0" brushRef="#br0" timeOffset="156368.1732">3795 10269 0,'-25'0'16,"1"0"0,-26 0-1,0 0-15,-24 0 16,24 0 0,-24 0-1,49 0 1,0 0-1,0 0 1,1 0 15,-1 0-15,25 25 15,-25-25-15,25 25-1,-25 0 32,25-1-15,-25-24-17,1 25 1,24 0-1,-25-25 1,25 25-16,-25-25 16,25 25-1,0-1 1,-25 1 0,0-25-1,25 25 1,0 0-16,0 0 15,0-1 1,-24 26 31,24-25-16,0 0 0,0-1-15,0 1 0,0 0-16,0 0 31,0 0-15,0-1 15,0 1 0,0 25 328,0-25-343,0-1 0,0 1-1,0 0 1,0 25 0,0-26-1,0 1 1,24 25-1,-24-25 17,25-25-17,-25 25 32,0-1 94,25-24-126,-25 25 48,25-25-16,0 0 31,-1 0 0,1 0-31,25 0-16,-25 0 0,-1 0-31,1 0 16,0 0 0,25 0-1,-26 0 1,1 0 0,0 0-1,0 0 16,0 0-15,-1 0 0,1 0 515,-25-25-406</inkml:trace>
  <inkml:trace contextRef="#ctx0" brushRef="#br0" timeOffset="191329.6274">3845 13767 0,'25'0'125,"-25"24"-109,0 1 0,0 0 30,24-25-14,1 0 46,0 0-63,0 0 17,24-25-17,1-24 1,0-1 0,49 0-16,-50 26 15,1-26 1,-25 25-1,24 0 1,-24 25 31</inkml:trace>
  <inkml:trace contextRef="#ctx0" brushRef="#br0" timeOffset="195213.2132">5432 14536 0,'25'0'156,"49"0"-141,1 0 1,-1 0 0,25 0-1,-24 0 1,-25 0 0,-1 0-16,1 0 15,-1 0 1,1 0-1,-25 0 1,24 0 0,26 0-16,24 24 15,-25-24 1,-24 0 0,24 0-1,-24 0 1,-25 0-1,0 0-15,-1 0 16,1 0 0,0 0-1,0 0 17,24 0 218,26 0-235,-50 0 1,24 0-1,-24 0 1,25 0 0,-25 0-1,-1 0-15,26 0 16,-25 0 15,0 0-15,-1 25-1,1-25 17,0 0-1,0 0 0,0 0-15,-1 0 15</inkml:trace>
  <inkml:trace contextRef="#ctx0" brushRef="#br0" timeOffset="196081.8118">8062 13047 0,'-25'0'47,"-50"0"-31,1 0-1,-25 0-15,24 0 16,26 0 0,-1 25-1,0-25 1,1 25 0,24-25-1,0 0 1,0 25-1,25-1 1,-49-24-16,24 25 31,0-25-15,0 0 0,25 25-1,-24 0 1,-1-25 15,0 25 47,0-25-62,25 25-1,-25-25 1,1 24 0</inkml:trace>
  <inkml:trace contextRef="#ctx0" brushRef="#br0" timeOffset="196969.4077">7094 13097 0,'0'25'140,"0"-1"-124,0 1 15,0 0-15,-25-25 0,25 25-1,0 0 1,0 0-1,0-1 17,0 1-1,0 0-15,50-25-1,-25 0 16,0 0 1,-1 0-17,1 0 1,0 0-16,0 0 78,0 0-47,-1 0-15</inkml:trace>
  <inkml:trace contextRef="#ctx0" brushRef="#br0" timeOffset="200639.8823">11237 14610 0,'0'50'94,"0"-26"-79,0 1 1,0 0 0,0 0-1,0 0-15,0-1 47,24-24 62,51 0-93,-26-49 0,51-1-1,48-24-15,1-25 16,50-1 0,-100 26-1,25-1 1,-74 26-1,-1-1 1,26 25-16,-51 1 16,1-1-1,0 25 32</inkml:trace>
  <inkml:trace contextRef="#ctx0" brushRef="#br0" timeOffset="206890.1309">13767 15032 0,'-25'24'78,"-25"26"-47,50-25-15,-49 0-1,24 24 17,0-49-32,25 25 15,-25-25 1,25 25-1,-25-25 1,25 25 0,-24-1-1,-1 1-15,0 0 32,25 25-1,-25-50 0</inkml:trace>
  <inkml:trace contextRef="#ctx0" brushRef="#br0" timeOffset="207641.6302">13494 15056 0,'25'0'94,"-1"25"-79,1 0 1,0 25 0,25-26-1,-1 26 1,-24-25-1,49 24-15,-49-49 16,0 50 0,25-50-1,-50 25 32</inkml:trace>
  <inkml:trace contextRef="#ctx0" brushRef="#br0" timeOffset="211576.3347">8682 13692 0,'0'25'125,"0"0"-94,0 0 16,24-25-31,1 24-1,0-24 16,25 0 1,-26 0-17,26 0 17,-25 0-17,0-24 1,-1 24-1,1-50 1,0 50 0,0-25-1,-25 0 17,25 25-1</inkml:trace>
  <inkml:trace contextRef="#ctx0" brushRef="#br0" timeOffset="218860.236">14064 14833 0,'0'25'78,"0"0"-63,25 24 1,0 1 0,-25-25-1,0 0-15,25-1 31,-25 1 1,0 0-1,24 0-31,1-25 109,0 0-109,0 0 32,0-25-17,24-25 16,1 50-15,0-49 0,24 24-1,25-25-15,-49 26 16,-1-26 0,-24 25-1,50 0 1,-51-24-1,1 49 1,0-25-16,0 25 16,0-25-1,-1 0 1,1 25 0,0-24-1,0 24 1,0-25-1,-1 25 1,-24-25 0,25 25-1,0 0 1,-25 25 1203</inkml:trace>
  <inkml:trace contextRef="#ctx0" brushRef="#br0" timeOffset="225195.4598">6226 12080 0,'0'0'0,"0"-25"15,0 0 1,0 0-1,50 1-15,-26 24 16,-24-25 0,50 25-1,-25-25 1,0 0 0,24 25-1,1 0 1,-25 0 15,-1 0-15,1 0-1,0 25 17,-25 0-17,0 0 32,0-1-31,0 1 31,0 0-32,0 0 16,0 24-15,-25-49 0,0 50-1,1-50-15,24 25 16,-25-25 0,25 25-1,-50 0 1,25-1 15,1 1 0,24 0-31,-25-25 16,0 25 15,0-25-15,25 25-1,0-1-15,-25 1 16,25 0 15,-24-25-15,24 25 0,0 0-1,0-1-15,-25 1 31,25 25 1,0-25-1,-25-25-31,25 24 16,0 1 30,0 0-14,0-50 124,25 25-140,-25-25-1,25 25 1,-25-24 15,24 24-15,1-25-1,0 0 1,49 0 0,-49 0-1,25 1 1,-25 24-16,-25-25 15,49 25 1,-24 0 15,0-25 1,0 25-1,-1 0-16,1 0 1</inkml:trace>
  <inkml:trace contextRef="#ctx0" brushRef="#br0" timeOffset="235002.0957">6648 12551 0,'24'0'219,"1"0"-141,0 0-31,0 0-32,0 0 1,-1 0 31,-24 25 0,25 0-16,-25 0-15,0-1 15,0 1-16,0 0 32,0 0-47,0 0 32,0-1-1,-25 1 16,25 0-32,-24-25 17,-1 25-17,0-25 32,25 25-31,-25-25-1,0 0 1,1 0 15,-1 24 16</inkml:trace>
  <inkml:trace contextRef="#ctx0" brushRef="#br0" timeOffset="237672.9273">7764 12055 0,'25'0'16,"-25"25"46,0 0-62,0 49 16,0-49 0,0 25-1,0-1 1,0-24 15</inkml:trace>
  <inkml:trace contextRef="#ctx0" brushRef="#br0" timeOffset="238201.2805">7962 12080 0,'0'25'47,"25"24"-31,0-24-1,-25 50 1,0-51 0,25 1-1,-25 0 1,25 0-1</inkml:trace>
  <inkml:trace contextRef="#ctx0" brushRef="#br0" timeOffset="240006.4813">7987 11807 0,'-25'0'31,"0"0"-15,1 0-16,-1 0 15,-25 0 16,25 0 1,1 0-17,-1 0 17,0 0-1,25 25-16,-25-25 1,0 49-16,1-24 16,-26 25-1,25-1 1,25 1 0,-25-25-1,1 24 1,24-24-16,0 0 15,-25 25 1,0 24 0,25-24-1,0-1 1,0-24-16,0 0 16,0 0-1,0 0 1,0-1 15,0 1-15,0 0-1,25 0 1,0 0 0,-1-1-1,1 1 16,0-25-15,25 25 0,-1 25-1,-24-50-15,25 24 16,-50 1 0,24-25-1,1 0 16,0 0 1,0 0-17,0 0 1,-1 0 15,1 0-15,0 0-1,0 0 17,0 0-17,0 0-15,-1-25 16,1 1 15,0-1 0,0-25 1,-25 25-1,0-24-15,0-1-1,0 25 1,25-24-1,-25 24 1,0-49 0,0 24-1,0 0 1,0 26 0,0-1-16,0-25 15,0 0 1,0 1-1,0 24 1,0 0 0,0-24 15,0 24 0,0 0-31,0 0 31,0 0-15,-25 25 0,25-24-1,-25 24 1,0 0 0,0 0-1,-24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4:42:27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14511 7665 0,'0'-25'47,"0"0"-16,25 25 16,-1 0-31,51 0-1,-50 25 16,-1 0-15,-24-1 0,0 1-1,0 0 1,25 0 0,-25 0-1,0-1-15,0 1 16,0 0-1,0 0 17,0 0-17,0-1 1,0 1 0,0 0-16,-25 25 15,1-25 16,24-1-15,-25-24 0,25 25-1,0 0 1,-25 0 0,50-25 109,0 0-110,-1 0 1,26 0-1,-25-25 1,0 25-16,-1 0 16,-24-25 15,25 25-15,0 0 30,0 0-30,-25-25-16,25 25 31,-25-24-15,24 24 15</inkml:trace>
  <inkml:trace contextRef="#ctx0" brushRef="#br0" timeOffset="1543.0267">15106 7689 0,'-25'0'78,"25"25"-31,0 0-31,-25 25-1,25-26 1,0 26-1,0-25 1,0 24-16,0-24 16,0 0-1,0 0 1,0 0 15,25 0 0,0-1-31,0-24 16,24 0 15,1 0-15,-25 0 15,24 0-15,-24 0-1,0 0 1,0 0 0,0 0-1,-25-24 17,25 24-17,-25-25 16,24 25-31,-24-25 16,0 0 0,0 0-1,0 0 1,0 1 0,0-1-1,-24 0 1,-1-25-1,0 26 17,0 24-32,0-25 15,0 25 1,1-25 0,-1 25-1,0 0 1,0-25-1,0 25 1,1 0-16,-1 0 16,0 0 15,0 0 16</inkml:trace>
  <inkml:trace contextRef="#ctx0" brushRef="#br0" timeOffset="3039.0238">15999 7913 0,'25'0'47,"24"0"-31,1 0-1,24-25-15,26 0 16,24-25 0,0 26-1,25 24 1,-1-25-1,-48 0 1,-26 0-16,25 0 16,-24 25-1,-26 0 1,1-24 0,-1 24 15,-24 0-16</inkml:trace>
  <inkml:trace contextRef="#ctx0" brushRef="#br0" timeOffset="4308.8716">18231 7243 0,'0'25'62,"0"49"-46,0-24 0,0-25-1,0-1 1,0 1-1,0 0 1,25 0 0,50 0-1,-26-1 1,1 1 0,-25-25-1,24 25 1,-24 0-1,0-25 79,0 0-78,0-50-1,-1 25 1,-24-24-16,0 24 16,0 0-1,0-24 1,0 24 0,0-50-1,0 51 1,-49-26-1,24 25 1,0 0-16,0 25 16,0-24-1,-24-1 1,24 25 15,0 0-15,-24 0 15,24 0-15,-25 25-1,25-1 1,-24-24 0,24 25-1,0-25 1</inkml:trace>
  <inkml:trace contextRef="#ctx0" brushRef="#br0" timeOffset="7213.8578">14114 7937 0,'0'0'0,"0"-24"16,0-1-1,49 0 1,1-25 0,0 1-16,24-1 15,25 1 1,50-51 0,0 26-1,25-25 1,-1 24-16,1-24 15,0 50 1,98-51 0,-24 1-1,-74 50 1,-25-1 0,-25 25-16,25-25 15,0 50 1,-25-24-1,49-1 1,-24 0 0,25 0-1,-1 0 1,-73 25-16,-26 0 16,0 0-1,26 0 1,-1 0-1,0 0 1,99 0 0,-49 0-1,-50 0 1,1 25 0,-51-25-1,26 50 1,-1-25-16,-24-1 15,-25 1 1,24 0 0,26 50-1,-51-75 188,175 0-187,98 0 0,-48 49-1,-101 1 1,-73-1 0,-26 1-1,-49 24-15,0 1 16,0-1-1,0 100 1,0-75 0,-24 25-1,-26-25 1,-49 25 0,-25 25-1,-124 99 1,49-25-1,50-49 1,-24-25-16,24-25 16,-25 0-1,-49-25 1,-174 100 0,100-100-1,-1-25 1,25 1-1,-25-26-15,1-24 16,-1-25 0,25 25-1,-173-25 1,148 0 0,25 0-1,75 0 1,24-25-1,50 0 1,-25-74 0,75 49-16,49-24 15,25 0 1,74-75 0,-74 124 202,-24-49-218,-1-1 16,0-148 0,0 99-1,0-25 1,1 25-1,-1 0-15,25 50 16,0 24 0,0 0-1,0 26 1,0-1 0,0 0-1,0 0 1,0-49-16,0 49 15,0 0 17,0 0-1,0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4:48:08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15652 5730 0,'49'0'78,"1"0"-62,0 0-1,-1 0 1,26-25 0,-1 25-1,25 0 1,0 0-16,-24 0 16,-1 0-1,-24 0 1,0 0-1,-26 0 17,26 0 233,0 0-249,24 0 0,0 0-1,-49 0 1,0 0-1,0 0 1,0 0-16,-1 0 16,1 0-1,50 0 1,-26 0 0,-24 0-1,0 0 1,0 0 15,24 0 0,1 0 1,-25 0-17,49 0 1,-49 0-1,0 0 1,-1 0-16,1 0 16,0 0-1,0 0 1,0 0 15,-1 0 0,1 0-15,0 0 15,0 0 32</inkml:trace>
  <inkml:trace contextRef="#ctx0" brushRef="#br0" timeOffset="1753.1673">15925 4564 0,'24'0'62,"-24"25"-46,25 0 0,-25-1-1,25-24-15,-25 25 16,0 0 0,0 0 15,25-25-16,-25 25 17,25-25 77,24-25-93,1 0-1,24-25 1,1 1 0,-26-1-16,1 1 15,0 24 1,-1 0-1,-49 0 1,50 0 0,-25 1-1,24-1-15,-49 0 16,25 25 0,25-25-1,-50 0 1,49 25-1,-49-24 1,25 24 15</inkml:trace>
  <inkml:trace contextRef="#ctx0" brushRef="#br0" timeOffset="3443.2934">17934 4539 0,'25'50'94,"-1"-1"-78,-24-24 15,25 0 16,-25 0-16,0 0-15,25-25-1,-25 24 32,25-24-16,0 0 63,-1-24-78,1 24-1,25-50 1,24 0 0,-24 1-16,-1 49 15,-24-25 1,0 0-1,0 0 1,0 1 0,-1 24-1,1-25 17</inkml:trace>
  <inkml:trace contextRef="#ctx0" brushRef="#br0" timeOffset="4895.2621">20439 4068 0,'0'25'15,"0"0"48,0 24-32,0-24-31,0 0 16,0 0-1,0-1 1,0 1-1,0 0 1,0 0 0,0 24 15,0 26-31,0-50 16,0-1 15</inkml:trace>
  <inkml:trace contextRef="#ctx0" brushRef="#br0" timeOffset="5662.7738">20439 4018 0,'50'0'94,"-26"0"-79,26 0 1,-25 0 0,0-24-1,-1 24 32,1 0-31</inkml:trace>
  <inkml:trace contextRef="#ctx0" brushRef="#br0" timeOffset="6449.2982">20439 4316 0,'25'0'125,"0"0"-125,-1 0 15,1 0 1,0 0 0,0 0-1,0 0 1,-1 0 0</inkml:trace>
  <inkml:trace contextRef="#ctx0" brushRef="#br0" timeOffset="8058.3735">20836 4266 0,'-25'0'94,"0"25"-63,25 0 31,-24-25-30,24 25-17,0 0 32,0-1-16,0 1 1,0 0 30,24-25-15,26 0 31,-25 0-47,0 0 16,-25-25 16,0 0-48,0 1 17,0-1 15,0 0-32,0 0-15,0 0 31,0 1 63,-25 24-78,0 0 31</inkml:trace>
  <inkml:trace contextRef="#ctx0" brushRef="#br0" timeOffset="9261.1734">20861 4242 0,'25'0'62,"-1"0"-31,1 0-15,0 0 31,0 0 0,0 24 15,-25 1-15,24 0-16,-24 0 1,0 0 14,0-1 64,0-48-1,0-26-78,0 25 1,0 0-1,0 1 16,0-1-16,25 25-15,-25-25-1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5:58:4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18083 8632 0,'0'25'78,"0"0"-47,0 24-15,0-24 15,0 0-31,0 0 16,0-1-1,0 1 1,0 0-1,0 0 32,0 0-15,24-25 108,1-50-109,25 25-15,74-74 0,0 25-1,0-1 1,-74 1 0,-1 49-16,1 0 15,-25 0 1,-1 1-1,1-1 1,0 25 0,-25-25-1,25 25 1,-25-25 15,49 25 313,-24-25-297</inkml:trace>
  <inkml:trace contextRef="#ctx0" brushRef="#br0" timeOffset="4080.7209">25450 8830 0,'0'25'141,"0"0"-126,0 0 16,0 0 1,24-25 124,1 0-140,0 0-1,0-75-15,49 26 16,-24 24-1,-1-50 1,1 51 0,0-51-1,-26 26 1,26 24 0,-25 0-1,0 25 1,-25-25-1,25 0 1</inkml:trace>
  <inkml:trace contextRef="#ctx0" brushRef="#br0" timeOffset="25412.0055">16694 10740 0,'0'0'0,"0"-24"93,24 24 1,51 0-78,-1 0-1,-24 0-15,-1 0 16,-24 0 0,0 0-1,25 0 1,-1 0-1,1 0 1,-25 0 0,-1 0-1,1-25 1,0 25-16,0 0 16,0 0-1,-1-25 1,1 25-1,0 0 1,0 0 31,0 0-31,-1 0-16,1 0 15,0-25 1,0 25-1,25 0 1,-26 0 15,1 0-15,0 0 0,0 0-1,0 0 32,-1 0-16,1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6:14:53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12030 4589 0,'25'0'93,"0"0"-77,0 25 15,-1-25-15,-24 24 0,25 1-1,-25 0 1,25 0-1,0 0 1,0-25 62,0 0-47,24 0-31,-24 0 16,25-25 0,-26 25-1,26-50 1,-25 25 0,49 1-16,-49-1 15,25 0 1,-26 0-1,26 0 1,0-24 0,-26 49-1,1-25-15,0 0 16,0 25 31</inkml:trace>
  <inkml:trace contextRef="#ctx0" brushRef="#br0" timeOffset="1588.0583">14263 4887 0,'0'24'250,"24"-24"-172,1 0-15,-25-24-32,50-1-15,-50 0-1,25 0 1,0 0-16,-25 0 31,24 25-15,-24-24 62</inkml:trace>
  <inkml:trace contextRef="#ctx0" brushRef="#br0" timeOffset="8808.875">14287 6350 0,'0'25'63,"0"0"-48,-24-1 1,24 1-1,0 0 1,24-25 47,1 0-48,0 0 32,-25-25 31,0 0-62,0 1-1,0-1 1,0-25 0,0 25-1</inkml:trace>
  <inkml:trace contextRef="#ctx0" brushRef="#br0" timeOffset="9421.282">15429 6325 0,'24'0'78,"26"0"-62,0 0-1,98-25 1,1 1-16,-74-1 16,-1 0-1,-49 25 1,0-25-1,-1 25 1,1 0 0,0 0-1</inkml:trace>
  <inkml:trace contextRef="#ctx0" brushRef="#br0" timeOffset="9806.5372">16321 6127 0,'25'0'78,"-25"25"-78,25 24 16,-25-24-1,25 0 1,-25 24-1,25-24 17</inkml:trace>
  <inkml:trace contextRef="#ctx0" brushRef="#br0" timeOffset="10247.8311">16545 6201 0,'25'0'110,"-1"25"-79,1-25 0,0 0 0</inkml:trace>
  <inkml:trace contextRef="#ctx0" brushRef="#br0" timeOffset="10634.089">16644 6226 0,'0'-25'156,"-50"25"-109,26 0-32,24-25 1,-25 25-16,0 0 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6:22:25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7987 5531 0,'25'0'109,"0"0"-93,24 0-1,-24 0 1,74 0 0,1 0-1,-26 0 1,0 25-1,-24 0 1,-25-25 0,99 0-1,-75 25-15,26-25 16,-26 0 0,26 0-1,-1 0 1,-24 0-1,-25 0 1,0 0 234,49 0-234,0 0-1,26 0-15,24 0 16,74-50 0,-74 50-1,-50 0 1,1 0-1,-26 0 1,26 0 0,-1 0-1,26 0 1,-1 0-16,-25-25 16,-24 25-1,-25 0 1,24 0-1,-24 0 17,-25-24-1,25 24-31,24 0 234,26-25-218,-26 25-16,1 0 16,0 0-1,24 0 1,-24 0-1,-1 0 1,-24 0 0,25 0-1,-1 0 1,26 25 0,-26-25-1,-24 24 1,0-24-16,25 0 31,-26 0-15,26 0-1,-25 0 1,24 0 0,1 0-1,-25 0 16,0 0-15,-1 0-16,1 0 31,0 0 1,0 0 14</inkml:trace>
  <inkml:trace contextRef="#ctx0" brushRef="#br0" timeOffset="6840.5648">14436 4638 0,'0'0'0,"50"0"63,-50-24-48,25 24 1,0-25 0,-1 25-1,1 0 1,0-25-1,25 25-15,-26 0 16,26-25 0,-25 25-1,24 0 1,1 0 0,-25-25-1,0 25 1,24 0-16,1 0 15,24 0 1,-49-24 0,25 24-1,-26 0 1,26 0 0,-25 0-1,0 0 1,-1 0-1,26 0-15,-25 0 16,0 0 0,24 0-1,1 0 282,-25 0-281,0 0-1,-1 0 1,26 0 0,-25 0 15,0 0 0,-1 0 16,1 0-31,0 0 15,0 0 0,24 0 0,-24 0 1,25 0-17,-25 0 17,24 24-17,-24-24 16,0 0-15,0 0-16,-1 0 31,-24 25 16,25-25-47,0 0 47,0 25-31,-25 0 15,25-25-31,-1 25 62,1-1-15,0-24-15,0 25 14,-25 0-30,25-25 0,-25 25 31,24-25-32,-24 25 16,25-25-15,-25 24 0,0 1-1,0 25 1,25-25 0,-25 0-16,0-1 15,0 1 16,25-25-15,-25 25 15,25-25 1,-25 25-17,25 0 16,-25-1 16,0 1 0,0 0-31,0 0-1,0 0 1,0-1 0,0 26-1,0-25 17,0 0-32,0-1 15,0 1 16,0 0-15,-25 0 31,0 0-31,25-1 15,-25 1 0,0 0 16,25 0-31,-25 0-1,1 24 266,-1-24-265,0 25 0,0-26-1,-24 1 1,-1 25 15,-24-25-15,-1 24-16,1-49 15,24 25 1,-24 0 0,24 0-1,-24-25 1,-25 25 0,-1-1-1,51-24-15,-26 25 16,26-25-1,-26 0 1,26 0 0,-1 0-1,-49 0 1,24 0 0,1 0-1,24 0-15,-24 0 16,24 0-1,-24 0 1,0 0 0,-1 0-1,26 0 1,24 0 0,0 0-1,0 0 16,-25-25 219,26-24-234,-1 24 0,-25 0-1,25 0 1,1 0-16,-1 1 16,0-1-1,25-25 1,-25 50-1,25-49 1,-49 24 0,49 0-16,-25-25 15,0 50 1,25-24 0,0-1-1,0 0 1,0 0-1,-25 25 1,25-25 0,0 1-16,0-1 31,-25 25-15,25-25-1,0-25 1,0 1 15,0 24-15,0 0-1,0-24 17,0 24-1,25 0-16,-25 0 1,0 0 0,25 25-16,-25-49 15,0 24 17,0 0-1,25 0 78,-25 1-78,25 24-15,-25-25 0,24 25-1,1-25 1,0 0 0,-25 0-1,25 25 1,0-25-1,-1 1 1,-24-1 0,25 25-16,0-25 15,0 25 1,-25-25 0,25 25-1,-1 0 16,-24-25-31,25 25 16,0 0 15,25 0 204,-1-24-235,1 24 15,0 0 17,-26 0-1,1 0 31,0 0 266</inkml:trace>
  <inkml:trace contextRef="#ctx0" brushRef="#br0" timeOffset="12559.3722">19621 4490 0,'0'24'125,"0"1"-110,24 0 32,1-25 31,0 0-47,0 0 1,0 0-17,-1-25 1,26-24 15,-25 49-15,-25-25-1,49 0-15,-24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3T06:25:40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6176 5556 0,'25'-25'47,"0"25"-16,0 0 47,0-24-15,-1 24-48,1 0-15,-25-25 16,25 25-1,0 0 1,0 0 15,-1 0 16,1 0-31,0-25-1,0 25 32,-25-25 0,25 25-31,-1 0 15,-24-25 0,25 25-15,-25-24 31,0-1 0,0 0-32,0 0 1,0-24 0,0 24-1,0 0 1,0 0-1,0 0 1,0 1-16,0-1 16,0 0 15,0 0 0,0 0-15,0 1 15,0-1 16,-25 0-16,1 0 0,-1 25 1,0-25-17,0 25 17,0 0-1,1 0 0,-1 0-31,0 0 31,0 0 1,0 0-1,1 0-16,-1 0 1,0 0 15,0 0 1,0 0 14,1 0-14,-1 25 15,0-25-1,25 25 1,-25-25-31,25 25 15,-25 0 16,25-1-31,0 1 15,0 0 0,0 0 16,0 0-31,0-1-1,0 1 1,0 0 15,0 25 0,0-26 1,0 1-17,0 0 1,0 0 0,0 0 15,0-1 0,25-24 0,-25 25-15,0 0 0,0 0 62,25-25 250</inkml:trace>
  <inkml:trace contextRef="#ctx0" brushRef="#br0" timeOffset="22421.1613">8508 4266 0,'0'-24'47,"0"-1"-16,25 25-15,0 0 0,24 0-1,26 0 1,24 0 0,99 0-1,1 0-15,-50 0 16,24 0-1,1 0 1,-50 0 0,99 49-1,-148-24 1,-1 0 0,-24-25-1,-26 25-15,1-25 16,0 0 218,25 0-234,198-25 16,-25-25-1,25 1 1,-50-1 0,-24 50-1,-75 0 1,-24 0 0,-26 0-1,50 0 1,-24 0-16,-1 0 15,-24 0 1,-1-25 0,-24 25-1,0 0 17,0 0-17</inkml:trace>
  <inkml:trace contextRef="#ctx0" brushRef="#br0" timeOffset="52097.0444">2282 11038 0,'0'25'140,"0"24"-109,25-49-15,-25 25 0,25-25-1,-25 25 17,24-25 14,1 0-14,0 0-17,25-25 1,24-49 0,50-1-16,-74 26 15,-25 24 1,-1 25-1,-24-25 1,25 25 15</inkml:trace>
  <inkml:trace contextRef="#ctx0" brushRef="#br0" timeOffset="53947.281">1166 12948 0,'0'25'125,"0"0"-109,0-1-1,0 1 1,25-25 125,-1 0-95,1 0-30,0 0 0,0 0 46</inkml:trace>
  <inkml:trace contextRef="#ctx0" brushRef="#br0" timeOffset="56053.6826">1885 11981 0,'-25'0'94,"1"0"-63,-1 0-15,0 0-1,-25 0 1,26 0 0,-1 0-1,0 0-15,0 0 31,0 0 1,0 0-17,1 0-15,-51 0 16,26 0 0,24 0-1,0 24 1,-25 1-1,26-25 1,24 25 0,-25-25 15,25 25-15,-25-25 15,25 25 0,-25-1 16,25 1-31,0 0-16,0 0 15,-25 25 16,25-26-15,-24 1 0,24 25-1,0-25-15,0 24 16,0-24 0,0 25-1,0-1 1,0-24-16,0 0 15,0 0 17,24-25 77,1 0-93,0 0-1,49 0 1,-24 0-16,-25 0 16,0 0-1,-1 0 1,1 0-1,0 0 1,25 0 0,24 0-1,25 0 1,-24 0 0,-50 0-16,-1 0 15,1 0 16,0 0 1,0 0-17,0 0 17</inkml:trace>
  <inkml:trace contextRef="#ctx0" brushRef="#br0" timeOffset="65490.0232">1463 12477 0,'0'25'172,"0"-1"-156,0 1 15,0 0-16,0 0 17,0 0-17,0-1 1,0 1 15,-24-25-15,24 25-1,0 0 1,0 0 15,24-25 126,1 0-142,0 0 16,0 0-15,24 0 15,-24 0-31,0-25 16,25 25 0,24-25-1,1 25 1,-51 0-1,1 0 1,0 0 0,0 0 15,0 0-31,-1 0 16,1 0 15,0 0 16,-25-25-16,25 25-31,0 0 78,-1 0-47,1 0-31,0 0 32,0 0 14,0 0-14,-50 0 233,0 0-233,0 0-32,0 0 15,1 0 1,-1 0-1,0 0 1,-25 25 15,26-25 1,-1 0-17,0 0 1,0 0-1,0 0 1,1 0 15,-1 0-15,0 0 15,0 0-15,0 0-16,1 0 15,-1 0 17,0 0 15,0 0-32,0 0 1,0 0 15,1 0 0,-1 0 1,25-25-1,0 0-16,0 1 1,0-1 15,0 0 32,0 0-1,0 0-30,0 1-1,0-1 16,-25 25 46,0 0 79,25 25-156,0-1 31,0 1-47,0 0 47,0 0-16,0 0 16,0-1-32,0 1 407</inkml:trace>
  <inkml:trace contextRef="#ctx0" brushRef="#br0" timeOffset="74073.8519">18430 5779 0,'0'25'78,"0"0"-47,0 0-15,25-25 109,24 0-125,26-50 15,222-74 1,-123 50 0,-100 24-1,-24 25 1,0 25 0,-50-24-1,24 24 1,1 0-1,-25-25-15</inkml:trace>
  <inkml:trace contextRef="#ctx0" brushRef="#br0" timeOffset="86617.2641">17090 7094 0,'-24'0'47,"24"25"31,0 0-15,24-25-47,1 0 15,0 0 31,0 0-30,49 0-17,1-75 1,-26 26-16,26-26 15,-26 51 1,-24-26 0,25 50-1,-25-25 1,-1 25 0,1-25-1,0 0 1,0 25-16,0-24 31</inkml:trace>
  <inkml:trace contextRef="#ctx0" brushRef="#br0" timeOffset="105128.7519">16917 8930 0,'0'-25'63,"99"25"-1,25 0-46,99 0-16,-24 0 15,24 0 1,0 0 0,-24 25-1,-26-1 1,51 76-1,-51-75 1,-74-25-16,-24 24 16,-50-24-1,322-49 251,-25-1-250,50 0-1,-74 26-15,-124-1 16,-75 25-1,0 0 1,-49 0 0,-1 0-1,-24 0-15,0 0 16,25-25 0,24 25-1,-24 0 1,24 0-1,-24 0 1,-1 0 0,-24 0-16,25-25 15,-26 25 17,1 0-1,0 0 63,0 0-79</inkml:trace>
  <inkml:trace contextRef="#ctx0" brushRef="#br0" timeOffset="115719.8655">21406 5581 0,'-24'0'47,"-1"0"-1,25 25 1,0 0-31,0-1 0,0 1-1,0 0 1,0 25-16,0-26 15,0 1 1,0 0 0,25-25 15,-1 25-15,1-25-1,0 0 48,25 0 30,-26 0-93,1 0 16,-25-50 0,25 25 15,-25 1-15,0-1-1,0 0-15,0 0 16,0 0-1,0 1 1,0-1 0,0 0-1,0 0 1,0 0 31,-25 25-32,0 0 17,1 0-17,-1 0 17,0 0-1,0 0-31</inkml:trace>
  <inkml:trace contextRef="#ctx0" brushRef="#br0" timeOffset="117404.0417">19893 11286 0,'0'-25'94,"25"25"-79,0 0 1,0 0-16,0 0 16,49-24-1,-49 24 1,0 0-1,24-25 1,-24 25 0,25-25-1,-26 25-15,1 0 16,0 0 15,-25-25 0,25 25-15</inkml:trace>
  <inkml:trace contextRef="#ctx0" brushRef="#br0" timeOffset="119684.5814">26491 4961 0,'-24'0'78,"24"25"-63,0 0 17,0-1-17,0 1 1,0 25 0,24-25-1,26-1-15,0-24 16,-1 25-1,1 0 1,-25-25 0,-1 0-1,1 0-15,0 0 16,0 0 78,0-25-94,-25-24 15,0 24 1,0 0 0,0 0-1,0 0 1,-25 1-1,0-1 1,0 0 0,-49 25-1,74-25 1,-25 25-16,0 0 16,0 0 77,1 0-61</inkml:trace>
  <inkml:trace contextRef="#ctx0" brushRef="#br0" timeOffset="120501.1326">27236 5135 0,'49'0'79,"1"0"-64,-1 0 1,26-25-1,24 0 1,149-25 0,-25 26-16,1-26 15,-100 25 1,-50 25 0,0 0-1,-24 0 1,0 0-1,-26 0 1,26 0-16,-25 0 16,74-25-1,-49 25 1,24 0 0,-24 0-1,-26 0-15,26-24 16,-25 24-1,0 0 17</inkml:trace>
  <inkml:trace contextRef="#ctx0" brushRef="#br0" timeOffset="121210.6312">29592 4564 0,'0'25'63,"0"24"-47,25 1-1,0-25 16,-25 0-15,0-1 0,24-24 31,-24 25-32</inkml:trace>
  <inkml:trace contextRef="#ctx0" brushRef="#br0" timeOffset="122158.2618">29989 4440 0,'0'50'93,"0"-26"-61,25 1-17,-1 0 1,1 0 0,0-25-1,0 0 1,-25 25-1,25-25 1,-1 0 31,-24-25 31,25 0-78,-25-25 16,0 26-1,0-1 1,0 0 0,0 0 15,0 0-31,-25 1 47,1 24-16,-1 0-15,0 0 46,0 0-31</inkml:trace>
  <inkml:trace contextRef="#ctx0" brushRef="#br0" timeOffset="133470.8045">19447 6052 0,'0'25'78,"0"0"-63,0 0 1,0 24 0,25-49-1,-25 25 1,0 0 15,0 0-15,24 0 15,26-25 16,-25 0-31,25 0-1,-1-25 1,1 0-1,-25 0 1,24 0 0,-24 1-1,25-1 1,-26 0-16,1 0 16,0 0 15</inkml:trace>
  <inkml:trace contextRef="#ctx0" brushRef="#br0" timeOffset="136257.6613">17983 9451 0,'0'24'125,"25"1"-109,-25 25 15,0-25 0,25-25-15,0 24-1,0-24 173,-1 0-157,1 0-31,0-24 16,0-1-1,24 0 1,-24 0 15,0 25-15,0-25-1,0 1 17,-25-1-17,24 25 17,1 0-1,-25-25 0</inkml:trace>
  <inkml:trace contextRef="#ctx0" brushRef="#br0" timeOffset="138355.066">19769 10443 0,'0'25'188,"0"-1"-157,25-24 31,0 25-62,0-25 47,0 0-31,24 0 15,-24 0-15,0 0-1,49-49 1,-24-26 0,-1 50-1,26-24 1,-26 24-16,-24-25 15,0 50 1,0-24 0,0 24-1,-1-25 17,1 25-17,0 0 48</inkml:trace>
  <inkml:trace contextRef="#ctx0" brushRef="#br0" timeOffset="139979.1436">19025 7937 0,'25'25'125,"0"0"-109,0 0-1,-1-25 1,1 25 0,0 0-1,0-25 32,24 0 0,-24 0-16,25-25-15,-25 0 0,-1-25-1,1 50 1,0-25-16,-25 1 15,25 24 1,0-25 0,-1 25-1,1-25 1,0 25-16,-25-25 16,0 0 15,25 25 0</inkml:trace>
  <inkml:trace contextRef="#ctx0" brushRef="#br0" timeOffset="146712.6328">22051 8880 0,'50'0'62,"24"0"-46,26 0-1,-1 0 1,-25 0 0,1 0-1,-1-25-15,0 0 16,51 25 0,23 0-1,51 0 1,-26 0-1,-73 0 1,24-24-16,-50 24 16,-24 0-1,-1 0 1,26 0 0,-26 0-1,-24 0 1,25 0-16,-1 0 15,-24 0 1,0 0 15,25 0 204,24 0-220,25 0 1,-24 0 0,24 0-1,-25 0-15,75 0 16,-50 0-1,50 0 1,-50 0 0,1 0-1,-26 0 1,0 0-16,-49 0 16,0 0-1,0 0 1,0 0-1,-1 0 1,26 0 0,-25 0 15,0 0 16,-1 0 15,1 0-30,0 0-1,0 0 16,24 0-32,-24 0 1,0 0 0,0 0 15,0 0-16,-1 0 1,1 0 0,25 0 281,-25 0-282,24 0-15,-24 0 16,0 0-1,0 0 220,-25 24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6: Loops in JavaScript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What Is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Loop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Problem Related To for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Assignment  Related To for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hile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Problem Related To while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Assignment  Related To while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do/while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Problem Related To do while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Assignment  Related To do </a:t>
            </a:r>
            <a:r>
              <a:rPr lang="en-US" dirty="0">
                <a:solidFill>
                  <a:srgbClr val="002060"/>
                </a:solidFill>
              </a:rPr>
              <a:t>w</a:t>
            </a:r>
            <a:r>
              <a:rPr lang="en-US" dirty="0" smtClean="0">
                <a:solidFill>
                  <a:srgbClr val="002060"/>
                </a:solidFill>
              </a:rPr>
              <a:t>hile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11520" y="1759320"/>
              <a:ext cx="848520" cy="4313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2160" y="1749960"/>
                <a:ext cx="86724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While Loop Problem in JavaScript 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Problem     : </a:t>
            </a:r>
            <a:r>
              <a:rPr lang="en-US" dirty="0" smtClean="0">
                <a:solidFill>
                  <a:srgbClr val="002060"/>
                </a:solidFill>
              </a:rPr>
              <a:t>Generate Odd Number From 20 To 0 Using Do While Loop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90080" y="2071800"/>
              <a:ext cx="3125520" cy="8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0720" y="2062440"/>
                <a:ext cx="314424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3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While Loop 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</a:t>
            </a:r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JavaScript 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Assignment : </a:t>
            </a:r>
            <a:r>
              <a:rPr lang="en-US" dirty="0" smtClean="0">
                <a:solidFill>
                  <a:srgbClr val="002060"/>
                </a:solidFill>
              </a:rPr>
              <a:t>Generate Even Number From 20 To 0 Using Do While Loop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75360" y="2044800"/>
              <a:ext cx="36648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000" y="2035440"/>
                <a:ext cx="3852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9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Loop?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 fontScale="92500" lnSpcReduction="2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Loop: </a:t>
            </a:r>
            <a:r>
              <a:rPr lang="en-US" dirty="0" smtClean="0">
                <a:solidFill>
                  <a:srgbClr val="002060"/>
                </a:solidFill>
              </a:rPr>
              <a:t>If you want to </a:t>
            </a:r>
            <a:r>
              <a:rPr lang="en-US" u="sng" dirty="0" smtClean="0">
                <a:solidFill>
                  <a:srgbClr val="002060"/>
                </a:solidFill>
              </a:rPr>
              <a:t>repeat</a:t>
            </a:r>
            <a:r>
              <a:rPr lang="en-US" dirty="0" smtClean="0">
                <a:solidFill>
                  <a:srgbClr val="002060"/>
                </a:solidFill>
              </a:rPr>
              <a:t> any statement for </a:t>
            </a:r>
            <a:r>
              <a:rPr lang="en-US" u="sng" dirty="0" smtClean="0">
                <a:solidFill>
                  <a:srgbClr val="002060"/>
                </a:solidFill>
              </a:rPr>
              <a:t>specific time</a:t>
            </a:r>
            <a:r>
              <a:rPr lang="en-US" dirty="0" smtClean="0">
                <a:solidFill>
                  <a:srgbClr val="002060"/>
                </a:solidFill>
              </a:rPr>
              <a:t>, or if you want to generate a number according to your instruction, you can use loop.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Explanation: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Programming instruction executes linearly in the order in which we declare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But we can alter that sequence using different way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One of them is Looping way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If we need to repeat a statement for specific time we can do it. For example ‘JS’ repeat 10 time on the screen.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“JS” will repeat until its condition is false 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Different Loops in JavaScript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for loop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while loop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do/while </a:t>
            </a:r>
            <a:r>
              <a:rPr lang="en-US" dirty="0" smtClean="0">
                <a:solidFill>
                  <a:srgbClr val="002060"/>
                </a:solidFill>
              </a:rPr>
              <a:t>loop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3960" y="651960"/>
              <a:ext cx="10483920" cy="530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642600"/>
                <a:ext cx="10502640" cy="53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8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Loop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For loop is used to repeat a statement or set of statement for specific time. We can generate number in different order</a:t>
            </a: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smtClean="0">
                <a:solidFill>
                  <a:srgbClr val="002060"/>
                </a:solidFill>
              </a:rPr>
              <a:t>(initialization; condition; increment or decrement) </a:t>
            </a: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	Statement or set of statements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(let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1;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&lt;= 10;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++)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dirty="0" err="1" smtClean="0">
                <a:solidFill>
                  <a:srgbClr val="002060"/>
                </a:solidFill>
              </a:rPr>
              <a:t>document.write</a:t>
            </a:r>
            <a:r>
              <a:rPr lang="en-US" dirty="0" smtClean="0">
                <a:solidFill>
                  <a:srgbClr val="002060"/>
                </a:solidFill>
              </a:rPr>
              <a:t>(“Number is = “+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9760" y="1544760"/>
              <a:ext cx="10653480" cy="4001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535400"/>
                <a:ext cx="1067220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8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Loop Problems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Problems 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Generate odd number from 20 to 0 using </a:t>
            </a:r>
            <a:r>
              <a:rPr lang="en-US" dirty="0" smtClean="0">
                <a:solidFill>
                  <a:srgbClr val="002060"/>
                </a:solidFill>
              </a:rPr>
              <a:t>for loop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Assignment: </a:t>
            </a:r>
            <a:r>
              <a:rPr lang="en-US" dirty="0">
                <a:solidFill>
                  <a:srgbClr val="002060"/>
                </a:solidFill>
              </a:rPr>
              <a:t>Generate even number from 20 to 0 </a:t>
            </a:r>
            <a:r>
              <a:rPr lang="en-US" dirty="0" smtClean="0">
                <a:solidFill>
                  <a:srgbClr val="002060"/>
                </a:solidFill>
              </a:rPr>
              <a:t>using </a:t>
            </a:r>
            <a:r>
              <a:rPr lang="en-US" dirty="0">
                <a:solidFill>
                  <a:srgbClr val="002060"/>
                </a:solidFill>
              </a:rPr>
              <a:t>loop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81040" y="2401920"/>
              <a:ext cx="2125440" cy="112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1680" y="2392560"/>
                <a:ext cx="2144160" cy="11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4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Loop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Assignment: </a:t>
            </a:r>
            <a:r>
              <a:rPr lang="en-US" dirty="0">
                <a:solidFill>
                  <a:srgbClr val="002060"/>
                </a:solidFill>
              </a:rPr>
              <a:t>Generate even number from </a:t>
            </a:r>
            <a:r>
              <a:rPr lang="en-US" dirty="0" smtClean="0">
                <a:solidFill>
                  <a:srgbClr val="002060"/>
                </a:solidFill>
              </a:rPr>
              <a:t>20 </a:t>
            </a:r>
            <a:r>
              <a:rPr lang="en-US" dirty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10 using </a:t>
            </a:r>
            <a:r>
              <a:rPr lang="en-US" dirty="0">
                <a:solidFill>
                  <a:srgbClr val="002060"/>
                </a:solidFill>
              </a:rPr>
              <a:t>loop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634720" y="1437840"/>
              <a:ext cx="1946880" cy="625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360" y="1428480"/>
                <a:ext cx="196560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77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 Loop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It will repeat a statement or set of statement until is condition is false. </a:t>
            </a: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Syntax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Initialization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while </a:t>
            </a:r>
            <a:r>
              <a:rPr lang="en-US" sz="1800" dirty="0" smtClean="0">
                <a:solidFill>
                  <a:srgbClr val="002060"/>
                </a:solidFill>
              </a:rPr>
              <a:t>(condition) </a:t>
            </a:r>
            <a:r>
              <a:rPr lang="en-US" sz="1800" dirty="0">
                <a:solidFill>
                  <a:srgbClr val="002060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 </a:t>
            </a:r>
            <a:r>
              <a:rPr lang="en-US" sz="1800" dirty="0" smtClean="0">
                <a:solidFill>
                  <a:srgbClr val="002060"/>
                </a:solidFill>
              </a:rPr>
              <a:t>Statement or statements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    increment or decrement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It first check condition, if condition is true then body of the loop will be execute</a:t>
            </a: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= 0;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while(</a:t>
            </a:r>
            <a:r>
              <a:rPr lang="en-US" sz="1800" dirty="0" err="1" smtClean="0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&lt;=10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{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(“Number is = “+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+”&lt;</a:t>
            </a:r>
            <a:r>
              <a:rPr lang="en-US" sz="1800" dirty="0" err="1">
                <a:solidFill>
                  <a:srgbClr val="002060"/>
                </a:solidFill>
              </a:rPr>
              <a:t>br</a:t>
            </a:r>
            <a:r>
              <a:rPr lang="en-US" sz="1800" dirty="0">
                <a:solidFill>
                  <a:srgbClr val="002060"/>
                </a:solidFill>
              </a:rPr>
              <a:t> /&gt;");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++;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}</a:t>
            </a: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09840" y="3000240"/>
              <a:ext cx="3340080" cy="866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0480" y="2990880"/>
                <a:ext cx="335880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16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 Loop Problem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Problem: </a:t>
            </a:r>
            <a:r>
              <a:rPr lang="en-US" sz="2000" dirty="0" smtClean="0">
                <a:solidFill>
                  <a:srgbClr val="002060"/>
                </a:solidFill>
              </a:rPr>
              <a:t>Generate Odd Number From 20 To 0 Using While Loop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30800" y="1589400"/>
              <a:ext cx="1661400" cy="74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440" y="1580040"/>
                <a:ext cx="168012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0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 Loop 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Assignment </a:t>
            </a:r>
            <a:r>
              <a:rPr lang="en-US" sz="4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JavaScript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Assignment: </a:t>
            </a:r>
            <a:r>
              <a:rPr lang="en-US" sz="2000" dirty="0" smtClean="0">
                <a:solidFill>
                  <a:srgbClr val="002060"/>
                </a:solidFill>
              </a:rPr>
              <a:t>Generate EVEN NUMBER FROM 20 TO 0 USING WHILE LOOP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75320" y="1589400"/>
              <a:ext cx="4295520" cy="554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960" y="1580040"/>
                <a:ext cx="431424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While Loop in JavaScript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The Keyword ‘Do’ Is Used To Start Do While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In This Loop, Condition Is Checked At The End Of The Loop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If Condition Is False, At Least One Time Statement Will Execute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</a:rPr>
              <a:t>Syntax</a:t>
            </a:r>
            <a:endParaRPr lang="en-US" sz="2000" b="1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do {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  </a:t>
            </a:r>
            <a:r>
              <a:rPr lang="en-US" sz="2000" dirty="0" smtClean="0">
                <a:solidFill>
                  <a:srgbClr val="002060"/>
                </a:solidFill>
              </a:rPr>
              <a:t>statement or statements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} while </a:t>
            </a:r>
            <a:r>
              <a:rPr lang="en-US" sz="2000" dirty="0" smtClean="0">
                <a:solidFill>
                  <a:srgbClr val="002060"/>
                </a:solidFill>
              </a:rPr>
              <a:t>(condition);</a:t>
            </a:r>
          </a:p>
          <a:p>
            <a:pPr algn="l"/>
            <a:endParaRPr lang="en-US" sz="2000" b="1" dirty="0" smtClean="0">
              <a:solidFill>
                <a:srgbClr val="002060"/>
              </a:solidFill>
            </a:endParaRPr>
          </a:p>
          <a:p>
            <a:pPr algn="l"/>
            <a:endParaRPr lang="en-US" sz="2000" b="1" dirty="0">
              <a:solidFill>
                <a:srgbClr val="002060"/>
              </a:solidFill>
            </a:endParaRPr>
          </a:p>
          <a:p>
            <a:pPr algn="l"/>
            <a:endParaRPr lang="en-US" sz="20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70C0"/>
                </a:solidFill>
              </a:rPr>
              <a:t>Example:</a:t>
            </a:r>
          </a:p>
          <a:p>
            <a:pPr algn="l"/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= 0;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do </a:t>
            </a:r>
            <a:r>
              <a:rPr lang="en-US" sz="2000" dirty="0" smtClean="0">
                <a:solidFill>
                  <a:srgbClr val="0070C0"/>
                </a:solidFill>
              </a:rPr>
              <a:t>{</a:t>
            </a:r>
          </a:p>
          <a:p>
            <a:pPr algn="l"/>
            <a:r>
              <a:rPr lang="en-US" sz="2000" dirty="0" err="1" smtClean="0">
                <a:solidFill>
                  <a:srgbClr val="0070C0"/>
                </a:solidFill>
              </a:rPr>
              <a:t>document.write</a:t>
            </a:r>
            <a:r>
              <a:rPr lang="en-US" sz="2000" dirty="0" smtClean="0">
                <a:solidFill>
                  <a:srgbClr val="0070C0"/>
                </a:solidFill>
              </a:rPr>
              <a:t>(“Number is = “+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+”&lt;</a:t>
            </a:r>
            <a:r>
              <a:rPr lang="en-US" sz="2000" dirty="0" err="1">
                <a:solidFill>
                  <a:srgbClr val="0070C0"/>
                </a:solidFill>
              </a:rPr>
              <a:t>br</a:t>
            </a:r>
            <a:r>
              <a:rPr lang="en-US" sz="2000" dirty="0">
                <a:solidFill>
                  <a:srgbClr val="0070C0"/>
                </a:solidFill>
              </a:rPr>
              <a:t> /&gt;");</a:t>
            </a:r>
          </a:p>
          <a:p>
            <a:pPr algn="l"/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++;</a:t>
            </a:r>
          </a:p>
          <a:p>
            <a:pPr algn="l"/>
            <a:r>
              <a:rPr lang="en-US" sz="2000" dirty="0" smtClean="0">
                <a:solidFill>
                  <a:srgbClr val="0070C0"/>
                </a:solidFill>
              </a:rPr>
              <a:t>}while(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&lt;=10);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9760" y="1491120"/>
              <a:ext cx="10447920" cy="3206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481760"/>
                <a:ext cx="10466640" cy="32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</TotalTime>
  <Words>468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Day 6: Loops in JavaScript </vt:lpstr>
      <vt:lpstr>What is Loop?</vt:lpstr>
      <vt:lpstr>For Loop in JavaScript</vt:lpstr>
      <vt:lpstr>For Loop Problems in JavaScript</vt:lpstr>
      <vt:lpstr>For Loop Assignment in JavaScript</vt:lpstr>
      <vt:lpstr>While Loop in JavaScript</vt:lpstr>
      <vt:lpstr>While Loop Problem in JavaScript</vt:lpstr>
      <vt:lpstr>While Loop Assignment in JavaScript</vt:lpstr>
      <vt:lpstr>Do While Loop in JavaScript</vt:lpstr>
      <vt:lpstr>Do While Loop Problem in JavaScript </vt:lpstr>
      <vt:lpstr>Do While Loop Assignment in JavaScript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478</cp:revision>
  <dcterms:created xsi:type="dcterms:W3CDTF">2021-05-29T23:44:42Z</dcterms:created>
  <dcterms:modified xsi:type="dcterms:W3CDTF">2022-07-23T00:27:59Z</dcterms:modified>
</cp:coreProperties>
</file>