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9" r:id="rId2"/>
    <p:sldId id="268" r:id="rId3"/>
    <p:sldId id="266" r:id="rId4"/>
    <p:sldId id="261" r:id="rId5"/>
    <p:sldId id="267" r:id="rId6"/>
    <p:sldId id="270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5T00:29:52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13146 5730 0,'0'-25'16,"0"50"93,0 0-93,0-1 0,25 1-1,0-25 48,0 0-1,25 0-46,-1 0 0,1-25-1,-25 1 1,49-26-16,-24 25 15,-26-24 1,26 24 0,-25 0-1,0 25 1,-1 0 0,1 0-1,0-25 1,49 0-1</inkml:trace>
  <inkml:trace contextRef="#ctx0" brushRef="#br0" timeOffset="2246.4993">18529 5680 0,'-25'-25'94,"0"25"-79,1 0 16,-1 0 1,0 0 15,0 0-1,0 25-14,25 0-17,0 0 17,0 0-1,0-1 0,0 1-15,0 0-1,0 0 17,0 0-17,0 0 16,50-1-15,-25 1 0,0-25-1,-1 0 48,1 0-16,0 0-32,0-25 1,0 1 0,24-26-1,-24 0 1,-25 25-16,0 1 15,25-1 17,-25 0 15,0 0-1,0 0-30,0 1 15,0 48 157,0 1-173,0 25 1,0-25 15,0-1 47,0 1-46,0 0-17,0 0 32,0 0-16,0 0 16,25-25-15,-25 24-1</inkml:trace>
  <inkml:trace contextRef="#ctx0" brushRef="#br0" timeOffset="3258.173">19124 5680 0,'25'0'109,"0"0"-78,25-25-15,-1 1-16,-24 24 16,0 0-1,0-25 1,-1 25 15,1 0 0</inkml:trace>
  <inkml:trace contextRef="#ctx0" brushRef="#br0" timeOffset="3921.6136">19224 6028 0,'24'0'110,"51"0"-95,-26-50 1,26 25-16,-26 0 15,26 1 1,-25-1 0,-50 0-1,24 25 1,1 0 0,-25-25 15</inkml:trace>
  <inkml:trace contextRef="#ctx0" brushRef="#br0" timeOffset="13229.8435">9153 7466 0,'50'0'93,"-26"0"-77,26 0 0,0 0-1,24 0 1,25 0 0,0 0-1,199 0-15,-50 0 16,-49 0-1,-51 0 1,-48 0 0,-51 0-1,-24 0 1,0 0 15</inkml:trace>
  <inkml:trace contextRef="#ctx0" brushRef="#br0" timeOffset="14221.5064">12080 7491 0,'25'0'78,"24"0"-78,26 0 16,-26 0-1,1 0 1,0 0 0,24 0-1,0 0 1,50 0-1,-24 0 1,-1 0-16,-25 0 16,-24 0-1,-25 0 1,-1 0 15,1 0-15</inkml:trace>
  <inkml:trace contextRef="#ctx0" brushRef="#br0" timeOffset="22930.3114">6548 8880 0,'0'-25'63,"0"0"-32,50 25-31,74 0 16,25 0-1,-50-24 1,50-1 0,25 0-1,24 0 1,25 0 0,249-24-1,-150-1-15,-74 50 16,-50-25-1,1 25 1,-1 0 0,1 0-1,-100 0 1,-25 0 0,-49 0-1,25 0 1,-25 0 15</inkml:trace>
  <inkml:trace contextRef="#ctx0" brushRef="#br0" timeOffset="27315.2338">20265 5358 0,'0'0'0,"25"-50"47,0 50-31,0-49 0,0 49-1,-1-25 1,1 0-16,0 25 31,0 0 32,0 0-32,-1 0-16,1 0 1,0 25 0,0 0-1,-25-1 1,25 26 0,-1 0-1,-24-26 1,0 51-16,0-26 15,0 1 1,0-25 0,0 0-1,0-1 1,0 26 31,-24-25-47,-26 0 15,25-25 1,0 24 0,1 1-1,-1 0 48,0-25-48,25 25-15,-25 0 47,25 0-31,0 24 0,-25-49-1,25 25-15,0 0 16,0 0 31,0-1-32,0 1 17,0 0-17,0 0 16,0 0-15,0-50 203,100-25-204,-51 1 1,1-26 0,24 50-1,-74 1 1,25 24 15,0 0 32,25 0-32,-26 0 0,1 0 16,25 0-31,-25 0-1,24 0 1,-49-25 0,25 25-16,-25-25 31,25 25 0</inkml:trace>
  <inkml:trace contextRef="#ctx0" brushRef="#br0" timeOffset="32630.7785">18951 7913 0,'-25'0'78,"25"-25"-78,-25 25 16,0 0 0,25-25-1,-24 25 1,-1 0-1,0 0 1,0 0 31,0 0 47,1 0-63,24 25-15,-25 0-1,25-1 1,-25 1-1,25 0 1,-25 0 0,25 0-16,0 0 15,0-1 1,0 1 0,0 0-1,0 0 16,50-25 48,-25 0-48,-1 0 0,1 0-15,0 0-1,25-25 17,-26-25-17,1 26 1,0-1 15,-25-25-15,25 25-1,0 0 1,-25 1 15,0-1 79,24 50 171,-24-1-250,0 1-15,0 0-1,0 0 32,0 0-16,25-25-15,0 0 47,-25 25-48,0-1 16,25-24 48,0 0 30,-25 25-62</inkml:trace>
  <inkml:trace contextRef="#ctx0" brushRef="#br0" timeOffset="33582.4146">19521 7813 0,'25'-24'78,"0"24"-47,25-25-15,-26 0-1,26 25-15</inkml:trace>
  <inkml:trace contextRef="#ctx0" brushRef="#br0" timeOffset="34156.8005">19596 8012 0,'25'-25'109,"24"25"-93,1-50 0,-1 26-1,1-1-15,-25 25 16,-25-25 0,25 25 46</inkml:trace>
  <inkml:trace contextRef="#ctx0" brushRef="#br0" timeOffset="35467.6885">20340 6970 0,'-50'25'109,"25"0"-93,1 24-1,-76 26 1,51-50 0,24 24-1,0-24 16,25 0 1,0 0-17,0 24 17,0-24-32,0 49 15,25-49 1,0 0-1,24 49 1,-24-24 0,0 0-1,0-1-15,0 1 16,-1-25 0,-24-1-1,25 26 1,0-50-1,0 25 1,-25 24-16,25 1 16,-1 0-1,-24-25 1,25 49 0,-25-24-1,0-1 1,25-49-1,-25 25 1,25-25 0,-25 25-1,49-25 95,-24 0-95,25 0-15,-25 0 16,-1 0 0,1 0-1,0 0 16</inkml:trace>
  <inkml:trace contextRef="#ctx0" brushRef="#br0" timeOffset="40229.8918">22870 5804 0,'25'0'110,"0"0"-95,24-25 1,-24 1-1,25-1 1,-26 0-16,26 0 16,0 0-1,74-49 1,-25 0 0,-25 49-1,-49 0 1,0 25-16,24 0 109,1 0-93,0 0-1,-26 0 1,1 50 0,25-26-1,-1 76 1,1-1-16,0 0 16,24 75-1,-49-25 1,49-1-1,-24-48 1,-25-26 0,24-24-1,-24-1 1,25 1-16,-50-1 16,25-49-1,-25 25 16,0 0 79,0 0-79,-50 24-15,-24 1-1,-50 25-15,49-51 16,1 1 0,24 0-1,25-25 1,0 25-1,1 0 1,-1-25 0</inkml:trace>
  <inkml:trace contextRef="#ctx0" brushRef="#br0" timeOffset="42649.5078">20811 7417 0,'0'-25'110,"0"0"-79,0 0 0,99-24-15,-49-1-1,0 25 1,-1 0 0,-24 1-1,0 24 17,0 0-17,-1 0 1,1 0 15,0 24-15,-25 1-16,25 0 15,-25 0 1,0 0 0,0-1-1,0 26 1,0 0-1,0-26 1,0 26-16,0-25 16,0 24-1,0-24 1,0 0 0,0 0-16,0 0 46,0-1-30,25-24 140,-1 0-140,26 0 0,-50-24-1,25 24 1</inkml:trace>
  <inkml:trace contextRef="#ctx0" brushRef="#br0" timeOffset="43159.8467">21506 7565 0,'24'0'47,"1"25"0,-25 0-32,0 0 1,0 0 31</inkml:trace>
  <inkml:trace contextRef="#ctx0" brushRef="#br0" timeOffset="44366.6527">21630 7045 0,'0'-25'78,"49"25"-31,-24 0 0,0 0-16,0 0 16,-25 25 0,0-1 62,25 1-93,-1-25 15,-24 25-16,25-25 1,25 0 0,-50 25-1,49-25 1,-24 0 15,-25 25-15,0-1 15,0 1 32,0 0-48,0 0 1,0 24-1,-25-24 1,1 0 0,-1-25-1,25 25 17</inkml:trace>
  <inkml:trace contextRef="#ctx0" brushRef="#br0" timeOffset="45159.1809">22324 7243 0,'0'25'62,"0"24"-46,0-24-1,0 0 17,0 0-32</inkml:trace>
  <inkml:trace contextRef="#ctx0" brushRef="#br0" timeOffset="46893.3604">22399 6772 0,'0'24'110,"24"26"-95,-24-25 1,0 25 0,25-26-1,0 1 1,-25 25 0,25-50-1,-25 25 1,25-25-1,-1 0 64,1 0 14,0-25-46,0 25-16,-25-25-15,0 0 140,25 25-78,-1 0-31,1-25-15,0 25-32,-25-24 15,25 24 157,-25 24-156,25-24-1,-25 25 1,25 0 15,-25 0-15,24-25-1,-24 25 1,0-1 15</inkml:trace>
  <inkml:trace contextRef="#ctx0" brushRef="#br0" timeOffset="48716.6086">18529 5333 0,'25'25'125,"0"0"-109,-25-1 0,25-24 93,24-24-46,50-76-48,1 1 1,-26 50-1,-49 24 1,0 0-16,24 0 94,-49 0-79,25 25 1,-25-24-16,25 24 63</inkml:trace>
  <inkml:trace contextRef="#ctx0" brushRef="#br0" timeOffset="61966.4841">21109 8111 0,'25'0'172,"-1"0"-156,1 0-1,25 0 1,-1-25-16,-24 25 16,25-24-1,24-1 1,-24 0 0,49-25-1,-25 25 1,1-24-1,-25 24-15,-1 25 16,1-25 0,-1 0-1,51 1 1,-26-26 0,-24 25-1,-26 0 1,51 1-1,-50-1 1,24 0-16,1 0 16,-1 0-1,1-24 1,0 49 0,-1-50-1,1 25-15,-25 25 16,-1-24-1,1-1 329,25 25-328,24 0-1,1-25 1,-26 0 0,1 25 15,-25 0-15,-25-25-1,25 25 1,-1 0 46,1 0-46,0 0 15,-25-24-15,25 24 15,-25-25 0,25 25-15,-1 0 15,1 0 32,-25-25-48,25 25 1,0 0-16,0 0 16,-25-25 30</inkml:trace>
  <inkml:trace contextRef="#ctx0" brushRef="#br0" timeOffset="64604.2362">23068 7045 0,'0'24'62,"0"1"94,0 0-140,0 0 0,-24-25-1,24 25 1,0-1 93</inkml:trace>
  <inkml:trace contextRef="#ctx0" brushRef="#br0" timeOffset="65513.8429">23366 6201 0,'0'25'79,"0"0"-64,0 0 16,0-1 32</inkml:trace>
  <inkml:trace contextRef="#ctx0" brushRef="#br0" timeOffset="66330.3959">23738 6052 0,'25'0'31,"-25"25"-15,0 0-16,25 0 15,-25 24 1,0-24 0,0 0-1,0 0 1,24 0 15,-24-1-15,25-24-1,-25 25 1</inkml:trace>
  <inkml:trace contextRef="#ctx0" brushRef="#br0" timeOffset="67296.0293">23614 6722 0,'25'0'187,"0"-25"-171,-25 0 0,24 25-1</inkml:trace>
  <inkml:trace contextRef="#ctx0" brushRef="#br0" timeOffset="116305.754">21406 7888 0,'25'25'109,"-25"-1"-93,25 1 0,0 0-1,-25 0-15,25 49 16,-1-24 0,1 0-1,0-1 1,0 26-1,0-51 1,-1 1 0,1 50-1,25-51-15,-50 1 16,50 0 0,-50 0-1,24 24 1,1-24-1,0 25 1,0-1-16,-25 1 16,25-25-1,-25 24 1,0-24 0,24-25-1,-24 50 1,0-25 124,0-1-108,25 1-32,-25 0 31,25-25-15,-25 25-1,0 0 16,25 0-15,-25 24 578,25 1-579,-1-1 1,1-24 0,-25 25-16,0-25 15,25-1 17,-25 1-1</inkml:trace>
  <inkml:trace contextRef="#ctx0" brushRef="#br0" timeOffset="117963.8591">22324 10046 0,'0'25'156,"0"0"-140,0-1 15,0 1 0,0 0 0,0 0-15,25-25 0,-25 25-1,25-25 1,0 0 0,-1 0 15,1 0-16,25 0 17,-25 0-1,-1 0-31,1-25 16,-25 0-1,25 0 16,-25 0 1,0 1-32,25 24 15,-25-25 1,0 0 15,0 0 0,-25 0-31,0 25 32,0 0-17,25-25 1,-24 25 0,-1 0-1,0 0 16,0 0-15,0 0 15,1 0-15,-1 25 0,0 0-1,0-25 16,25 25-15</inkml:trace>
  <inkml:trace contextRef="#ctx0" brushRef="#br0" timeOffset="119602.9543">22027 7665 0,'24'24'63,"-24"1"-48,25 0 1,-25 0-1,25 0 1,-25 24 0,25 26-1,0-51-15,-1 26 16,1 0 0,0-25-1,-25 24 1,50-49-1,-50 50 1,49-25-16,-49-1 31,50 26-31,-50-25 16,25 24 0,24 51-1,-24-1 1,0-25-1,0 1 1,-1-26 0,1-24-16,0 25 15,0-26 1,0 1 0,-1 25-1,1-25 1,25 24-1,-25 51-15,49 48 16,25 1 0,-49-74-1,0-26 1,-26 1 0,1-50-16,0 25 15</inkml:trace>
  <inkml:trace contextRef="#ctx0" brushRef="#br0" timeOffset="120737.7084">23217 9947 0,'25'24'109,"-25"26"-93,25-25-1,-25 0 1,25 0 0,-25-1 15,0 1-31,24-25 31,-24 25-15,0 0 15,25-25 47</inkml:trace>
  <inkml:trace contextRef="#ctx0" brushRef="#br0" timeOffset="122120.6293">22994 7392 0,'0'25'78,"25"24"-62,24 50 0,-24-24-1,0 49 1,25-25-1,-1-25 1,-24 1 0,49-25-1,1 24-15,24-24 16,-49-1 0,24 50-1,-24-49 1,-1 74-1,-24-74 1,25-1 0,-50 1-16,49 49 15,-24-49 1,-25-1 0,25-24-1,0 49 1,0-24-1,-1 0 1,26 99 0,0-25-1,-50-50 1,24 0-16,1-24 16,0 0-1,0-1 1,0-24-1,-25 25 1,24-50 0</inkml:trace>
  <inkml:trace contextRef="#ctx0" brushRef="#br0" timeOffset="124253.0522">24259 9971 0,'0'-24'109,"0"-1"-93,25 25-1,-25-25 16,25 25 1,-25-50-32,24 26 31,26-1-15,-25 0-1,24 25 1,-24 0 15,0 0 0,0 0-31,0 0 16,-1 0 31,-24 25 0,0 0-32,0-1 1,0 26 0,0-25-1,0 0 1,0-1 31,0 1-32,-24-25 1,24 25 0,-25 0-1,0 0 16,0-25-15,0 25 0,1-1 15,24 1 16,-25 0-47,25 0 15,-25 0 1,25-1 0,0 1-1,0 0 17,0 0-17,0 24 16,0-24 1,0-50 124,25 25-140,-25-24-16,49-26 15,-24 0 1,0 26-1,0-26 1,0 50 0,-25-25 31,24 25-32,1 0 16,0 0 1,25 0-17,-26 0 1,1 0 0,0 0 15</inkml:trace>
  <inkml:trace contextRef="#ctx0" brushRef="#br0" timeOffset="128882.1807">24904 7689 0,'0'25'109,"0"0"-109,0 0 16,25 0 0,-25-1-1,0 1 1,25 50-1,-25-51 17,0-73 124,0 24-140,0 0-1,0-24 1,0 24 15,0 0-15,0 0-1,0 0 1,0 1 15,24 24 0,1 0 94,0 0-109,0 0 15,0 0-15,-1 0 15,1 0-15,-25 24-1,25 1 1,-25 0 0,0 0-16,25 0 15,-25-1 1,25-24 0,-25 50-1,0-25 16</inkml:trace>
  <inkml:trace contextRef="#ctx0" brushRef="#br0" timeOffset="129470.5906">25499 7714 0,'25'0'94,"0"-25"-47,24-24-31,-24 24-1,0 0 1,0 25 15,-25-25 0,25 25-15,-25-24 0</inkml:trace>
  <inkml:trace contextRef="#ctx0" brushRef="#br0" timeOffset="130390.2067">25971 7293 0,'24'0'47,"1"0"0,-25 24-31,25 1 15,-25 0-15,25 0 15,-25 0-31,0-1 15,0 1 17,0 0-1,25-25 31,-25 25-46,0 0 31</inkml:trace>
  <inkml:trace contextRef="#ctx0" brushRef="#br0" timeOffset="131925.2268">25053 8210 0,'25'0'141,"-1"-24"-125,51-1-16,-1 0 15,1 0 1,-26 0 0,-24 1-1,0 24 1,0 0-1</inkml:trace>
  <inkml:trace contextRef="#ctx0" brushRef="#br0" timeOffset="135402.5452">25375 8682 0,'0'-25'16,"0"0"125,0 0-141,25 25 15,25-49 1,-26 49 15,1-25-15,0 25-1,0 0 1,0 0 31,-25 25 47,0-1-63,24-24-16,1 25 17,0-25-1,25 25-15,-26-25 15,1 0-16,0 0 17,0 25-32,-25 0 31,0-1 16,0 1-16,0 0-15,0 0-1,0 0 17,0-1-17,0 1 16,0 0 1,-25-25-17</inkml:trace>
  <inkml:trace contextRef="#ctx0" brushRef="#br0" timeOffset="136005.9477">26144 8632 0,'25'0'31,"0"-25"-15,0 0-1,-1 1-15,1 24 16,-25-25-1,25 0 1,0 0 47,0 25-48</inkml:trace>
  <inkml:trace contextRef="#ctx0" brushRef="#br0" timeOffset="136697.4129">26491 8260 0,'0'25'93,"25"0"-77,0-1-16,-25 1 16,0 25-1,25-25 1,0 24-1,-25 1 1,24-25 0,-24-1-1,25 1 1,-25 0-16,0 0 31,25-25-15,-25 25-1</inkml:trace>
  <inkml:trace contextRef="#ctx0" brushRef="#br0" timeOffset="137538.9698">27136 8384 0,'0'0'0,"0"-25"16,25 25 15,0 0-15,25-49-1,24 24 1,124-50-1,1-49-15,-50 50 16,-75 49 0,-24 0-1,-26 0 1,1 25 0,0 0-1,0 0 1,-25-24 15</inkml:trace>
  <inkml:trace contextRef="#ctx0" brushRef="#br0" timeOffset="138399.5435">28054 7714 0,'50'0'109,"-25"0"-78,-1 0-15,1 25 0,25-25-16,24 0 15,-24 0 1,-25 25 0,-1-25-1,-24 25 48,0-1-16,0 1-32,-24 25 1,24-25 15,-25-25-15,25 24-1,0 1 1,-25 0-16</inkml:trace>
  <inkml:trace contextRef="#ctx0" brushRef="#br0" timeOffset="139650.3763">28947 7441 0,'0'0'0,"25"-24"16,24 24 0,-24 0 15,0 0-15,-25 24 93,0 1-78,0 0-15,0 0-1,0 0 1,0 49 0,-25 0-16,0-24 15,1-25 1,24 0 15,-25-25-15,25 24 31,0 1-32,25-25 95,-1 0-95,1 0 1,0 0 0,25 0-1,-1-49 1,-24 49-1,0 0-15,-25-25 16</inkml:trace>
  <inkml:trace contextRef="#ctx0" brushRef="#br0" timeOffset="153343.5264">9302 11881 0,'0'25'94,"0"0"-63,25-25 47,-25 25-62,24-25 93,1 0-93,0-25 0,49-25-1,-49 26 1,0-26-16,0 50 31</inkml:trace>
  <inkml:trace contextRef="#ctx0" brushRef="#br0" timeOffset="159804.8369">25474 5358 0,'0'-25'16,"0"0"15,0 0 1,25 25-1,0 0-16,0-24-15,24-1 16,125-25 0,0-24-1,24-50 1,25 25 0,50-26-1,0 1-15,-25 50 16,-25 0-1,25 24 1,100-74 0,-51 0-1,-24 25 1,-25 0 0,-74-1-1,-50 26-15,-99 49 297,24 0-281,26 25-1,-1-49-15,75-1 16,-75 0 0,-24 26-1,0-1 1,-26 25-1,26-25 17,24 0-17,-49 25 1,25-25 0,24 1-16,-24-1 15,24 0 1,-74 0-1,25 25 1,0 0 343</inkml:trace>
  <inkml:trace contextRef="#ctx0" brushRef="#br0" timeOffset="168231.4591">25797 5680 0,'25'0'109,"-1"0"-46,26 0-47,-25-25-1,25 1 1,24-1-16,-24 0 15,-1-25 1,75 1 0,0-1-1,-74 1 1,24 49 0,1-50-1,-1 25-15,-24 0 16,49-49-1,-50 49 1,26 0 0,-26 1-1,1 24 1,0-25 0,-1 0-16,-24 0 15,0 25 1,-25-25 296,25 25-312,24-24 16,1-1 0,0 25-1,123-50 1,-49 1-1,25-1 1,0 0-16,-50 1 16,25-1-1,-49 25 1,49-24 0,-25-26-1,25 26-15,25-26 16,-50 50-1,50-24 1,-75-1 0,1 25-1,-26 25 1,-24-24-16,25-1 16,-1 0 280,1 0-280,49 0-16,0 1 16,50-26-1,-75 0 1,-49 26 0,0 24-1,0 0 16,0-25 1,24 25-1,-24-25-15,0 0-1,24 25 1,-24-25-1,0 1 1,0 24 0,0 0-16,24-25 15,-24 25 17,-25-25 30,25 25-31,0-25 1,0 25-17,-25-25 1,24 1-1,-24-1 1,25 25 0,-25-25-1,0-25 1,0 25 15,0 1-15,0-1-1,0 0 17,-25 0 15,1 25-16,-1 0-16,0-25 1,0 25 15,0 0-15,0 0 46,1 0 32</inkml:trace>
  <inkml:trace contextRef="#ctx0" brushRef="#br0" timeOffset="170350.8663">25524 5333 0,'0'25'109,"0"0"-93,25-1 15,-25 1-15,0 0-16,25 25 31,-1-50-15,-24 24-1,0 1 1,25 0-16,-25 0 31,25-25 0,-25 25 1,25-25-1,-25 24 63,0 1-32,25-25-62,-1 0 94,1 0-47,0 0-32,0 0 32</inkml:trace>
  <inkml:trace contextRef="#ctx0" brushRef="#br0" timeOffset="173315.8396">22572 12254 0,'0'-25'47,"0"0"0,25 25-32,25-25-15,24 0 16,1-24 0,73-26-1,299-74 1,-26-24-1,100-26 1,-99 26 0,-75 49-1,1 24 1,272-148 0,-298 149-16,-99 0 15,-74 49 1,-74 26-1,24-26 1,-74 50 15,-1 0 47,1 0-62,0 0 0,-25 149-1,0-25 1,25 25-16,0-50 16,-25 0-1,49 25 1,1 50-1,0 99 1,24-50 0,75 0-16,-75-99 15,-24-74 1,-25-25 0,-1-1-1,1-24 1,-25 75 265,0 49-265,25 74-1,25-49 1,-26-25-16,26 0 16,-25 0-1,24 25 1,-24-50-1,-25-49 1,0-25 0,0-1 15,-149-24-15,25 0-1,-49 25 1,-1 0-1,-24-25-15,-1 25 16,-24 0 0,-50 24-1,-223 75 1,99-49 0,124 24-1,50-50 1,74 1-16,0 0 15,75-50 1,-25 49 0,0 1-1,-75-25 1,100 24 0,24-49-1,0 0 1</inkml:trace>
  <inkml:trace contextRef="#ctx0" brushRef="#br0" timeOffset="175845.5609">22622 12278 0,'25'100'93,"24"-26"-77,-24-24 0,0-1-1,0 1 1,24 24 0,-24 1-1,25 73 1,-1 51-1,26-75-15,-50-50 16,24 1 0,-49-26-1,25 1 1,0 24 0,0 50-1,-1-24 1,1 24-1,0-75-15,0-24 16,-25 25 0,0-26-1,25-24 1,-1 50 0,1-50-1,0 50 63,0-1-62,0 1 0,-25-25-1,24-1 1,1 1-1,-25 0-15,0 0 282,0 0-267,25 0 1,0-1 0,-25 26-1,49 0 1,-24-1-16,0-24 15,0 25 1,-25-26 0,25 1-1,-1 0 17,1-25-17,-25 25 1,25 0-1,0-25 64,24 0-48,-24-25-16,25 25 1,-50-50 0,50 25-1,-50 1 1,49-1-16,-24-25 16,0 50-1,0-25 1,-1 25-1,-24-24 1,25-1 0,0 25-16,0 0 15,0 0 17</inkml:trace>
  <inkml:trace contextRef="#ctx0" brushRef="#br0" timeOffset="177561.6936">23937 11757 0,'0'25'78,"0"0"-62,0 0-1,0 0 1,49 99-16,26 49 15,-26 1 1,1 0 0,-1-1-1,26-24 1,-26 0 0,-24-50-1,25 25-15,24 99 16,1-49-1,24 24 1,-74-98 0,24-26-1,-24 0 1,25-24 0,-26 0-16,26-26 15,-50 1 1,0 0-1,25-25 1,-25 25 0,25 24 31,-25-24-32</inkml:trace>
  <inkml:trace contextRef="#ctx0" brushRef="#br0" timeOffset="179374.9351">25524 11162 0,'25'0'62,"0"0"-62,-25 25 16,24 0-1,1 24 1,-25 1 0,0 24-1,25-24 1,25 99-1,-26 0-15,26-1 16,0 26 0,-26-75-1,1 25 1,50 0 0,-26-24-1,1-26 1,-50 0-1,50 50 1,-26-24-16,51 98 16,-26-74-1,-24-74 1,0-1 0,-25 26-1,0-50 1,25-1-1,0 26 1,-25 0 0,24-26-16,1 1 15,0 74 63,0-24-62,0-50-16,-25-1 16,0 1-1</inkml:trace>
  <inkml:trace contextRef="#ctx0" brushRef="#br0" timeOffset="180917.9643">23019 13320 0,'0'-25'125,"124"-49"-110,49-25 1,-24 24-1,-50 1 1,25 49 0,0-49-1,-24-1-15,49 26 16,-25-51 0,24 26-1,1 0 1,0-26-1,149-24 1,-50 0 0,-75 50-16,-73 49 15,24-49 1,-50 24 0,50 0-1,-25 1 1,149-50-1,-24 24 1,-51 1 0,-74-1-16,25 26 15,-74 24 1,0-25 0,24 50-1,-24-24 1,-1-1-1,-24 0 1,25 25-16,-25 0 31,-1 0 1,1 0-17</inkml:trace>
  <inkml:trace contextRef="#ctx0" brushRef="#br0" timeOffset="183238.5116">23440 14114 0,'25'-25'172,"74"-25"-156,75-24-1,248-149-15,24 24 16,-98 75 0,-100 25-1,-25 0 1,25 24 0,-25 1-1,-24 49 1,-26-24-16,50-26 15,-74 1 1,-25 49 0,-74-25-1,24 50 1,-24-24-16,-1 24 16,1-25-1,-25 25 1,0 0-1,24 0 1,-24 0 0,0 0-1,0 0 48,0-25-16,-1 0 0,1 0-16,0 25 0,-25-24-15,25 24-1,-25-25 1,25 0 15</inkml:trace>
  <inkml:trace contextRef="#ctx0" brushRef="#br0" timeOffset="184738.5108">25499 10319 0,'0'0'0,"50"0"125,-25 0-94,-1 25-15,-24 24 0,0-24-1,0 0 1,0 24-1,0-24 1,0 0 0,0 0-16,0 0 47,25-25 62,25 0-62</inkml:trace>
  <inkml:trace contextRef="#ctx0" brushRef="#br0" timeOffset="185360.9246">25995 10170 0,'25'25'63,"-25"24"-48,0-24 1,25 0 0,-25 0-1,0 0 1,0-1-1,0 1 17</inkml:trace>
  <inkml:trace contextRef="#ctx0" brushRef="#br0" timeOffset="186304.5613">26045 10269 0,'0'0'0,"0"-25"110,25 25-64,0-24-46,-1 24 16,1-25 0,25 25-1,-1 0 1,1 0 0,-25 0 15,0 0-16,-1 0 1,-24 25 15,0-1-15,0 1 15,0 0 0,0 0-15,0 0 15,0-1-15,-24 1-16,-26 0 16,25 0-1,0-25 1,1 25-1,-1-25 1,0 0 0,0 0-16,0 0 15,1 0 17,-1 0-17,0 0 1</inkml:trace>
  <inkml:trace contextRef="#ctx0" brushRef="#br0" timeOffset="187242.18">26963 3026 0,'24'0'62,"1"75"-46,0-26 0,-25 26-16,0-26 15,25 1 1,-25-1-1,0-24 1,0 0 78</inkml:trace>
  <inkml:trace contextRef="#ctx0" brushRef="#br0" timeOffset="187753.5243">27136 2952 0,'25'0'63,"0"49"-48,0 1 1,0 0-16,-25-1 15,0-24 1,24 0 0,-24 0-1,0-1 1</inkml:trace>
  <inkml:trace contextRef="#ctx0" brushRef="#br0" timeOffset="188909.2913">27186 3001 0,'0'-24'31,"0"-1"63,74 0-78,-49 25-16,0-25 15,0 25 1,0 0 0,-1 0-1,1 0 1,0 0-1,0 0 1,0 0 15,-25 25 1,24 0-17,-24 0 1,0-1 46,0 1-30,0 0-32,0 0 15,0 0 32,-24-25-16,24 24-15,0 1 0,-25-25-1,0 0 32,25 25-16,-25-25-15,0 0 62,25 25-47</inkml:trace>
  <inkml:trace contextRef="#ctx0" brushRef="#br0" timeOffset="200205.8214">1315 15701 0,'24'0'172,"1"0"-156,0 0 15,49 0-15,-24 0-1,0 0 1,-1 0-16,1 0 15,0 0 1,-1 0 0,26 0-1,-1 0 1,0 0 0,26 0-16,-26 0 15,-24 0 1,24 0-1,-49 0 1,0 0 0,-1 0-16,51 0 15,-50 0 1,24 0 0,-24 0-1,25 0 1,24 0-1,-49 0-15,0 0 16,0 0 0,-1-24-1,1 24 1,0 0 0,25 0-1,-26 0 16,1 0-15,0 0 0,0 0-1,0 0 1,-1 0 15,1 0-15,0 0-1,0 0 1,0 0-16,-1 0 16,1 0 31,0 0-16</inkml:trace>
  <inkml:trace contextRef="#ctx0" brushRef="#br0" timeOffset="220178.1373">9376 14486 0,'0'25'94,"0"0"-48,0-1-30,0 1 15,0 0-15,0 0 0,0 0-1,0-1 1,0 1 31,0 0-32,0 0 32,25-25-47,0 0 125,0 0-109,-1 0-1,1 0 1,50-25 0,-1-25-1,0 26 1,-49-1 0,0 0-1,25 0-15,-26 25 16,51-49-1,-26 24 1,1 0 0,-25-25-1,25 50 1,-50-24 0,24 24-16</inkml:trace>
  <inkml:trace contextRef="#ctx0" brushRef="#br0" timeOffset="224950.3194">21010 6623 0,'0'25'78,"0"-1"-62,0 26 15,24-50-15,-24 25-1,25-25 95,25 0-79,-1 0-15,26-75-16,24 1 15,0-25 1,-49 49-1,-1 25 1,-24 1 0</inkml:trace>
  <inkml:trace contextRef="#ctx0" brushRef="#br0" timeOffset="230442.9829">1191 17835 0,'0'-25'93,"24"25"1,1 0-63,0 0-15,0 0 0,0 0-1,-1 0-15,26 0 16,-25 0 0,0 0-1,-1 0 1,26 0-1,-25 0 1,0 0 31,-1 0 297</inkml:trace>
  <inkml:trace contextRef="#ctx0" brushRef="#br0" timeOffset="256598.5186">6573 17041 0,'0'-25'47,"25"-25"-16,25 26-15,24-51 0,25 26-1,50-26 1,174-24 0,-100 49-16,-25 1 15,-24 24 1,-25 25-1,-25-25 1,25 0 0,123-24-1,-73 24 1,-100-25 0,0 1-16,-49-1 15,24 50 251,50 25-251,0 0 1,25-25 0,50 24-1,-51-24 1,51 0-16,-25 0 16,74 0-1,-124 0 1,-50 25-1,-24-25 1,-26 25 0,1-25-1,0 0 1,0 25 0,0 0-1,24-25-15,-49 25 16,25-1-1,0-24 17,-25 25-17,25-25-15,-1 0 16,26 25 0,0 0-1,-1 0 1,1-1-1,-25-24 1,24 25-16,-24-25 31,0 25-15,0-25 15,-25 25 125,25-25-140</inkml:trace>
  <inkml:trace contextRef="#ctx0" brushRef="#br0" timeOffset="260746.2738">6375 17165 0,'0'-50'78,"0"1"-62,0-1-1,0 0 1,25 1 0,-25-1-1,24 1-15,-24 24 16,0 0 0,0-25-1,25 1 1,-25-26-1,25 26-15,-25-1 16,0 25 0</inkml:trace>
  <inkml:trace contextRef="#ctx0" brushRef="#br0" timeOffset="261958.0858">6573 16123 0,'0'25'94,"0"0"-78,-25 24-1,25-24 1,0 0-1,0 0 1,0-1 15,0 1-15,0 0-16,0 0 31,0 0 32,25-25-48,0 0 1,0 0 46,0 0-46,24-25 15,-49 0-15,25 0 0,-25 0-16,25 1 15,-25-26 1,0 25-1,0-24 17,0 24-17,0 0 1,-25 0 15,0 25 0,0 0-15,1 0 15,-1 0-15,0 0 62,0 0-62,0 25 31</inkml:trace>
  <inkml:trace contextRef="#ctx0" brushRef="#br0" timeOffset="264197.5759">11137 16594 0,'25'0'31,"0"0"16,-25-24-31,25 24-1,0 0 1,-1 0-16,-24-25 16,25 25-1,0 0 1,0 0 15,0 0 0,-25 25-15,0-1 15,0 1-15,0 0-1,0 25 1,0-26 15,0 1-15,0 0 0,-25 0-1,0 0 1,0-1-16,0-24 15,25 50 1,-24-25 15,24 0 32,0-1-16,0-48 218,24 24-249,1-50-16,0 50 31,-25-25-15,25 25 15,0 0-15,-1 0 15,26 0 0,-25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01:58:57.4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0 100,'0'-25,"25"25,0 0,25 0,-25-25,-25 0,50 25,-25-25,0 25,0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01:58:58.3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0,'0'25,"-23"-25,23 24,0 1,0 0,0 0,0 25,0 0,0-26,0 1,0 0,0 0,0 0,0 0,0 0,0-1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01:58:59.9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0 148,'0'-24,"25"24,24-50,-24 25,24 0,25 1</inkml:trace>
  <inkml:trace contextRef="#ctx0" brushRef="#br0" timeOffset="497">148 471,'49'0,"-24"0,-1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01:59:00.8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99,'25'-25,"-1"25,1 0,24-24,1 24,-25-25,-1 0,1 25,-25 25,25 0,-25-1,0 1,0 0,0 0,0-1,0 1,0 0,0 0,0-1,0 1,0 0,0 0,0-1,0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01:59:24.9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102 245,'-25'0,"1"0,24 25,0-1,-24 1,24-1,0 1,0 0,-25-25,25 24,0 1,25-1,-1 1,0-1,1-24,-1 0,1 0,-1 0,-24-49,24 0,-24 25,0-1,0-24,0 24,0 1,-24 24,0 0,-1-25,-24 25,49-24,-24-1,-25 1,49-26,0 26,0-1,0 1,0-1,25 25,23-24,-23 24,-1 0,1 0,-1 0,0 24,-24 1,0-1,25 1,-25-1,0 1,0 0,0-1,0 1,0-1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02:00:07.7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4 122,'0'48,"0"-23,0 48,0-49,25 25,-1-25,25-24,-24 0,48-24,25-25,-49-24,0 24,0 25,-24-49,24 49,-49-1,24 1,1 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02:00:59.3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772 642,'0'24,"0"1,-24 24,24 1,-25-25,1-1,24 1,0 0,-25-1,1 1,24 0,0-1,-24 1,24 25,-25-26,25 1,0 0,0-1,-24-24,24 25</inkml:trace>
  <inkml:trace contextRef="#ctx0" brushRef="#br0" timeOffset="820">503 790,'25'0,"-1"0,25 0,-49 25,49-1,0 1,0-25,-49 49,24-49,1 25,-25 0,24-1,1 1,-1 0,1-25,-25 25,24-25,-24 24,25-24,-1 0,1 25,-1-25,-24 25</inkml:trace>
  <inkml:trace contextRef="#ctx0" brushRef="#br0" timeOffset="1808">1360 395,'-25'0,"1"0,-1 0,1 0,-1 0,25 24,0 1,0 0,0 0,0-1,0 1,25 0,-25 24,24 0,1-24,-1 24,1 1,-1-25,-24-1,0 26,25-26,-25 1,24-25,-24 25,0-1,25 1,-25 0,24 0,1-25,-25 24</inkml:trace>
  <inkml:trace contextRef="#ctx0" brushRef="#br0" timeOffset="3133">1629 345,'0'-24,"0"-1,49 0,-25 1,1 24,48 0,-48 0,-1-25,1 25,-1 0,1 0,-1 0,-24 49,25 25,-1-24,-24-26,0 26,24-1,1-24,-25 0,24-1,1 1,-1 0,1-1,-25 1,0 0,0-1,0 1,0 0,0 0,0-1,-25-24,25 25,-24-25,-1 25,25-1,-24-24,24 25,0 0</inkml:trace>
  <inkml:trace contextRef="#ctx0" brushRef="#br0" timeOffset="6416">1580 592,'0'25,"0"24,24-24,-24 0,0 24,25-49,-25 25,24 0,-24-1,0 1,25-25,-25 25</inkml:trace>
  <inkml:trace contextRef="#ctx0" brushRef="#br0" timeOffset="7669">38 568,'-24'0,"24"74,0-25,0-24,0 24,0 25,0-24,0-1,0 0,0-24,0 25,0 48,0-24,0-24,24 24,1-49,-25-1,24 26,1-50,-25 24,24 1,1 0,23-25,1 49,0-24,0 0,0-1,0 26,25-26,-25-24,0 25,24 0,25-1,-25 1,1-25,-1 0,-24 0,-24 0,48 0,-49 0,50-49,-50-1</inkml:trace>
  <inkml:trace contextRef="#ctx0" brushRef="#br0" timeOffset="8899">2241 0,'24'0,"1"0,-1 49,25-24,0-1,-24 1,23 0,-23-1,-1-24,1 25,-1-25,1 50,-1-50,-24 49,25-24,-1 24,-24 0,0 1,25-1,-25-24,0 24,0 1,0 24,0-25,0 25,0 0,0 0,0-24,0-25,0 24,-25-24,1-25,24 24,0 1,-25-25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02:00:57.0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0 123,'25'25,"-25"0,0 0,0-1,25 1,-25 0,25-25,0 24,-25 1,25-25,0 0,-1 0,1 0,0 0,0 0,0 0,-25-25,25 25,-25-24,50 24,-50-50,49 50,-24-24,0-1,25 0,-25 0,24 1,-24-1,0 0,25 25,-50-25,25 25,0-24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23:38:49.9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2405 1663,'0'25,"0"-1,0 1,0 25,0-25,0-1,0 1,0 0,0 0,24-25,1 0,25-50,-1 25,1-24,24 24,-24-25,-25 26,24-26,1 0,-1 1,-24 49,0-25,0 0,-25 0,24 25,1-25,0 25,0-24,-25-1,25 25</inkml:trace>
  <inkml:trace contextRef="#ctx0" brushRef="#br0" timeOffset="20751">843 298,'-25'0,"25"25,0 0,0 0,0-1,0 1,0 0,0 0,0 0,25-25,0 0,-25-25,24 25,-24-50,75 25,-50-24,24 24,1-25,-25 25,24-24,25-1,-74 25,50 1,0-1,-26 0,1 0,0 0,0 25</inkml:trace>
  <inkml:trace contextRef="#ctx0" brushRef="#br0" timeOffset="46272">0 4144,'25'0,"0"-25,24 25,1 0,49 0,-49 0,-1 0,1 0,-1 0,1 0,-25 0,24-25,-24 25,25 0,-1-25,26 25,-26 0,1 0,-1-24,1 24,-25 0,-25-25,24 25,26 0,-25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23:38:52.3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0 694,'25'75,"0"-26,-25 1,24 24,-24-49,25 0,0-25,25 0,-1 0,75-25,0-25,25-24,49 0,1 24,24-24,-99 74,-25 0,-49 0,0-50,-1 25,26 0,98-49,75-50,149-25,-149 75,-149 24,-24 25,-1 25,-49-24,0 24,0 0,-25-25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5T02:26:52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7813 4217 0,'0'-25'78,"50"25"-31,0 0-32,-1 0 1,75 0 0,496 0 31,-446 0-47,-75 0 15,-24 0 1,24 0-1,50 0 1,-25 0 0,-50 0-1,-24 0 1,-1 0 0,1 0-16,-25-25 15,0 25 220,49 0-220,50 0 1,75 0-1,98 0-15,-49 0 16,-149 0 0,1 0-1,-26 0 1,25 0 0,-24 0-1,24 0-15,-25 0 16,1 0-1,-50 0 1,-1 0 0,26 0-1,-25 0 17,0 0-1,24 0 266,26 0-282,24 0 1,0 0-16,50 0 16,-50 25-1,-49-25 1,-26 0-1,26 0 1,-25 25 0,0-25-16,0 0 15,24 25 1,26-25 0,-1 0-1,0 0 1,1 0-1,-26 0 1,-24 0 0,0 0-1</inkml:trace>
  <inkml:trace contextRef="#ctx0" brushRef="#br0" timeOffset="23437.6227">4688 6697 0,'0'0'0,"-124"0"16,50 0 0,-1 0-1,-24 0 1,-25 0 0,25 0-1,-199 0 1,100 0-1,24 0-15,25-25 16,50 25 0,0 0-1,24 0 1,-24 25 0,50 0-1,-26 0 1,26-25-1,-1 0-15,25 25 16,0-25 0,-49 0 202,-50 24-202,-50-24 0,-24 25-1,49 0-15,25-25 16,25 0 0,24 0-1,1 0 1,24 0-1,-24 0 1,-1 0 0,26 0-1,-26 0-15,1 0 16,49 0 0,0 0-1,1 0 1,-1 0 15,-25 0 0,50 25-31,-25-25 32,25 25-17,0 0 16,0-1 63,0 26-63,0-25 1,0 0-1,0 24-15,0-24-1,0 25 16,0-26 1,0 1-17,0 0-15,0 0 32,0 0-17,0-1 1,0 1-1,0 0-15,0 0 16,0 0 0,0 24 15,0-24-15,0 0-1,0 0 1,25-1-1,-25 1-15,0 0 32,25-25-1,-25 25 16,25-25-32,0 0 1,24 25 0,26-25-1,49 0 1,24 0 0,-73 0-1,-1 0 1,1 0-1,-26 0-15,26 0 16,-26 0 0,26 0-1,24 0 1,-25 0 0,-24 0-1,-25 0 1,49 0-1,-49 0-15,0 0 16,24 0 0,1 0-1,-25 0 1,24 0 15,75 0 235,125 0-251,-1 0 1,-100 0 0,26 0-1,-100 0-15,1 0 16,-50 0 0,24 0-1,26 0 1,-26 0-1,51 0 1,-51 0 0,-24 0-1,0 0 1,0 0 0,-1 0-1,1 0 1,25 0-1,-25 0 1,-1 0 15,1 0-15,0 0 0,-25-25 30,25 25-30,-25-25 15,25 0-15,-1 0 0,-24 1 15,25-1-16,-25-25 1,25 25 0,-25 1-16,25-26 15,0 25 1,-25-24 0,24 24-1,-24-25 1,25-24-1,-25-1-15,25 26 16,-25-1 0,25 1-1,-25-1 1,25 25 0,-25 0-16,0 0 15,0-24 16,0 24 1,0 0-1,0 0-31,0 1 31,0-1 0</inkml:trace>
  <inkml:trace contextRef="#ctx0" brushRef="#br0" timeOffset="30324.2137">11485 2530 0,'-25'0'47,"25"25"16,0 0-32,0-1 0,0 1-31,0 0 31,0 0 1,25-25-1,-25 25-31,24-25 125,1 0-78,0 0-16,0 0-15,0 0-1,49-50 1,25 25 0,-49-24-1,-1 24-15,1-25 16,24 25-1,-49 1 1,25-1 0,-25 0-1,49-25 1,-49 50 0,0-24-1,0 24-15,-25-25 63</inkml:trace>
  <inkml:trace contextRef="#ctx0" brushRef="#br0" timeOffset="31942.2932">12551 5457 0,'0'25'47,"0"0"-31,-25 49 0,25 0-1,0 1 1,0-50-1,0-1 1,0 1 0</inkml:trace>
  <inkml:trace contextRef="#ctx0" brushRef="#br0" timeOffset="33557.3718">12452 5283 0,'0'0'0,"-25"0"31,0 0 1,-24 0-1,24 25-31,0-25 16,0 25-1,25 0 1,-24 0 15,-1-1-15,25 26-1,0-25 1,0 0-16,0 49 16,0-24-1,0-26 1,0 1-1,0 25 1,0-1 0,0-24 15,0 0-15,0 0-1,0 0 1,0 0-1,25-1 1,-1-24 0,1 0-1,-25 25 1,25-25 0,0 0-1,0 0-15,24 25 16,1-25 15,-25 0 0,24 0-15,-24 0 0,0 0-1,0 0-15,-1 0 31,1-25 1,0 25-17,-25-25 17,0 1-17,25-1-15,-25 0 16,0 0-1,0-74 1,0 0 0,0 49-1,0-24 1,0 24 0,0 0-1,-25 26 1,0-26-1,0 25-15,25 0 16,-49 1 0,24-1 15,0 0-15,0 25-1,-24 0 1,24 0-1,0 0-15,0 0 16,-24 0 0,24 0 15,0 0-15,0 0 15</inkml:trace>
  <inkml:trace contextRef="#ctx0" brushRef="#br0" timeOffset="35977.9829">12526 6375 0,'0'-25'125,"25"0"-109,0 25 0,-25-25 15,25 25 0,-25-24 0,25 24-31,-1 0 16,1 0 0,0 0-1,0 0 17,0 0 14,-25 24-30,0 1 15,0 0-15,0 0 0,0 0-1,0-1 16,-25 1 1,25 0-17,-25 0 1,-25 24 15,50-24 0,-24-25-15,24 25 0,0 0-16,0 0 31,-25-25-15,25 24-1,0 1 1,0 0-1,0 0 1,0 0 31,0-50 47,25 0-79,-25 0 1,24 25 0,1-25-1,0-24 1,0 49-1,-25-25-15,25 25 16,24-25 0,-24 25-1,0 0 1,0 0 0,-1 0-1,1 0 1,0 0 15</inkml:trace>
  <inkml:trace contextRef="#ctx0" brushRef="#br0" timeOffset="38200.4652">12973 6077 0,'-25'0'16,"0"0"-1,0 0 1,-49 0 0,24 0-1,1 0 1,24 0-1,0 0 1,-24 0 0,24 0-16,-25 0 15,25 0 1,-24 0 0,24 0 15,0 0-16,0 25 1,1 0 0,-1-25-1,0 49 1,0-24 0,0 0-1,25 0 1,-24 24-1,24-24 1,-25 0 0,0 49-1,25-24 1,0 0 0,0 24-1,0-24-15,0-1 16,0 1-1,0-25 1,0 49 0,0-24-1,0-25 1,0 24 0,25 1-1,-25-25 1,25-25-1,-25 49 1,24-49 0,26 25-1,-25-25 1,24 25 0,-24 0-1,0-25 1,0 0-1,0 0 1,-1 0 0,1 0-1,50 0 1,-26 0 0,26 0-1,-51 0 1,1 0-1,0 0-15,0 0 32,0 0-17,24-50 1,1 25 0,-1 0-1,1-24 1,0 49-1,-26-25-15,1 0 16,0 0 0,0 1-1,0-1 17,0-25-17,-25-24-15,24 24 16,1 0-1,-25 1 1,0 24 0,0 0-1,0 0 1,0-24-16,0 24 16,0 0-1,0-24 1,0-26-1,0 1 1,0-50 0,0 49-1,-49 26-15,49-1 16,-50 25 0,50 1-1,-50-1 1,50 0-1,-25 25 17,1 0-17,-1 0 17,0 0-1,0 0 16,-24 0-32,24 25 17,0 0-17,25-1 16,-25-24 1,25 25-17,0 0 48</inkml:trace>
  <inkml:trace contextRef="#ctx0" brushRef="#br0" timeOffset="40384.9232">13543 4862 0,'0'0'0,"25"25"15,-25 24 1,0-24 0,0 0-16,0 0 15,25-1 48,0 1-16,-25 0-32,0 0 79,25-25 125,-25 25-204,24-1 1,1 1 0,0 25-1,0-1 1,24 51-1,-24-26 1,-25 0 0,0 1-1,25-1 1,0 224 0,0-75-1,-25-74 1,24-75-16,1-24 15,-25-25 1,25 24 0,-25-24-1,0 0 1,25 0 0,-25 0 15,25-25 16</inkml:trace>
  <inkml:trace contextRef="#ctx0" brushRef="#br0" timeOffset="52697.1317">2753 6548 0,'0'25'78,"0"50"-78,0-26 16,0-24 0,0 0-1,0 0 16,0-1 1,25-24-1,0 0 31,0 0-30,0-24-17,-1-1 1,26-25 0,24-24-1,26-1 1,-51 26-16,26 24 15,-75 0 1,24 0 0,1 25-1,-25-24 1,50 24 0,-50-25-1,25 25 16,-1-25 1,1 25 46,-25-25-31</inkml:trace>
  <inkml:trace contextRef="#ctx0" brushRef="#br0" timeOffset="58863.2395">5531 7615 0,'50'0'31,"24"-25"-15,-24 0 0,0 25-1,-1 0 1,1 0-1,99 0 1,0 0 0,-50 0-1,0 0-15,-49 0 16,-1 0 0,1 0-1,24 0 1,1 0-1,-26 0 1,-24 0 0,0 0-16,24 0 15,-24 0 1,25 0 15,-25 0-15,24 0 218,26 0-218,123 0-1,-49 0 1,-25 0 0,-50 0-1,-24 0 1,-25 0-16,24 0 16,-24 0-1,0 0 1,0 0-1,0 0 17,-1 0-32,1 0 31,0 0 16,-25 25 47</inkml:trace>
  <inkml:trace contextRef="#ctx0" brushRef="#br0" timeOffset="66903.6002">1116 7888 0,'25'0'110,"74"0"-79,25 0-15,-25 0-1,1 25-15,-26-25 16,25 0-1,50 24 1,74-24 0,1 0-1,-26 0 1,-24 0-16,-25 0 16,74 25-1,-25 0 1,-49-25-1,-50 0 1,0 0 0,-49 0-16,0 0 15,24 0 1,25-25 0,-49 25 202,173 0-202,50 0 0,-25 0-1,25 0 1,25-25-1,-75 25 1,-25 0 0,26-49-16,-100 49 15,0 0 1,24 0 0,26 0-1,-25 0 1,0 0-1,-50 0 1,0 0 0,-24 0-16,-51 0 15,26 25 1,-25-25 0,0 0-1,-1 24 1,1-24-1,0 0 1,49 0 0,50 0 202,174 0-202,-124 0 0,-100 0-1,-24 0 1,-1 0 0,1 0-16,0 0 15,-1 0 1,1 0-1,-1 0 1,1-24 0,-25 24 15,24 0 0,-24 0-15,0 0-1,0-25-15,0 25 16,-1 0 0,1-25 15,0 25 63</inkml:trace>
  <inkml:trace contextRef="#ctx0" brushRef="#br0" timeOffset="74033.357">8086 6325 0,'0'50'15,"0"-1"1,0 26 0,0-1-1,0-49-15,0 25 16,0-26-1,0 1 1,0 0 0,0 0-1,0 0-15,25-25 157,0 0-126,0 0-31,0 0 15,-1 0 1,1-25 15,0 0-15,25 25 0,49-74-16,0 24 15,0 25 1,-24-24-1,-1-1 1,-24 25 0,-1-24-1,-24 49 1,25-50 0</inkml:trace>
  <inkml:trace contextRef="#ctx0" brushRef="#br0" timeOffset="91729.1919">6846 6573 0,'0'75'109,"0"-26"-109,0-24 16,0 0-1,0 0 1,0-1 0,0 1 15,0 0-15,0 0 15,25-25 16,0 0-16,0 0-15,-25-25-16,24 25 15,1-25 1,0 0-1,0 1 17,49-26-17,-24 25 1,24-24-16,50-1 16,-49 25-1,-26-24 1,1 24-1,-50 0 1,25 25-16,-25-25 16,24 0-1,1 1 32,0 24-31,-25-25-1,25 25 1,-25-25 78,25 25-94</inkml:trace>
  <inkml:trace contextRef="#ctx0" brushRef="#br0" timeOffset="105924.6565">1786 12502 0,'0'-25'31,"25"25"47,24 0-62,-24 0 0,0 0-1,0 0 1,49 0-1,-24 0 1,24 0 0,-24 0-1,-1 0 1,26 0 0,-1 0-1,25 0-15,1 0 16,24 0-1,0 0 1,0 0 0,-25 0-1,0 0 1,174 0 0,-50 0-1,-24 0 1,-50 0-16,-75 0 15,-49 0 1,0 0 0</inkml:trace>
  <inkml:trace contextRef="#ctx0" brushRef="#br0" timeOffset="107253.5493">4217 11733 0,'-25'0'234,"25"24"-140,25-24 78,0 0-157,-1 0 1,1 0 0,25 0-1,-25-24 1,-1 24 0,1 0-1,0-25 1,0 25 15,-25-25-15,25 25-1,-25-25 17</inkml:trace>
  <inkml:trace contextRef="#ctx0" brushRef="#br0" timeOffset="114162.1496">6152 12452 0,'0'0'0,"0"-25"47,24 25-32,1-25-15,0 25 16,99 0 0,-25 0-1,-24 0 1,73 0-1,1 0 1,99 0 0,-24 0-1,-100 0 1,124 0 0,-100 0-16,26 0 15,25 0 1,-150 0 234,199 0-235,0 0 1,25 0 0,25-24-1,148-1 1,-98 0 0,-26-25-1,-49 50 1,-124 0-1,24 0-15,-24 0 16,-50 0 0,-24 0-1,-26 0 1,-24 0 15,0 0-15,0 0 203,223 0-204,-50 0 1,-74 0-1,-25 0 1,-24 0 0,24 0-16,25 0 31,0-24-31,99 24 16,-74 0-1,-74-25 1,-26 25-1,1 0 1,-1 0-16,-24 0 16,0 0-1,25 0 1,24 0 0,-24 0-1,-1 0 1,-24 0-16,0 0 15,0 0 1,0 0 0,-1 0-1,1 0 17</inkml:trace>
  <inkml:trace contextRef="#ctx0" brushRef="#br0" timeOffset="117419.3194">7367 11633 0,'0'25'140,"0"0"-140,0 25 16,0-26 15,25-24 16,0 0 15,-1 0-30,1-24-17,0 24 1,25-50 0,-1 25-1,1-24 1,-25 24-1,-1 25-15,-24-25 16</inkml:trace>
  <inkml:trace contextRef="#ctx0" brushRef="#br0" timeOffset="165655.5066">21134 14709 0,'0'50'78,"0"-1"-62,0-24 0,0 0-1,0 0 16,49-25 16,1 0-31,-1 0-16,-24 0 16,25 0-1,-25-25 1,-1 0-1,1 25 1,0-25 0,0 1-1,0-1 17,-1 25-32,-24-25 15,25 25 16,-25-25-15</inkml:trace>
  <inkml:trace contextRef="#ctx0" brushRef="#br0" timeOffset="173605.8276">7342 11088 0,'-25'0'47,"1"24"0,24 1-16,-25 0-15,0 25 15,25-25-15,0-1 0,-25 1-1,25 0 1,0 0-16,0 0 31,25-25 94,0 0-109,0 0 46,-1 0-31,1 0-15,-25-25 15,25 0 16,0-25-31,-25 26-1,0-1 1,0 0 0,0 0-1,0 0 1,0 0 0,0 1-16,0-1 31,0 0 0,0 0-15,-25 25 46,0 0-31,0 0 1,25 25 93,-24-25-110</inkml:trace>
  <inkml:trace contextRef="#ctx0" brushRef="#br0" timeOffset="176966.0682">9699 11137 0,'-25'0'46,"25"75"-14,0-1-17,0 1 1,0-51 0,0 26-1,25-50-15</inkml:trace>
  <inkml:trace contextRef="#ctx0" brushRef="#br0" timeOffset="177774.6073">10864 11212 0,'25'0'32,"0"0"14,25 0-30,24 0 0,-24 49-1,-1-24 1,1 25 0,0-1-1,-50-24 1,0 0-1,0 0 17,0 0-17,0-1 1,-25-24 0,0 25-1,50-25 63,0 0-62,-1 0 0,1 0-1,25 0 1,-25 0-1,-1 0-15,1 0 16,0 0 0,0-25 15</inkml:trace>
  <inkml:trace contextRef="#ctx0" brushRef="#br0" timeOffset="178714.2324">12452 11361 0,'0'0'0,"25"-25"15,0 25 1,24-25-1,-24 0 1,0 0 0,24 25-16,-24 0 31,0 0-15,0 0-1,-25 25 48,0 0-48,0 0 1,0 0 0,0-1-1,0 1 16,25-25 32,24 25-47,1-25-16,-1 25 15,1-25 1,-50 25-1,25-1 1,-25 1 0,0 0 15,0 0-15,0 0-1,0-1 1,-25-24-1</inkml:trace>
  <inkml:trace contextRef="#ctx0" brushRef="#br0" timeOffset="179867.0005">14734 11137 0,'0'25'62,"0"25"-62,0-1 16,0-24 0,0 0-1,0 0 1,25-25 46,0 0-46,-1 0 0,1 0-1,25 0 1,-25 0-16,-1 0 16,1 0-1,0 0 16,0 0-15,0 0 109,-1 25-109,-24-1-1,0 1 1,0 0 15,0 0 0</inkml:trace>
  <inkml:trace contextRef="#ctx0" brushRef="#br0" timeOffset="189874.673">9996 13122 0,'0'0'0,"-25"0"15,1 0 48,-1 24-47,0 101-16,0 23 15,0-48 1,25-26-1,0-24 1,0-26 0,25-24 15,0 0-15,49 0-1,-49 0 1,25 0-1,0-49 1,-1 24-16,-24 0 16</inkml:trace>
  <inkml:trace contextRef="#ctx0" brushRef="#br0" timeOffset="189955.7278">10220 13494 0,'0'-25'16,"0"50"-16,24-75 16,-24 1-1,25 24 1,-25-50-1</inkml:trace>
  <inkml:trace contextRef="#ctx0" brushRef="#br0" timeOffset="190279.9439">10269 13221 0,'0'0'16,"0"-50"-16,0 1 16,0-1-1,0 0 1,0 26 0,-25-26-1,-24 50 1,49-25-1,-50 25 1,25 0 0,-24 25 15,24 0-15,0 0-1,0-1 1,0-24-1,25 25 1,-24-25-16,24 25 16</inkml:trace>
  <inkml:trace contextRef="#ctx0" brushRef="#br0" timeOffset="191061.4661">12229 13543 0,'149'0'109,"24"0"-93,50 0 0,50-99-1,0 25 1,198-25-1,-198 49 1,-99 25 0,-25 0-1,-75 0 1,1 25 0,-51 0-16,26 0 15</inkml:trace>
  <inkml:trace contextRef="#ctx0" brushRef="#br0" timeOffset="192215.2414">15701 13022 0,'0'0'0,"0"25"47,0 25-47,25 24 15,0 1 1,-25-26 0,25-24-1,-25 25 1,25-50 93,24-25-93,-24-49 0,25 24-1,-26-25 1,1 26-1,25-1 1,-50 25-16,0 1 31,25 24-15,24 0 15,-24 24-15,0 1-1,0 0 1,-1 0 0,-24 0-1,0-1 1,0 1 0,0 0 15,0 0-31,0 0 15,0 24 17,0-24-1,0 0-15,0 0-1</inkml:trace>
  <inkml:trace contextRef="#ctx0" brushRef="#br0" timeOffset="192842.6514">16446 13345 0,'24'0'31,"-24"-25"-15,50 25 15,-25-25-31,49 25 15,1-24 1,-26-1 0,1 0-1,-25 25 1,-1 0 0</inkml:trace>
  <inkml:trace contextRef="#ctx0" brushRef="#br0" timeOffset="193347.9896">17388 12898 0,'0'25'62,"0"0"-46,0 0 0,0 24-1,0 1-15,25 0 16,-25-26 15,0 1-15,0 0-1,0 0 1,0 0 0,0 0-1,0 24 1,0 1-1,0-25 1</inkml:trace>
  <inkml:trace contextRef="#ctx0" brushRef="#br0" timeOffset="199195.8927">16073 13891 0,'25'-25'172,"0"25"-172,0 0 31,-25-25-15,25 25-1,-1 0 1,-48 0 109,-1 0-125,-25 0 16,1 25-1,-26 0 1,26-1 0,24-24 15,25 25 78,0 0-109,0 0 16,0 24-1,25-24 1,-25 0 0,0 0-1,0 24 1,0-24 0,24-25 62,1 0-47,0 0-15,25 0-1,-1 0 1,26 0-1,-26 0 1,1 0-16,-25 0 31,-25 50 16,0-25-31,0-1-1,0 1 1,0 0 0,-25 0 31,0 0-47,-25 0 15,26-1 1</inkml:trace>
  <inkml:trace contextRef="#ctx0" brushRef="#br0" timeOffset="199964.4012">16570 14263 0,'24'0'62,"1"0"-46,0-25-16,25 25 31,-1-25-31,1 25 16,-1-25-1,1-24 1,-25 49-1</inkml:trace>
  <inkml:trace contextRef="#ctx0" brushRef="#br0" timeOffset="200469.7383">17289 13891 0,'25'49'94,"-25"-24"-79,0 0-15,0 24 16,0-24-1,0 0 1,0 25 0,0-26-1,0 1 17,24-25-17</inkml:trace>
  <inkml:trace contextRef="#ctx0" brushRef="#br0" timeOffset="201006.0943">17959 14163 0,'0'-24'62,"24"24"-15,1-25-31,124-50-1,0 26 1,24-1 0,-24-24-16,-74 49 15,-26 0 1,1 25 0,-25 0 15</inkml:trace>
  <inkml:trace contextRef="#ctx0" brushRef="#br0" timeOffset="201601.4914">18504 13494 0,'50'0'47,"-25"25"-32,49-1 1,-49 1-1,25 25 1,24-1 0,-24-24-1,-26-25 1,1 25 0,0 0-16,0-25 15,-25 25 1,0-1 15,0 26 0,0 24-15,0 75 0,0-50-16,0-49 15,0-25 1,0 0 15</inkml:trace>
  <inkml:trace contextRef="#ctx0" brushRef="#br0" timeOffset="202920.3703">19496 13295 0,'0'25'31,"0"25"-15,0-25-16,0 24 15,0-24 1,0 25 0,0-26-1,0 26 17,25 0-17,25 24 1,0-24-1,-1 24 1,1-74-16,-50 25 16,49-25-1,-24 0 17,0 0-1,0 0-16,0 0 17,-1 0 93,-24 49-94,0-24 0,0 0-31,0 0 16</inkml:trace>
  <inkml:trace contextRef="#ctx0" brushRef="#br0" timeOffset="213615.5004">5904 16247 0,'0'25'31,"0"0"0,0 24 1,0-24-32,0 0 15,0 25 1,0-1 0,0-24 15,0 0-16,0 0-15,24-25 110,1 0-79,0 0-15,0-25-1,49 25-15,-24-50 16,-1 25 0,26-74-1,24 49 1,-25-24-1,1 49 1,-26 0-16,-24 1 16,25-1-1,-25 25 1,-1-25 0,26 0-1,-25 25 16,-25-25-15</inkml:trace>
  <inkml:trace contextRef="#ctx0" brushRef="#br0" timeOffset="218420.7034">8434 16346 0,'0'-25'47,"-25"25"-16,0 0-15,0 0 15,0 0-16,-24 0 1,-1 0 0,25 0-1,1 0 1,-26 0 15,25 0-15,0 0-1,1 0 17,-1 25-17,25 0 95</inkml:trace>
  <inkml:trace contextRef="#ctx0" brushRef="#br0" timeOffset="219524.441">7987 16148 0,'0'49'171,"0"-24"-139,0 0 15,0 0-1,0 0-30,0-1 15,0 1 1,0 0-1,25 0-16,-25 0 1,25-25 0,-25 25-16,25-1 15,-1-24 17,1 25-1,0-25 47,-25 25-47</inkml:trace>
  <inkml:trace contextRef="#ctx0" brushRef="#br0" timeOffset="221555.7991">12502 12303 0,'24'0'16,"1"0"46,0 0-46,0 0-1,0 0 1,24 0-16,-24 0 16,0 0-1,24 0 1,1 0-1,-25 0 1,0 0 0,-1 0-1,-24-25 1,25 25 15,0 0-31,0 0 63</inkml:trace>
  <inkml:trace contextRef="#ctx0" brushRef="#br0" timeOffset="226023.7731">2902 16222 0,'0'25'78,"0"25"-47,0-26 1,0 26-32,0-25 31,0 0 0,25-25 375,0 0-390,0 0 46,-1 0-30,-24-25-17,25 25 1,0 0 31,0-25 62,0 25 1,-25-25-95,24 25 16,1-25-15,0 25 15,0-24-15,24 24 0,-24-25 15,0 25 0,0 0-15,-25-25-1,25 0 1,-1 25 0,1 0 30,0-25-30,0 25 15,0 0 1,-1 0 14,1 0 1</inkml:trace>
  <inkml:trace contextRef="#ctx0" brushRef="#br0" timeOffset="232354.9937">992 17611 0,'0'0'0,"0"-24"15,25 24 79,0 0-78,24 0-1,75 0 1,50 0 0,0-25-1,-75 25 1,-25 0-16,-24 0 15,24 0 17,1 0-32,-1-25 15,25 25 1,1 0 0,-1 0-1,25-25 1,-50 25-1,-24 0 1,-1 0-16,1 0 16,0 0-1,-1 0 1,75-25 0,0 25-1,-49 0 1,-26 0-1,1 0 1,-25 0-16,0 0 16,-1 0-1,1 0 1,0 0 15,25-49 219,49 24-234,0 0-1,-49 0 1,-26 25 0,1-25-16,0 25 109,0-49-93,0 49-1,24-25 1,-24 25 15,0 0-31,-25-25 16,0 0 31,25 25-32,-25-24 17,25-1-17,-25 0 16,0 0-15,24 0 0,1-24 15,-25 24-15,0-25-1,0 1 16,0-1-15,0 25 0,0 1-16,0-1 15,0 0 1,0-25 15,0 26-15,0-1-1,0 0-15,0-49 16,0 24 0,-25 50-1,25-25 1,0 0 0,-24 25-16,24-24 46,0-1 283,-50 25-314,50-50 1,-25 0-1,0 26 1,1-1 0,-1-25-1,-50 1 1,1-1 0,-25 0-1,24 26 1,1-1-16,24 0 15,1 25 1,-26 0 0,1-25-1,-1 25 1,26-25 0,-1 25-1,25 0 1,1 0-1,-26 0 1,25 0 0,0 0 15,1 0-15,-26 0 187,-74 0-188,-25 25-15,50-25 16,24 25 0,26-25-1,-26 0 1,51 25-1,-1 0 1,-25-1-16,-24-24 16,24 25-1,1 0 1,-51 0 0,-24 0-1,75-1 1,-26 1-1,26-25-15,24 25 16,-50 0 0,51 0-1,-1-25 1,0 24 0,0-24-1,0 25 1,25 0 15,-24-25-15,24 25 93,0 0-62,0 0 0,0-1-47,0 1 15,0 0 17,0 0-17,0 0 17,-25-25-17,25 24 1,-25 1 15,25 0-15,0 0-1,-25 0 1,25-1 15,0 1-15,0 0 156,0 0-79,0 0-30,0-1-32,0 1 32,0 0-16,0 0-1,0 0 33,0-1 124,0 1-141,0 0-31,0 0 94,0 0-93,0-1 46,0 1-47,0 0 16,0 0-31,0 0 46,0-1-31,50 1-15,-50 0 0,25 0 15,-1 0 0,26 24-15,-25-24-16,24 25 15,-49-26 1,25 1 0,0-25-1,-25 25 1,25-25-1,24 25 17,1-25-17,-25 0 1,24 0-16,-24 0 16,50 25-1,-50-25 1,-1 25-1,1-25 17,0 0 327,0 0-343,0 0-1,-1 0 1,1 0 15,0 0 16,0-25-47,0 25 47</inkml:trace>
  <inkml:trace contextRef="#ctx0" brushRef="#br0" timeOffset="234244.2551">2208 16371 0,'0'25'125,"24"-25"-94,-24 25-31,25-25 47,0 0-16,0 0 0,0 0-15,-1 0 15,1 0-15,0-25-16,0 25 31,-25-25-15,25 25 31,-25-25-47,0 0 47,24 25-32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23:40:19.4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223 64,'25'0,"0"0,0 0,-1 0,1 0,0 0,0 0,24 0,1 0,-25 0,24 0,-24 0,25 0,-1 0,1 0,-1 0,-24 0,24-20,1 20,-25 0,24-22,1 22,-1 0,-24 0,25-21,-25 21,-1 0,1 0,0 0</inkml:trace>
  <inkml:trace contextRef="#ctx0" brushRef="#br0" timeOffset="15889">0 64,'50'0,"-25"0,24 0,1 0,-1 0,1 0,-1 0,1 0,74 0,-50 0,1 0,-26 0,1 0,-1 0,1 0,24 21,0-21,-24 0,-1 0,1 0,0 0,-1 0,25 0,1 0,-26 0,1 0,-25 0,24 22,-24-22,0 0,-1 0,1 0,25 0,24 0,75 0,-1 0,-73 0,-1 0,-49 0,0 0,-1 0,1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23:40:39.7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0 248,'0'25,"0"0,0 0,0 0,25 0,-25-1,24 1,1-25,0 0,24 0,-49-25,49 25,-49-24,25 24,-25-25,50 0,-26 0,1 0,24-25,-24 50,49-74,-24 49,-26 0,1 0,0 0,-1 25,1-25,-25 1,25 24,-1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23:50:55.4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496 0,'0'25,"0"0,0-1,0 0,0 1,0 0,0 0,0-1,25-24,-1-24,1-1,0 0,0 25,-25-25,25 25,-1-24,1 0,0 24,-25-25,25 25,-25-25</inkml:trace>
  <inkml:trace contextRef="#ctx0" brushRef="#br0" timeOffset="7525">0 2441,'24'0,"26"0,0 0,-26 0,1 0,25 0,0 0,49 0,-25 0,-24 0,-25 0,24 0,1 0,-25 0,-1 0,1 0,0 0,25 0,-26 0,26 0,-25 0,-25-25,25 25,-1 0,26 0,49 0,-24 0,-26 0,26 0,-1 0,1 0,-26 0,26 0,-51 25,1-25,25 0,-25 0,24 0,-24 0,25 0,-26 0,1 0,0 0,0 0,0 0,-1 0,26 0,-25 0,0 0,24 0,1 0,-25 0,-1 0,1 0,0 0,0 0</inkml:trace>
  <inkml:trace contextRef="#ctx0" brushRef="#br0" timeOffset="23582">1215 1627,'0'25,"0"0,0 0,0-2,0 2,25-25,0 0,0 0,24-48,-24 23,49-25,-74 25,50-23,-25 23,0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23:51:12.0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0 546,'0'25,"0"-1,0 1,0 0,0 0,0 0,0 0,0-1,25-24,0 0,0 0,24-24,1-26,-1 0,26 1,24-26,0 1,-49-1,24 51,25-26,-49 0,25 1,-26 24,1 0,-25-24,49 24,-49 0,0 25,-25-25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23:51:27.7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0 148,'0'25,"0"0,0 0,25-25,-25 25,0-1,25-24,0 0,1 0,-2 0,51-24,-26-26,52 25,-52-24,1 24,-1-25,-23 50,-26-25,25 25,0-24,0 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23:51:30.7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48,'25'0,"0"0,-1 0,51 0,-50 0,-1 0,1 0,25 0,-25 0,-2 0,27 0,-25 0,24 0,1 0,-25 0,24 0,1 0,24 0,-24 0,0-24,-1 24,1-24,-1 24,25 0,-49 0,0 0,-1 0,1 0,0 0,0 0,24 0,-24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23:51:32.8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868 100,'-74'0,"24"0,1 0,24 0,-24 0,25 0,-1 0,0 0,0 0,0 0,1 0,-1 0,0 0,0 0,0 0,0 0,1 0,-1 0,0 0,0 0,0 0,25 24,-23-24,-2 25,25 1</inkml:trace>
  <inkml:trace contextRef="#ctx0" brushRef="#br0" timeOffset="1025">151 0,'-25'0,"25"25,-25-25,25 50,-24-25,-1-1,25 1,-25 1,0-26,25 25,0 0,0-1,25 1,0-25,0 0,-1 0,1 25,0-25,0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23:57:23.9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0,'49'0,"1"0,-1 0,26 0,-26 0,26 0,-1 0,0 0,25 0,-25 0,-24 0,24 0,-24 0,-25 0,0 0,49 0,-24 0,24 0,25 0,49 0,-74 0,1 0,-50 0,0 0,-1 0,26 0,0 0,-26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23:57:37.9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173 5,'0'25,"0"0,-25-25,25 25,0 0,0-1,0 1,0-1,0 1,25-25,24 0,-25 0,1 0,0-25,-25 1,25-1,-25 1,0-1,0 0,0 0,-25 25,0 0,0 0,25-25,-24 25,0 0,-1 0,0 0</inkml:trace>
  <inkml:trace contextRef="#ctx0" brushRef="#br0" timeOffset="13468">25 1737,'0'23,"0"27,0-25,0 0,0-1,0 1,25-25,-1 0,0 0,1 0,0 0,0-25,-25 1,0-1,0 0,0 0,-25 0,0 25,-24 0,49-23,-24 23,-1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23:57:43.0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993 0,'0'25,"0"0,0-1,0 0,0 1,0 0,0 0,-24-25,24 24,0 1,0 0,0-1,0 1</inkml:trace>
  <inkml:trace contextRef="#ctx0" brushRef="#br0" timeOffset="38280">0 1431,'25'0,"0"0,0 0,-1 0,1 0,0 0,0 0,0 0,-1 0,1 0,0 0,0 0,0 0,24 0,1 0,-25 0,24 0,1 0,-24 0,-1 0,24 0,1-25,-25 25,-1 0,-24-25,25 25,0 0,0 0,0 0,-1 0,1 0,0 0,0 0,0 0,-25 25,24-25,1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01:57:45.7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575 25,'0'0,"0"-24,-25 24,1 0,-1 0,1 0,-1 0,1 0,-1 0,1 0,-1 0,1 0,-25 24,0-24,49 25,-25 0,1 0,-1 0,25-1,-24 1,24 0,-25 0,1 24,0 1,-1-50,25 25,0-1,0 1,-24 0,24 0,0-1,0 1,0 0,0 0,0 0,0-1,0 26,0 0,0-26,0 1,0 0,0 0,24-25,-24 24,25-24,-25 25,24-25,-24 25,0 0,24 0,-24-1,25 1,-1 0,-24 0,25-1,48 1,-24 0,25-25,-50 0,1 0,-1 0,1 0,-1 0,1 0,-1 0,25 0,-24 0,-1 0,25 0,-25 0,1 0,-1 0,-24-50,0 1,25 24,-25-24,24-1,-24 0,0 26,0-1,0 0,0 0,0-24,0 24,0-25,0 26,0-26,0 25,0 0,0 1,0-1,-24 0,24 0,0 1,-25-26,1 50,24-25,0 0,-25 1,25-1,-24-25,-1 50,25-24,0-1,-24 0,0 0,-1 25,1 0,-1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23:57:25.8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2852 50,'0'0,"-100"0,-49 0,1 0,-26 0,50 0,-74 0,24 24,-149 1,76 0,74 0,74 0,-1-1,1 1,25 25,24-25,-49 48,24-48,51 0,-26 24,25-24,0 0,1 0,24-1,-25-24,25 25,0 0</inkml:trace>
  <inkml:trace contextRef="#ctx0" brushRef="#br0" timeOffset="834">322 0,'0'25,"0"0,-24-1,-1 51,25-26,-25 51,25-77,0 27,0 0,0-26,0 26,0-25,0 0,0-1,0 26,0-25,0 24,0-24,0 0,50-25,-1 0,-24 0,25 0,24 0,-24-25,24 0,-24 1,-25-1</inkml:trace>
  <inkml:trace contextRef="#ctx0" brushRef="#br0" timeOffset="18444">0 941,'0'-24,"25"24,-25-25,25 25,-1 0,1 0,-25 25,0-1,0 0,0 1,0 0,0 0,0 0,0-1,0 1,0 0,0 0,0 0,0-1,0 1,50-50,-25 1,-1-26,1 50,0 0,-25-25,25 25,0 0,-1 0</inkml:trace>
  <inkml:trace contextRef="#ctx0" brushRef="#br0" timeOffset="20194">2430 842,'0'-25,"25"25,-1 0,1 0,0 0,0 0,-25 25,0 0,0 0,0 0,0-1,0 0,0 1,25-25,24 0,-24 25,0-25,0 0,-25 25,0 0,0-1,-25 1,0 0,0-25,25 25,-25-25,1 0,-1 0,0 0,25 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23:57:47.9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0,'0'25,"0"0,0-1,0 1,0 0,0 0,0 0,0-1,0 0,25-24,0 0,-2 0,2 0,0 0,0 0,-25-24,24 24,-24 24,0 1,0 0,0 0,0 0,0-1,0 1,25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23:58:36.0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74,'0'25,"0"0,0 0,49-25,-24 0,1-25,-1 25,24-25,-24 0,26 1,-51-1,25 25,-25-25,24 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23:57:55.3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0 124,'0'50,"0"-25,0 24,0-24,0 0,0-100,0 51,0-1,0 0,0 0,25 25,0 0,0-25,-1 25,1 0,0 0,0 25,-25 0,0 0,0 0,0-1,0 1</inkml:trace>
  <inkml:trace contextRef="#ctx0" brushRef="#br0" timeOffset="1247">298 248,'25'0,"49"0,-24 0,-26-25,26 25,-25 0,-25-24,25 24</inkml:trace>
  <inkml:trace contextRef="#ctx0" brushRef="#br0" timeOffset="1828">843 0,'25'50,"-25"-25,0-1,0 1,25-25,-25 25,0 0</inkml:trace>
  <inkml:trace contextRef="#ctx0" brushRef="#br0" timeOffset="6301">223 694,'-24'0,"-1"0,0 0,0 0,0 0,1 0,-1 0,0 25,0-25,25 24,0 1,0 0,0 0,0 0,0-1,0 1,0 0,0 0,50-25,-25 0,-1 0,1 0,0 0,-25 25,25-25,-25 24,0 1,0 0,0 0,0 0,0-1</inkml:trace>
  <inkml:trace contextRef="#ctx0" brushRef="#br0" timeOffset="9433">620 1016,'25'0,"0"0,0 0,24 0,-24 0,0 0,0 0,-1 0,1 0,-25-25</inkml:trace>
  <inkml:trace contextRef="#ctx0" brushRef="#br0" timeOffset="10154">1017 768,'25'0,"-25"25,0 0,0 0,0-1,25 1,-25 0,0 0</inkml:trace>
  <inkml:trace contextRef="#ctx0" brushRef="#br0" timeOffset="10731">1340 892,'24'0,"1"0,0 0,0 0,0 0,24-25,-24 1,25 24,-26-25,1 0,25 25,-25-25</inkml:trace>
  <inkml:trace contextRef="#ctx0" brushRef="#br0" timeOffset="11279">1637 644,'25'25,"0"-25,0 25,-1 0,1-25,-25 24,0 1,0 0,0 0,0 0,0-1,0 26,0 0,0-26</inkml:trace>
  <inkml:trace contextRef="#ctx0" brushRef="#br0" timeOffset="12530">2084 323,'0'24,"0"26,0-25,0 25,0-1,0 0,0 0,0-24,0 0,0 0,25 0,-25-1,0 1,24 0,1-25,0 0,0 0,24 0,-49-25,25 25,-25-25,25 25,0-24,0 24,-1 0,1 49,-25 1,0-25,0-1,0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23:58:31.1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46,'0'-21,"25"21,49 0,1 0,24 0,0 0,0 0,25 0,25 0,-74 21,-1-21,0 0,1 0,-26 0,-24-21,99 0,0 21,0 0,50 0,49 0,50 0,0 0,-50 0,0 0,-24 0,-26 0,-24 0,-49 21,-1-21,-25 0,-24 21,-25-21,-1 0,1 0,0 0,25 0,-1 0,-24 0,25 0,-1 0,1 0,-25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9T00:06:31.9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0 367,'0'-24,"0"48,0 1,0 24,0-24,0-2,0 2,25-1,-25 1,25-25,0 0,0 0,73-97,26-2,0 1,-1 50,-49-26,-24 26,23 23,-23 0,-25 1,-1 24,1 0,-25-25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9T00:06:43.3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0,'25'0,"0"24,0-24,0 0,-1 0,26 0,-25 0,0 0,74 0,-25 0,-24 0,-1 25,-24-25,0 24,25-24,-26 0,26 24,0-24,-1 0,1 0,-25 0,-1 0,26 0,0 0,-26 0,1 0,0 0,0 0,0 0,0 0,-1 0,1 0,0 0,0 0,0 0,-1 0,26 0,0 0,-26 0,1 0,25 0,-25-24,-1 24,1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9T00:07:03.4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17 721,'-25'0,"50"0,24 0,1 0,24-25,-24 0,25 25,25 0,-26-24,-49-1,0 25</inkml:trace>
  <inkml:trace contextRef="#ctx0" brushRef="#br0" timeOffset="516">415 447,'74'0,"-24"0,-1 0,1 25,-1-25,1 0,0 0,-50 25,25-25,-25 24,0 1,0 0</inkml:trace>
  <inkml:trace contextRef="#ctx0" brushRef="#br0" timeOffset="1619">2129 0,'0'0,"-50"0,-24 0,24 0,1 0,-2 0,2 24,-1-24,50 25,-50 0,50 0,0 0,0-1,0 27,0-1,0-26,0 1,0 25,0-1,0-24,25-25,74-25,-48-24,-26 49,24-25,-24 25,25 0,-25 0,24 0,-24 25,-25 0,0-1,0 26,0 0,0-26,0 26,0-24,0 24,-25-50,0 24,1 1,-1-25,-25 25,25-25,1 25,-1 0,0-25,-1 0,1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9T00:10:59.8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14,'25'0,"-1"0,1 0,0 0,0 0,25 0,0 0,49 0,-24 0,0 0,0 0,-26 0,1 0,-1 0,1 0,-24 0,48 0,-49 0,49 0,-49 0,0 0,0 0,0 0,0 0,0 0,-25 10,25-10,0 0,0 0,-1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9T00:11:10.0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0,'25'0,"0"0,49 0,1 17,-26-17,2 0,-26 0,-1 0,26 0,-25 0,0 0,-1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01:58:19.8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921 108,'-25'-25,"0"25,0 0,0 0,1-24,-1 24,-25-25,25 25,-25 0,0 0,-24 0,24 0,25 0,-25 0,26 0,-26 0,0 0,0-24,0 24,26 0,-26 0,25 0,0 0,0 0,0 0,100 0,24 0,-24 0,-50 24,-25 1,0-1,0 1,-25 48,0-24,0 25,25 0,-25-1,25 1,0-1,0-24,0-24,0 0,0 24,0-25,0 1,0-1,0 50,0-50,0 1,-24-25,24 24,0 1,24-25,26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9T00:11:12.7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1138,'0'25,"0"0,0-2,0 2,0 0,25 0,-25 0,0-1,25 1,0-25,-1 0,26 0,0-25,-2-24,27 24,24-25,-25-23,-24 48,-1 0,1 0,-25 1,23 24,-23-25,0 25,0 0</inkml:trace>
  <inkml:trace contextRef="#ctx0" brushRef="#br0" timeOffset="3473">3441 421,'24'-25,"1"25,-1-25,51 0,-26-24,1 49,0-25,-1 0,-24 25</inkml:trace>
  <inkml:trace contextRef="#ctx0" brushRef="#br0" timeOffset="4041">3564 222,'0'-25,"25"25,-25 25,25 25,-1-25,1 24,-25-24,0 0,0 0,25-1,-25 1,25-25</inkml:trace>
  <inkml:trace contextRef="#ctx0" brushRef="#br0" timeOffset="4674">4009 396,'0'25,"0"-1</inkml:trace>
  <inkml:trace contextRef="#ctx0" brushRef="#br0" timeOffset="5626">4282 321,'25'-24,"0"24,24-25,25-25,-24 25,-1 1,1 0,-25-1</inkml:trace>
  <inkml:trace contextRef="#ctx0" brushRef="#br0" timeOffset="7962">5049 0,'0'25,"0"0,0 24,0-24,0 48,0-48,0 0,0 0,0 49,0 25,0-25,0-25,0-24,0 0,-25-25,25 25,0 0,0-1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9T00:12:05.4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19,'25'0,"24"0,26 0,-1 0,75 0,198 0,26 0,-75 0,0 0,-1 0,1 0,-50 0,-50 0,-48 0,-100 0,-25 0,-1 0,1 0,25 0,-1 0,26 0,24 0,-25 0,1 0,-1 0,-24 0,24 0,-49 0,0 0,0 0,0 0,-1 0,-24 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9T00:12:09.8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25,'25'0,"0"0,-1 0,2 0,-1 0,0 0,-25-22,25 22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30T04:18:06.0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0,'24'0,"-24"24</inkml:trace>
  <inkml:trace contextRef="#ctx0" brushRef="#br0" timeOffset="35471">2402 868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30T04:18:01.7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478 895,'-25'0,"0"0,1 0,-50 24,-1 1,1 24,0-24,-1 24,50-49,25 50,0 74,0-50,0 26,0-26,0 0,0 0,0 50,0 0,0-25,0 50,0-75,0 1,0-27,25 27,-25-26,0 1,25 0,-25-26,25 1,-25 0,25-25,-1 0,76 0,-26-25,-49 0,0 25,-1 0,1 0</inkml:trace>
  <inkml:trace contextRef="#ctx0" brushRef="#br0" timeOffset="1541">6746 102,'25'-25,"25"25,-1 0,26 0,-1-25,49 0,1 25,-74-24,-1 24,-24 0,0 24,-25 1,25 50,-25-1,0-24,25-1,-25-24,0-1,24 75,1 25,-25 25,25-75,-25 1,0-50,0-1,0 1,0 0,-50 24,1 25,-150 174,51-99,24-25,25-51,50-23,-1-25,0 0,26-1,-1-24,0 0,0 0</inkml:trace>
  <inkml:trace contextRef="#ctx0" brushRef="#br0" timeOffset="2955">1419 1514,'0'25,"0"24,25 0,-25 0,0-24,0 0</inkml:trace>
  <inkml:trace contextRef="#ctx0" brushRef="#br0" timeOffset="3306">1742 1761,'49'0,"-49"25,0-1,0 1,0 0</inkml:trace>
  <inkml:trace contextRef="#ctx0" brushRef="#br0" timeOffset="3739">2039 1539,'74'0,"-25"49,26 0,-26 0,-24-24,-25 0,0 0,0 0,0-1,0 1,25-25,25 0,-26 0</inkml:trace>
  <inkml:trace contextRef="#ctx0" brushRef="#br0" timeOffset="5131">3377 1042,'0'0,"124"-24,-75 24,-24 0,0 0,-25 24,25 26,0-50,-25 25,0 24,0-24,0 0,0 25,0 24,0-49,0 0,0 0,49 24,1-24,-2 25,-23-50,0 24,-25 1,0 0</inkml:trace>
  <inkml:trace contextRef="#ctx0" brushRef="#br0" timeOffset="5889">4219 1539,'0'24,"25"1,-25 24,0 0,0-24,0 0,-25 0,25 0,-25-1</inkml:trace>
  <inkml:trace contextRef="#ctx0" brushRef="#br0" timeOffset="6407">4318 1018,'0'49,"0"26,25 49,-25-50,0-24,25-50,0 0,0 0,-1 0,1 0,0 0,0-25,-25 0,25 25,24 0,-25 0,1 50,0 24,-1-24,-24-25,25-25,-25 24</inkml:trace>
  <inkml:trace contextRef="#ctx0" brushRef="#br0" timeOffset="7228">4913 1489,'0'25,"24"0,-24-1,0 1</inkml:trace>
  <inkml:trace contextRef="#ctx0" brushRef="#br0" timeOffset="8289">5384 795,'0'0,"-25"0,0 0,-24 0,24 0,0 25,0-25,25 25,0 0,0 0,0-1,0 26,0-1,0-25,0 1,25-25,0 0,0 0,0 0,-1 0,26 0,0 0,-2 0,2 0,-25 0,-1 25,1-25,-25 25,25 0,-25-1,0 1</inkml:trace>
  <inkml:trace contextRef="#ctx0" brushRef="#br0" timeOffset="9394">5805 1067,'24'0,"1"0,0 0,25-25,-1 1,1-1,-25 25,24-24,-24 24,0-25,0 25,-1-25,1 25,0 0,-25-24,25 24,-1 0,0 0</inkml:trace>
  <inkml:trace contextRef="#ctx0" brushRef="#br0" timeOffset="18416">1791 1191,'0'50,"0"-25,0 24,0 1,0 24,25 1,-25-26,25 50,24 0,-24-50,-25 51,25-1,0 25,24-25,-24-25,25 50,-26-50,0-24,1-1,0 1,0-25,-25 24,0-24,25-25,0 0,-1 0,51 0,-1 0,25 0,1 0,-1 0,50 0,48-74,51 49,-74-25,-25 25,-2 1,-47 24,24 0,0 0,25-25,-50 25,0 0,-49-25,-26 25,25-25,25 0,1 1,-26-26,1 50,-25-25,0 25,-25-25,24 25,-24-24,25 24,-25-24,25-1,-25 0,50 25,-50-50,49 26,-49-1,25 25,-25-25,0 0,0-24,0 24,0 0,0-25,0 26,0-1,0 0,0-49,0-1,0 50,0-24,0 25,0-26,-25 26,25-26,-25 25,25 0,0 1,0-1,0 0,-24-25,24 26,-25-26,25 0,0 1,-25-1,25 25,-25-24,0 0,25-1,-24 26,24-1,0 0,0 0,-25 0,0 25,0 0,0 0,1-24,-26-1,25 25,0-50,-24 50,24-25,-73 1,48-1,25 0,-24 0,24 25,0 0,0 0,25-25,-24 25,-1 0,0-24,0 24,0-25,-24 25,24 0,0 0,0 0,-24 0,-1 0,0 0,-24 0,0 0,25 0,-1 49,-24-24,24 0,1 0,-1 0,1-1,-26-24,50 25,1-25,-1 0,-50 0,-24 0,-49 0,-1 0,1 0,73 0,1 0,24 0,1 0,-1 0,0 0,1 25,24 0,0-25,-25 0,2 49,23-24,0 0,0-25,25 25,-24 0,-1-1,0-24,0 25,0 0,25-1,-24-24,24 25,0 24,0-24,0 0,0 0,0-1,0 1</inkml:trace>
  <inkml:trace contextRef="#ctx0" brushRef="#br0" timeOffset="37022">2064 3197,'0'25,"0"0,25 49,-1-24,-24-25,24 25,-24-26,0 1,0 0,0 25,25-27,-25 2,0 0</inkml:trace>
  <inkml:trace contextRef="#ctx0" brushRef="#br0" timeOffset="41839">5606 2529,'0'-25,"0"0,0 0,0 1,0-51,0-23,0-26,0 25,-25 24,25 26,-24 24,24-50,-25 51,0-51,0 1,0-49,-23-1,-2 0,1 74,49 0,-50 1,25 24,-25-25,1 1,24 0,-49 0,49-1,-25 0,25 1,1 49,24-25,-25 25,25-25,-75-24,51-51,-51 26,1 0,25-25,0 50,-51-26,26 51,-50-26,25 25,-25 0,0 0,-24 25,49-24,-25 24,-25 0,0 0,0 0,50 0,25 0,25 24,-1-24,-49 75,25-25,24-1,0 1,1-1,-1-24,1 24,24-49,-50 74,-24-49,25 74,-49 0,98-49,0 0,25 24,0 0,-25 74,25-24,-25 75,1-26,24-74,-25 49,25 1,0 0,0 0,-25 24,25-74,0 0,0-25,0 1,0 24,0-1,0 1,0-24,0-1,0-24,0-25,0-1,0 1,0 0,0 25,25-1,-25-24,0 25,25-2,-25 2,24-25,-24 49,0-24,0-25,25-25,-25 24,0 1,25-25,-25 25,0 0,25-25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30T04:19:04.1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1807,'0'-25,"0"0,49 25,-24 0,25 0,-1 0,1 0,0 0,-26 0,1 0,50 25,-50-25,49 0,-24 0,49 0,-50 0,26 0,-50 25,49-25,-24 0,-1 0,-24 0,0 0,24 0,-24 0,26 0,-26 0,-1 0</inkml:trace>
  <inkml:trace contextRef="#ctx0" brushRef="#br0" timeOffset="3750">3847 718,'0'49,"0"-24,24 0,-24-1,0 1,0 0,25-25,-25 25,25-25,0 0,0-25,24 0,26-24,-1-26,75-23,-25 23,124-98,-50 74,-49 25,-50 25,-49-1,0 25,-26 0,51-24,-50 24,-1 25,1 0</inkml:trace>
  <inkml:trace contextRef="#ctx0" brushRef="#br0" timeOffset="5496">7841 594,'25'25,"-25"25,0-26,25 25,0-49,-25 50,0-1,0-24,24 25,-24-25,25-25,1 0,-1 0,49-25,25-50,25-24,0 26,-24 23,24-24,-50 24,-24 25,-1 0,-24 1,25 24,24-50,-49 25,25 25,-26 0,1-25,0 25</inkml:trace>
  <inkml:trace contextRef="#ctx0" brushRef="#br0" timeOffset="110943">5508 4332,'25'0,"25"0,-25 0,24 0,2 0,-1 0,-26 0,26 0,24 0,26 0,-26 25,-24-25,-1 0,-24 0,0 0,49 0,-49 0,0 0,0 0,-1 0,26 0,-25 0,24 0,1 0,0 0,-26 0,51 0,-50 0,24 0,-24 0,25 0,-25 0,-1 0,1 0,0 0,49 0,-24 0,0 0,-26 0,1 0,0 0,25 0,-26 0,1 0,0 24,0-24,0 0,-1 0,26 0,-25 25,0-25,-1 0,1 0,0 0,0 0,49 0,-49 0,0 0,0 0,-1 0,1 0,0 0,0 0,0 0,0 0,-1 0,1 0,1 0,-1 0,0 0,-1 0,1 0,0 0,0 0,0 0,-1 0,1 0,-25-25,25 25,0 0,0 0,-1 0,1 0,0 0,0 0,0 0,-1 0,1 0,0 0,0-24,24 24,-24 0,25 0,-25 0,-1 0,1 0,0 0,0 0,0 0,-1 0,1 0,0 0,0 0,0 0,0 0,-1 0,1 0,0 0,0 0,0 0,-1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30T04:19:19.1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1339,'49'0,"26"0,-1 0,1 0,198 50,-1-25,-73-25,-1 24,-98-24,48 25,26-25,-75 25,-24-25,-26 0,1 0,-1 0,26 0,-50 0,49 0,-24 0,-1 0,-24 0,25 0,-1 0</inkml:trace>
  <inkml:trace contextRef="#ctx0" brushRef="#br0" timeOffset="20060">7714 1389,'0'25,"25"24,-25 1,0 24,25-24,0-1,-25-24,0 0,24-25,1 0,0 25,25-25,24 0,50 0,149 0,124-25,74-25,199-49,-125 50,76 24,-125 0,-149-25,149 50,-99 0,-99 0,-100 0,-99 0,-49 0,-25 0,-1 0,-24-24,0-1,0 0,0 0,0 0,0 1</inkml:trace>
  <inkml:trace contextRef="#ctx0" brushRef="#br0" timeOffset="30787">7739 173,'0'25,"0"0,0 0,0 0,0-1,0 26,0-25,0 0,0-1,0 1,0 0,0 0</inkml:trace>
  <inkml:trace contextRef="#ctx0" brushRef="#br0" timeOffset="32353">5407 1562,'0'25,"0"25,0-25,0-1,0 1,0 0,25-25,0 0,0 0,-1 0,1 0,0 0,0-50,-25 26,25 24,-25-25,0 0,-25 25,0-25,0 25,0 0,1 0,-1 0,-25 0,25-25,1 25</inkml:trace>
  <inkml:trace contextRef="#ctx0" brushRef="#br0" timeOffset="44284">9773 2530,'0'25,"0"-1,0 51,0-26,0 1,0 0,0-26,0 26,25-25,-25 0</inkml:trace>
  <inkml:trace contextRef="#ctx0" brushRef="#br0" timeOffset="44957">10343 2827,'0'25,"25"25,-25-25,0-1,0 1,0 0,0 0,0 0,-25-25,1 0</inkml:trace>
  <inkml:trace contextRef="#ctx0" brushRef="#br0" timeOffset="55855">13394 0,'25'0,"0"0,0 0,0 0,-1 0,1 0,0 0,-25 25,0-1,0 1,-25-25,25 25,0 0,25-25,25 25,-1-25,-24 0,-25 24,0 1,0 0,0 25,-74-26,24 26,0-25,26 0,-1-25,0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30T04:20:19.3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696 124,'0'-25,"50"25,-1 0,26-25,-26 25,-24 0,0 0,0 0,-25 25,0 0,0-1,0 1,-25 0,25 25,0-26,0 26,0-25,0 24,50-49,-50 50,75-25,-50 0,0-1,-1 1,-24 0,0 0,0 0,0-1,0 1,-24 25,-1-25,0-1,0 1,0 0,-25-25,25 25,0-25,-24 0,24 0</inkml:trace>
  <inkml:trace contextRef="#ctx0" brushRef="#br0" timeOffset="3675">795 148,'25'0,"25"0,-25 0,-1 0,1 0,0 25,0-25,-25 50,25-25,-25-1,25 1,-25 0,0 0,0 49,0-49,0 49,0-24,-25 0,25-1,-25-49,25 25,-25 0,0 0,25-1,-49 26,24-25,0 24,0 1,0-25,1 74,-1-49,25-25,0-1,25-24,-25-24,24 24,-24-25,25 25,-25-25,50 25,-1-50,1 26,75-51,-51 25,-24 50,0 0,-26 0,26 0,-25 0,0 0,0 0,25 0,-25 0,0 0,0 0,-1 0,1 0,25 0,-25 0</inkml:trace>
  <inkml:trace contextRef="#ctx0" brushRef="#br0" timeOffset="14344">1317 372,'-25'0,"1"0</inkml:trace>
  <inkml:trace contextRef="#ctx0" brushRef="#br0" timeOffset="15021">969 0,'-25'0,"25"49,0 1,0 24,0-24,0 24,0 1,0 24,0 99,0-49,0-75,0 1,0-25,0-26,0 1,0 0,50-25,0 0,0 0,49 0,-24-25,-26 0,-24 1,25 24,-25-25,25 0,0-25,-25 1,-1 49,-24-25,25 25,-25-25,25 25,-25 25,0 24,0-24,0 0,0 0,0 25,0 49,0 0,0-49,0-1,0-24,0 25,0-26,0 1,0 0,0 0,0 0,0-1,0 1,0 0,0 0</inkml:trace>
  <inkml:trace contextRef="#ctx0" brushRef="#br0" timeOffset="22129">0 1984,'0'50,"0"24,0 0,24-24,-24 0,0-1,0-24,25-25</inkml:trace>
  <inkml:trace contextRef="#ctx0" brushRef="#br0" timeOffset="22634">373 2282,'25'0,"-25"24,0 1,-25 0,25 25,-25-1,0-49,25 25,0 0,0 0</inkml:trace>
  <inkml:trace contextRef="#ctx0" brushRef="#br0" timeOffset="26711">696 1934,'25'0,"0"0,0-25,24 25,-24 0,0 0,-25 25,0 0,0 0,-25-25,25 25,50-25,-26 0,1 0,0 0,0 0,0 0,-25 25,25-25,-25 24,25 1,-25 0,0 0,0 0,0-1,0 1,0 0,0 0,0 0,-25-1,0 1,25 0,-25-25,0 25,0-25,0 0,25 25,-24-25,24 24,-50-24,25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30T04:21:15.0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0,'0'24,"0"51,0-26,0 27,0-2,0-24,0-25,0 24,0-24,0 0,0 1</inkml:trace>
  <inkml:trace contextRef="#ctx0" brushRef="#br0" timeOffset="795">321 397,'-25'25,"25"0,0 0,-24 1,24 23,-25-24,25 0,-25-25,25 25,-25-25,25 25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30T04:21:17.5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55,'0'-25,"25"0,23 25,-23 0,0 0,25 0,-2 0,-23 0,0 0,0 0,-2 0,2 0,-25 25,25 0,-25-1,0 0,0 1,0 0,0 0,0 0,-25-25,0 24,2 0,-27 1,25 0,0 0,-23-1,48 1,-25-25,25 24,-25-24,0 25,25 0,0-1,-23-24,23 25,0 0,0-1,-25 1,25-1,0 1,25-25,-2-25,2 25,-25-24,25-1,25 25,-27-24,27 24,0-25,-27 25,2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01:58:21.7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650 34,'-24'0,"-25"0,25 0,0 0,-1 0,1-25,-25 25,25 0,0 0,0 0,-25 0,1 0,-1 25,25 24,-25-49,25 73,0-48,24-1,-25 49,1 1,0-25,24 0,0-25,0 25,0-24,0-1,0 25,0 0,0 25,0-50,0 0,0 1,24 48,0-73,-24 25,25-25,23 49,-24-25,25-24,0 0,23 25,-47-25,-1 24,24-24,-23 0,-1 0,0 0,1 0,-1 0,0 0,0 0,1 0,-1 0,0 0,25 0,-1-24,-48-1,25 25,-1 0,0 0,-24-24,25 24,-25-25,0 1,24-1,-24 1,0-1,24 1,-24-25,24 49,-24-24,0-1,0 1,0-1,25 1,-25-1,0 1,0-1,0 1,0-1,0 1,0-1,0 1,0-25,0 24,0 1,0-1,0 1,0-1,0 1,0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01:58:43.6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0,'0'50,"0"-25,0 25,0-25,0 0,0 25,0-25,0-1,0 1,0 0,0 0,0 0,0 0,0-50,0-25,0 0,0 1,0 24,0 0,0 0,0 0,24 0,25 25,-25 0,1-25,-1 25,0 0,1 0,-1 0,0 25,-24 0,25 25,-25-25,0 0,0 0,0-1,0 1,0 0,0 0,0 0,0 0,0 0,0 0,24-25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01:58:45.2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0 100,'24'-25,"1"25,0 0,0 0,0-25,24 0,1 25,-1 0,-24 0,0 0,-25-25,25 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01:58:46.0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0,'24'49,"-24"-24,0-1,0 25,0 1,0-1,25 25,-25-49,0 24,0-24,0-1,0 1,25-25,-25 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1-28T01:58:54.4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172 250,'-24'0,"0"0,0 0,24 24,0 1,-24-25,0 24,0-24,24 25,-24-1,24 1,0-1,0 1,0-1,0 1,0-1,0 1,24-25,24 24,0-24,-24 0,24 0,-24 0,0 0,0 0,0 0,0 0,-24-24,0-1,0 1,0-1,0-24,0 25,-24 24,24-25,-24 25,24-24,-24 24,24-25,-24 25,24-24,-24 24,0 0,24-25,-24 1,24-1,0 1,-24 24,24-25,0 1,0-1,0 1,0-1,0 1,24 24,0-25,0 25,24-24,-24 24,0 0,0 0,1 0,-1 0,0 0,0 24,-24 1,0-1,0 1,0-1,0 1,0-1,0 1,0-1,-24-24,0 25,0-1,24 1,-25-25,25 24,-24-24,24 25,0-1,-24-24,24 25,0-1,0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5.emf"/><Relationship Id="rId12" Type="http://schemas.openxmlformats.org/officeDocument/2006/relationships/customXml" Target="../ink/ink48.xml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5.xml"/><Relationship Id="rId11" Type="http://schemas.openxmlformats.org/officeDocument/2006/relationships/image" Target="../media/image47.emf"/><Relationship Id="rId5" Type="http://schemas.openxmlformats.org/officeDocument/2006/relationships/image" Target="../media/image44.emf"/><Relationship Id="rId15" Type="http://schemas.openxmlformats.org/officeDocument/2006/relationships/image" Target="../media/image49.emf"/><Relationship Id="rId10" Type="http://schemas.openxmlformats.org/officeDocument/2006/relationships/customXml" Target="../ink/ink47.xml"/><Relationship Id="rId4" Type="http://schemas.openxmlformats.org/officeDocument/2006/relationships/customXml" Target="../ink/ink44.xml"/><Relationship Id="rId9" Type="http://schemas.openxmlformats.org/officeDocument/2006/relationships/image" Target="../media/image46.emf"/><Relationship Id="rId14" Type="http://schemas.openxmlformats.org/officeDocument/2006/relationships/customXml" Target="../ink/ink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8.emf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3.emf"/><Relationship Id="rId21" Type="http://schemas.openxmlformats.org/officeDocument/2006/relationships/image" Target="../media/image12.emf"/><Relationship Id="rId7" Type="http://schemas.openxmlformats.org/officeDocument/2006/relationships/image" Target="../media/image5.emf"/><Relationship Id="rId12" Type="http://schemas.openxmlformats.org/officeDocument/2006/relationships/customXml" Target="../ink/ink8.xml"/><Relationship Id="rId17" Type="http://schemas.openxmlformats.org/officeDocument/2006/relationships/image" Target="../media/image10.emf"/><Relationship Id="rId25" Type="http://schemas.openxmlformats.org/officeDocument/2006/relationships/image" Target="../media/image14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11" Type="http://schemas.openxmlformats.org/officeDocument/2006/relationships/image" Target="../media/image7.emf"/><Relationship Id="rId24" Type="http://schemas.openxmlformats.org/officeDocument/2006/relationships/customXml" Target="../ink/ink14.xml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23" Type="http://schemas.openxmlformats.org/officeDocument/2006/relationships/image" Target="../media/image13.emf"/><Relationship Id="rId28" Type="http://schemas.openxmlformats.org/officeDocument/2006/relationships/customXml" Target="../ink/ink16.xml"/><Relationship Id="rId10" Type="http://schemas.openxmlformats.org/officeDocument/2006/relationships/customXml" Target="../ink/ink7.xml"/><Relationship Id="rId19" Type="http://schemas.openxmlformats.org/officeDocument/2006/relationships/image" Target="../media/image11.emf"/><Relationship Id="rId31" Type="http://schemas.openxmlformats.org/officeDocument/2006/relationships/image" Target="../media/image17.emf"/><Relationship Id="rId4" Type="http://schemas.openxmlformats.org/officeDocument/2006/relationships/customXml" Target="../ink/ink4.xml"/><Relationship Id="rId9" Type="http://schemas.openxmlformats.org/officeDocument/2006/relationships/image" Target="../media/image6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5.emf"/><Relationship Id="rId30" Type="http://schemas.openxmlformats.org/officeDocument/2006/relationships/customXml" Target="../ink/ink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.xml"/><Relationship Id="rId5" Type="http://schemas.openxmlformats.org/officeDocument/2006/relationships/image" Target="../media/image19.emf"/><Relationship Id="rId4" Type="http://schemas.openxmlformats.org/officeDocument/2006/relationships/customXml" Target="../ink/ink19.xml"/><Relationship Id="rId9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.xml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12" Type="http://schemas.openxmlformats.org/officeDocument/2006/relationships/customXml" Target="../ink/ink32.xml"/><Relationship Id="rId17" Type="http://schemas.openxmlformats.org/officeDocument/2006/relationships/image" Target="../media/image34.emf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9.xml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5" Type="http://schemas.openxmlformats.org/officeDocument/2006/relationships/image" Target="../media/image33.emf"/><Relationship Id="rId10" Type="http://schemas.openxmlformats.org/officeDocument/2006/relationships/customXml" Target="../ink/ink31.xml"/><Relationship Id="rId4" Type="http://schemas.openxmlformats.org/officeDocument/2006/relationships/customXml" Target="../ink/ink28.xml"/><Relationship Id="rId9" Type="http://schemas.openxmlformats.org/officeDocument/2006/relationships/image" Target="../media/image30.emf"/><Relationship Id="rId14" Type="http://schemas.openxmlformats.org/officeDocument/2006/relationships/customXml" Target="../ink/ink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.xml"/><Relationship Id="rId5" Type="http://schemas.openxmlformats.org/officeDocument/2006/relationships/image" Target="../media/image36.emf"/><Relationship Id="rId4" Type="http://schemas.openxmlformats.org/officeDocument/2006/relationships/customXml" Target="../ink/ink3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38.emf"/><Relationship Id="rId7" Type="http://schemas.openxmlformats.org/officeDocument/2006/relationships/image" Target="../media/image40.emf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0" Type="http://schemas.openxmlformats.org/officeDocument/2006/relationships/customXml" Target="../ink/ink42.xml"/><Relationship Id="rId4" Type="http://schemas.openxmlformats.org/officeDocument/2006/relationships/customXml" Target="../ink/ink39.xml"/><Relationship Id="rId9" Type="http://schemas.openxmlformats.org/officeDocument/2006/relationships/image" Target="../media/image4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 07: Array in JavaScript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Introduction of </a:t>
            </a:r>
            <a:r>
              <a:rPr lang="en-US" sz="1800" dirty="0" smtClean="0">
                <a:solidFill>
                  <a:srgbClr val="002060"/>
                </a:solidFill>
              </a:rPr>
              <a:t>Array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Array Declaration and Initialization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Different Terminologies Of Array 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Problem 1 Related to Array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Problem 2 Related to Array</a:t>
            </a:r>
          </a:p>
          <a:p>
            <a:pPr algn="l"/>
            <a:endParaRPr lang="en-US" sz="1800" b="1" dirty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Array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push()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pop</a:t>
            </a:r>
            <a:r>
              <a:rPr lang="en-US" sz="1800" dirty="0">
                <a:solidFill>
                  <a:srgbClr val="002060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shift()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unshift</a:t>
            </a:r>
            <a:r>
              <a:rPr lang="en-US" sz="1800" dirty="0" smtClean="0">
                <a:solidFill>
                  <a:srgbClr val="002060"/>
                </a:solidFill>
              </a:rPr>
              <a:t>()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indexOf</a:t>
            </a:r>
            <a:r>
              <a:rPr lang="en-US" sz="1800" dirty="0">
                <a:solidFill>
                  <a:srgbClr val="002060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L</a:t>
            </a:r>
            <a:r>
              <a:rPr lang="en-US" sz="1800" dirty="0" smtClean="0">
                <a:solidFill>
                  <a:srgbClr val="002060"/>
                </a:solidFill>
              </a:rPr>
              <a:t>ength</a:t>
            </a:r>
            <a:r>
              <a:rPr lang="en-US" sz="1800" dirty="0">
                <a:solidFill>
                  <a:srgbClr val="002060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Join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20920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7" y="91093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Array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slice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 in JavaScript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slice()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slice(starting point, ending point )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let </a:t>
            </a:r>
            <a:r>
              <a:rPr lang="en-US" dirty="0" err="1" smtClean="0">
                <a:solidFill>
                  <a:srgbClr val="002060"/>
                </a:solidFill>
              </a:rPr>
              <a:t>color_name</a:t>
            </a:r>
            <a:r>
              <a:rPr lang="en-US" dirty="0" smtClean="0">
                <a:solidFill>
                  <a:srgbClr val="002060"/>
                </a:solidFill>
              </a:rPr>
              <a:t> = [‘red', ‘gray', ‘yellow', ‘black‘, ’white’, ’pink’];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let </a:t>
            </a:r>
            <a:r>
              <a:rPr lang="en-US" dirty="0" err="1" smtClean="0">
                <a:solidFill>
                  <a:srgbClr val="002060"/>
                </a:solidFill>
              </a:rPr>
              <a:t>new_color</a:t>
            </a:r>
            <a:r>
              <a:rPr lang="en-US" dirty="0" smtClean="0">
                <a:solidFill>
                  <a:srgbClr val="002060"/>
                </a:solidFill>
              </a:rPr>
              <a:t> = </a:t>
            </a:r>
            <a:r>
              <a:rPr lang="en-US" dirty="0" err="1" smtClean="0">
                <a:solidFill>
                  <a:srgbClr val="002060"/>
                </a:solidFill>
              </a:rPr>
              <a:t>color_name.slice</a:t>
            </a:r>
            <a:r>
              <a:rPr lang="en-US" dirty="0" smtClean="0">
                <a:solidFill>
                  <a:srgbClr val="002060"/>
                </a:solidFill>
              </a:rPr>
              <a:t>(1, 3 )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51888" y="2303463"/>
              <a:ext cx="865187" cy="312737"/>
            </p14:xfrm>
          </p:contentPart>
        </mc:Choice>
        <mc:Fallback xmlns="">
          <p:pic>
            <p:nvPicPr>
              <p:cNvPr id="71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2542" y="2294106"/>
                <a:ext cx="883878" cy="331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1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04150" y="1660525"/>
              <a:ext cx="2714625" cy="1411288"/>
            </p14:xfrm>
          </p:contentPart>
        </mc:Choice>
        <mc:Fallback xmlns="">
          <p:pic>
            <p:nvPicPr>
              <p:cNvPr id="71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94802" y="1651179"/>
                <a:ext cx="2733322" cy="1429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17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9100" y="1830388"/>
              <a:ext cx="3287713" cy="1590675"/>
            </p14:xfrm>
          </p:contentPart>
        </mc:Choice>
        <mc:Fallback xmlns="">
          <p:pic>
            <p:nvPicPr>
              <p:cNvPr id="717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9736" y="1821048"/>
                <a:ext cx="3306440" cy="1609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7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4713" y="2482850"/>
              <a:ext cx="4929187" cy="1098550"/>
            </p14:xfrm>
          </p:contentPart>
        </mc:Choice>
        <mc:Fallback xmlns="">
          <p:pic>
            <p:nvPicPr>
              <p:cNvPr id="717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5354" y="2473491"/>
                <a:ext cx="4947906" cy="1117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17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33913" y="3268663"/>
              <a:ext cx="600075" cy="911225"/>
            </p14:xfrm>
          </p:contentPart>
        </mc:Choice>
        <mc:Fallback xmlns="">
          <p:pic>
            <p:nvPicPr>
              <p:cNvPr id="717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24531" y="3259302"/>
                <a:ext cx="618839" cy="929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17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65950" y="3402013"/>
              <a:ext cx="115888" cy="233362"/>
            </p14:xfrm>
          </p:contentPart>
        </mc:Choice>
        <mc:Fallback xmlns="">
          <p:pic>
            <p:nvPicPr>
              <p:cNvPr id="717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56622" y="3392621"/>
                <a:ext cx="134545" cy="252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17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69163" y="3375025"/>
              <a:ext cx="133350" cy="223838"/>
            </p14:xfrm>
          </p:contentPart>
        </mc:Choice>
        <mc:Fallback xmlns="">
          <p:pic>
            <p:nvPicPr>
              <p:cNvPr id="717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59868" y="3365728"/>
                <a:ext cx="151940" cy="2424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090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Array in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What is Array?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Array is the object which store the multiple values, that value is known as element or items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Items will have same data 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Items will have consecutive memory location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Items will have unique index number starting 0 to n-1 where n means total number of items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Array may be one dimensional or two dimensional (multidimensional)</a:t>
            </a:r>
          </a:p>
          <a:p>
            <a:pPr algn="l"/>
            <a:r>
              <a:rPr lang="en-US" sz="2000" b="1" dirty="0">
                <a:solidFill>
                  <a:srgbClr val="002060"/>
                </a:solidFill>
              </a:rPr>
              <a:t>Syntax of Array in </a:t>
            </a:r>
            <a:r>
              <a:rPr lang="en-US" sz="2000" b="1" dirty="0" smtClean="0">
                <a:solidFill>
                  <a:srgbClr val="002060"/>
                </a:solidFill>
              </a:rPr>
              <a:t>JavaScript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Array name = [mention array elements]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Example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let </a:t>
            </a:r>
            <a:r>
              <a:rPr lang="en-US" sz="2000" dirty="0" err="1" smtClean="0">
                <a:solidFill>
                  <a:srgbClr val="002060"/>
                </a:solidFill>
              </a:rPr>
              <a:t>std_name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= </a:t>
            </a:r>
            <a:r>
              <a:rPr lang="en-US" sz="2000" dirty="0" smtClean="0">
                <a:solidFill>
                  <a:srgbClr val="002060"/>
                </a:solidFill>
              </a:rPr>
              <a:t>[‘john', ‘</a:t>
            </a:r>
            <a:r>
              <a:rPr lang="en-US" sz="2000" dirty="0" err="1" smtClean="0">
                <a:solidFill>
                  <a:srgbClr val="002060"/>
                </a:solidFill>
              </a:rPr>
              <a:t>robert</a:t>
            </a:r>
            <a:r>
              <a:rPr lang="en-US" sz="2000" dirty="0" smtClean="0">
                <a:solidFill>
                  <a:srgbClr val="002060"/>
                </a:solidFill>
              </a:rPr>
              <a:t>‘,’</a:t>
            </a:r>
            <a:r>
              <a:rPr lang="en-US" sz="2000" dirty="0" err="1" smtClean="0">
                <a:solidFill>
                  <a:srgbClr val="002060"/>
                </a:solidFill>
              </a:rPr>
              <a:t>patrick</a:t>
            </a:r>
            <a:r>
              <a:rPr lang="en-US" sz="2000" dirty="0" smtClean="0">
                <a:solidFill>
                  <a:srgbClr val="002060"/>
                </a:solidFill>
              </a:rPr>
              <a:t>’];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28760" y="1044720"/>
              <a:ext cx="10492560" cy="5376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00" y="1035360"/>
                <a:ext cx="10511280" cy="539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2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Array </a:t>
            </a:r>
            <a:r>
              <a:rPr lang="en-US" sz="48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Declaration and Initialization in JS</a:t>
            </a:r>
            <a:endParaRPr lang="en-US" sz="48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Array Declaration in JavaScript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Array name = [array elements]</a:t>
            </a:r>
          </a:p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Array </a:t>
            </a:r>
            <a:r>
              <a:rPr lang="en-US" sz="2000" b="1" dirty="0">
                <a:solidFill>
                  <a:srgbClr val="002060"/>
                </a:solidFill>
              </a:rPr>
              <a:t>Initialization in JavaScript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After declaration, we have to assign values to that array, this process </a:t>
            </a:r>
            <a:r>
              <a:rPr lang="en-US" sz="2000" dirty="0">
                <a:solidFill>
                  <a:srgbClr val="002060"/>
                </a:solidFill>
              </a:rPr>
              <a:t>is </a:t>
            </a:r>
            <a:r>
              <a:rPr lang="en-US" sz="2000" dirty="0" smtClean="0">
                <a:solidFill>
                  <a:srgbClr val="002060"/>
                </a:solidFill>
              </a:rPr>
              <a:t>called Initialization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  </a:t>
            </a:r>
            <a:r>
              <a:rPr lang="en-US" sz="2000" dirty="0" err="1" smtClean="0">
                <a:solidFill>
                  <a:srgbClr val="002060"/>
                </a:solidFill>
              </a:rPr>
              <a:t>var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std_name</a:t>
            </a:r>
            <a:r>
              <a:rPr lang="en-US" sz="2000" dirty="0" smtClean="0">
                <a:solidFill>
                  <a:srgbClr val="002060"/>
                </a:solidFill>
              </a:rPr>
              <a:t> = ['</a:t>
            </a:r>
            <a:r>
              <a:rPr lang="en-US" sz="2000" dirty="0" err="1" smtClean="0">
                <a:solidFill>
                  <a:srgbClr val="002060"/>
                </a:solidFill>
              </a:rPr>
              <a:t>robert</a:t>
            </a:r>
            <a:r>
              <a:rPr lang="en-US" sz="2000" dirty="0" smtClean="0">
                <a:solidFill>
                  <a:srgbClr val="002060"/>
                </a:solidFill>
              </a:rPr>
              <a:t>','</a:t>
            </a:r>
            <a:r>
              <a:rPr lang="en-US" sz="2000" dirty="0" err="1" smtClean="0">
                <a:solidFill>
                  <a:srgbClr val="002060"/>
                </a:solidFill>
              </a:rPr>
              <a:t>kashi</a:t>
            </a:r>
            <a:r>
              <a:rPr lang="en-US" sz="2000" dirty="0" smtClean="0">
                <a:solidFill>
                  <a:srgbClr val="002060"/>
                </a:solidFill>
              </a:rPr>
              <a:t>','</a:t>
            </a:r>
            <a:r>
              <a:rPr lang="en-US" sz="2000" dirty="0" err="1" smtClean="0">
                <a:solidFill>
                  <a:srgbClr val="002060"/>
                </a:solidFill>
              </a:rPr>
              <a:t>faisal</a:t>
            </a:r>
            <a:r>
              <a:rPr lang="en-US" sz="2000" dirty="0" smtClean="0">
                <a:solidFill>
                  <a:srgbClr val="002060"/>
                </a:solidFill>
              </a:rPr>
              <a:t>','</a:t>
            </a:r>
            <a:r>
              <a:rPr lang="en-US" sz="2000" dirty="0" err="1" smtClean="0">
                <a:solidFill>
                  <a:srgbClr val="002060"/>
                </a:solidFill>
              </a:rPr>
              <a:t>jafri</a:t>
            </a:r>
            <a:r>
              <a:rPr lang="en-US" sz="2000" dirty="0" smtClean="0">
                <a:solidFill>
                  <a:srgbClr val="002060"/>
                </a:solidFill>
              </a:rPr>
              <a:t>','john'] </a:t>
            </a:r>
          </a:p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Accessing Array Elements</a:t>
            </a:r>
            <a:endParaRPr lang="en-US" sz="2000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Alter </a:t>
            </a:r>
            <a:r>
              <a:rPr lang="en-US" sz="2000" dirty="0">
                <a:solidFill>
                  <a:srgbClr val="002060"/>
                </a:solidFill>
              </a:rPr>
              <a:t>Initialization</a:t>
            </a:r>
            <a:r>
              <a:rPr lang="en-US" sz="2000" dirty="0" smtClean="0">
                <a:solidFill>
                  <a:srgbClr val="002060"/>
                </a:solidFill>
              </a:rPr>
              <a:t>, we can access elements from the array, using different methods. </a:t>
            </a:r>
          </a:p>
          <a:p>
            <a:pPr algn="l">
              <a:lnSpc>
                <a:spcPct val="150000"/>
              </a:lnSpc>
            </a:pPr>
            <a:r>
              <a:rPr lang="en-US" sz="2000" dirty="0" err="1">
                <a:solidFill>
                  <a:srgbClr val="002060"/>
                </a:solidFill>
              </a:rPr>
              <a:t>std_name</a:t>
            </a:r>
            <a:r>
              <a:rPr lang="en-US" sz="2000" dirty="0">
                <a:solidFill>
                  <a:srgbClr val="002060"/>
                </a:solidFill>
              </a:rPr>
              <a:t> = </a:t>
            </a:r>
            <a:r>
              <a:rPr lang="en-US" sz="2000" dirty="0" err="1" smtClean="0">
                <a:solidFill>
                  <a:srgbClr val="002060"/>
                </a:solidFill>
              </a:rPr>
              <a:t>std_name</a:t>
            </a:r>
            <a:r>
              <a:rPr lang="en-US" sz="2000" dirty="0" smtClean="0">
                <a:solidFill>
                  <a:srgbClr val="002060"/>
                </a:solidFill>
              </a:rPr>
              <a:t>[3]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8120" y="830520"/>
              <a:ext cx="7412040" cy="5509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760" y="821160"/>
                <a:ext cx="7430760" cy="55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603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Different Terminologies Of Array 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 lnSpcReduction="10000"/>
          </a:bodyPr>
          <a:lstStyle/>
          <a:p>
            <a:pPr algn="l"/>
            <a:r>
              <a:rPr lang="en-US" sz="1800" b="1" dirty="0">
                <a:solidFill>
                  <a:srgbClr val="002060"/>
                </a:solidFill>
              </a:rPr>
              <a:t>Elements of Array in JavaScript with diagram</a:t>
            </a:r>
          </a:p>
          <a:p>
            <a:pPr algn="l"/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</a:rPr>
              <a:t>           10	            12          14              16          18           20           22            24 		Memory Location</a:t>
            </a: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X = [							             ]	Total element = Eight </a:t>
            </a:r>
          </a:p>
          <a:p>
            <a:pPr algn="l"/>
            <a:endParaRPr lang="en-US" sz="1800" b="1" dirty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	0           1	             2             3            4              5              6             7	</a:t>
            </a: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Name				      Index			            Array Element</a:t>
            </a:r>
          </a:p>
          <a:p>
            <a:pPr algn="l"/>
            <a:endParaRPr lang="en-US" sz="1800" b="1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Different terminologies of array 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Name of array:</a:t>
            </a:r>
            <a:r>
              <a:rPr lang="en-US" sz="1800" dirty="0" smtClean="0">
                <a:solidFill>
                  <a:srgbClr val="002060"/>
                </a:solidFill>
              </a:rPr>
              <a:t> It show the array name, when we declare the array, then that variable is the name of array</a:t>
            </a: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Array Element:</a:t>
            </a:r>
            <a:r>
              <a:rPr lang="en-US" sz="1800" dirty="0" smtClean="0">
                <a:solidFill>
                  <a:srgbClr val="002060"/>
                </a:solidFill>
              </a:rPr>
              <a:t> Items or data in the array is the array element</a:t>
            </a: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Index:</a:t>
            </a:r>
            <a:r>
              <a:rPr lang="en-US" sz="1800" dirty="0" smtClean="0">
                <a:solidFill>
                  <a:srgbClr val="002060"/>
                </a:solidFill>
              </a:rPr>
              <a:t> Each array element have its own unique number, which help in accessing that element</a:t>
            </a: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Size:</a:t>
            </a:r>
            <a:r>
              <a:rPr lang="en-US" sz="1800" dirty="0" smtClean="0">
                <a:solidFill>
                  <a:srgbClr val="002060"/>
                </a:solidFill>
              </a:rPr>
              <a:t> Total number of element is the size of array</a:t>
            </a: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Memory location:</a:t>
            </a:r>
            <a:r>
              <a:rPr lang="en-US" sz="1800" dirty="0" smtClean="0">
                <a:solidFill>
                  <a:srgbClr val="002060"/>
                </a:solidFill>
              </a:rPr>
              <a:t> Each element are stored in the computer memory device which have their own specific and unique memory address or memory location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59809" y="2333769"/>
            <a:ext cx="818866" cy="70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8675" y="2333769"/>
            <a:ext cx="818866" cy="70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97541" y="2333769"/>
            <a:ext cx="818866" cy="70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16407" y="2333769"/>
            <a:ext cx="818866" cy="70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35273" y="2333769"/>
            <a:ext cx="818866" cy="70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54139" y="2333769"/>
            <a:ext cx="818866" cy="70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73005" y="2333769"/>
            <a:ext cx="818866" cy="70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91871" y="2333769"/>
            <a:ext cx="818866" cy="70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151428" y="2702257"/>
            <a:ext cx="764273" cy="74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087808" y="3291140"/>
            <a:ext cx="1235121" cy="31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72558" y="2804099"/>
            <a:ext cx="71649" cy="74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9553433" y="2688611"/>
            <a:ext cx="1091821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221371" y="2060813"/>
            <a:ext cx="1294832" cy="8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5750" y="2303463"/>
              <a:ext cx="295275" cy="393700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388" y="2294106"/>
                <a:ext cx="314000" cy="412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77925" y="2527300"/>
              <a:ext cx="331788" cy="357188"/>
            </p14:xfrm>
          </p:contentPart>
        </mc:Choice>
        <mc:Fallback xmlns=""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8569" y="2517938"/>
                <a:ext cx="350501" cy="375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20863" y="2544763"/>
              <a:ext cx="349250" cy="376237"/>
            </p14:xfrm>
          </p:contentPart>
        </mc:Choice>
        <mc:Fallback xmlns=""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1502" y="2535402"/>
                <a:ext cx="367973" cy="394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05600" y="3732213"/>
              <a:ext cx="107950" cy="161925"/>
            </p14:xfrm>
          </p:contentPart>
        </mc:Choice>
        <mc:Fallback xmlns="">
          <p:pic>
            <p:nvPicPr>
              <p:cNvPr id="10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96244" y="3722857"/>
                <a:ext cx="126661" cy="180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19913" y="3813175"/>
              <a:ext cx="125412" cy="36513"/>
            </p14:xfrm>
          </p:contentPart>
        </mc:Choice>
        <mc:Fallback xmlns="">
          <p:pic>
            <p:nvPicPr>
              <p:cNvPr id="10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10543" y="3803776"/>
                <a:ext cx="144152" cy="55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3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53275" y="3724275"/>
              <a:ext cx="26988" cy="177800"/>
            </p14:xfrm>
          </p:contentPart>
        </mc:Choice>
        <mc:Fallback xmlns="">
          <p:pic>
            <p:nvPicPr>
              <p:cNvPr id="103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44279" y="3714917"/>
                <a:ext cx="44980" cy="196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3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32588" y="4125913"/>
              <a:ext cx="152400" cy="204787"/>
            </p14:xfrm>
          </p:contentPart>
        </mc:Choice>
        <mc:Fallback xmlns="">
          <p:pic>
            <p:nvPicPr>
              <p:cNvPr id="103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23243" y="4116539"/>
                <a:ext cx="171091" cy="223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3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91350" y="4276725"/>
              <a:ext cx="90488" cy="36513"/>
            </p14:xfrm>
          </p:contentPart>
        </mc:Choice>
        <mc:Fallback xmlns="">
          <p:pic>
            <p:nvPicPr>
              <p:cNvPr id="103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81977" y="4267326"/>
                <a:ext cx="109235" cy="55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3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77100" y="4125913"/>
              <a:ext cx="9525" cy="152400"/>
            </p14:xfrm>
          </p:contentPart>
        </mc:Choice>
        <mc:Fallback xmlns="">
          <p:pic>
            <p:nvPicPr>
              <p:cNvPr id="103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67575" y="4116546"/>
                <a:ext cx="28575" cy="171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3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83475" y="4268788"/>
              <a:ext cx="88900" cy="169862"/>
            </p14:xfrm>
          </p:contentPart>
        </mc:Choice>
        <mc:Fallback xmlns="">
          <p:pic>
            <p:nvPicPr>
              <p:cNvPr id="103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74117" y="4259431"/>
                <a:ext cx="107616" cy="188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3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88263" y="4241800"/>
              <a:ext cx="98425" cy="142875"/>
            </p14:xfrm>
          </p:contentPart>
        </mc:Choice>
        <mc:Fallback xmlns="">
          <p:pic>
            <p:nvPicPr>
              <p:cNvPr id="103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78889" y="4232443"/>
                <a:ext cx="117173" cy="161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3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90213" y="3679825"/>
              <a:ext cx="80962" cy="187325"/>
            </p14:xfrm>
          </p:contentPart>
        </mc:Choice>
        <mc:Fallback xmlns="">
          <p:pic>
            <p:nvPicPr>
              <p:cNvPr id="103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80857" y="3670459"/>
                <a:ext cx="99673" cy="206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3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53150" y="4295775"/>
              <a:ext cx="204788" cy="133350"/>
            </p14:xfrm>
          </p:contentPart>
        </mc:Choice>
        <mc:Fallback xmlns="">
          <p:pic>
            <p:nvPicPr>
              <p:cNvPr id="103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43792" y="4286404"/>
                <a:ext cx="223503" cy="152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97038" y="3357563"/>
              <a:ext cx="982662" cy="660400"/>
            </p14:xfrm>
          </p:contentPart>
        </mc:Choice>
        <mc:Fallback xmlns="">
          <p:pic>
            <p:nvPicPr>
              <p:cNvPr id="103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87679" y="3348201"/>
                <a:ext cx="1001379" cy="679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4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33600" y="2527300"/>
              <a:ext cx="260350" cy="115888"/>
            </p14:xfrm>
          </p:contentPart>
        </mc:Choice>
        <mc:Fallback xmlns="">
          <p:pic>
            <p:nvPicPr>
              <p:cNvPr id="104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24237" y="2517943"/>
                <a:ext cx="279075" cy="1346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290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Array push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 and pop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 in JS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push()</a:t>
            </a:r>
            <a:endParaRPr lang="en-US" b="1" dirty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let colors = ['</a:t>
            </a:r>
            <a:r>
              <a:rPr lang="en-US" dirty="0" err="1" smtClean="0">
                <a:solidFill>
                  <a:srgbClr val="002060"/>
                </a:solidFill>
              </a:rPr>
              <a:t>red','yellow','pink','black','white</a:t>
            </a:r>
            <a:r>
              <a:rPr lang="en-US" dirty="0" smtClean="0">
                <a:solidFill>
                  <a:srgbClr val="002060"/>
                </a:solidFill>
              </a:rPr>
              <a:t>']</a:t>
            </a:r>
          </a:p>
          <a:p>
            <a:pPr algn="l"/>
            <a:r>
              <a:rPr lang="en-US" dirty="0" err="1" smtClean="0">
                <a:solidFill>
                  <a:srgbClr val="002060"/>
                </a:solidFill>
              </a:rPr>
              <a:t>colors.push</a:t>
            </a:r>
            <a:r>
              <a:rPr lang="en-US" dirty="0" smtClean="0">
                <a:solidFill>
                  <a:srgbClr val="002060"/>
                </a:solidFill>
              </a:rPr>
              <a:t>(‘gray') // add at end of the array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b="1" dirty="0">
                <a:solidFill>
                  <a:srgbClr val="002060"/>
                </a:solidFill>
              </a:rPr>
              <a:t>pop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let colors = ['</a:t>
            </a:r>
            <a:r>
              <a:rPr lang="en-US" dirty="0" err="1" smtClean="0">
                <a:solidFill>
                  <a:srgbClr val="002060"/>
                </a:solidFill>
              </a:rPr>
              <a:t>red','yellow','pink','black','white</a:t>
            </a:r>
            <a:r>
              <a:rPr lang="en-US" dirty="0" smtClean="0">
                <a:solidFill>
                  <a:srgbClr val="002060"/>
                </a:solidFill>
              </a:rPr>
              <a:t>']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colors.pop</a:t>
            </a:r>
            <a:r>
              <a:rPr lang="en-US" dirty="0">
                <a:solidFill>
                  <a:srgbClr val="002060"/>
                </a:solidFill>
              </a:rPr>
              <a:t>() // remove last </a:t>
            </a:r>
            <a:r>
              <a:rPr lang="en-US" dirty="0" smtClean="0">
                <a:solidFill>
                  <a:srgbClr val="002060"/>
                </a:solidFill>
              </a:rPr>
              <a:t>element of the array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0063" y="1490663"/>
              <a:ext cx="1116012" cy="1492250"/>
            </p14:xfrm>
          </p:contentPart>
        </mc:Choice>
        <mc:Fallback xmlns=""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703" y="1481303"/>
                <a:ext cx="1134732" cy="1510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17775" y="1751013"/>
              <a:ext cx="1108075" cy="357187"/>
            </p14:xfrm>
          </p:contentPart>
        </mc:Choice>
        <mc:Fallback xmlns=""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8412" y="1741661"/>
                <a:ext cx="1126801" cy="375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8150" y="4786313"/>
              <a:ext cx="847725" cy="44450"/>
            </p14:xfrm>
          </p:contentPart>
        </mc:Choice>
        <mc:Fallback xmlns=""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8791" y="4777067"/>
                <a:ext cx="866443" cy="62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37200" y="3813175"/>
              <a:ext cx="249238" cy="152400"/>
            </p14:xfrm>
          </p:contentPart>
        </mc:Choice>
        <mc:Fallback xmlns=""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27836" y="3803808"/>
                <a:ext cx="267967" cy="1711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66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Array shift() and </a:t>
            </a:r>
            <a:r>
              <a:rPr lang="en-US" sz="4800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unshift</a:t>
            </a:r>
            <a:r>
              <a:rPr lang="en-US" sz="48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 methods in JS</a:t>
            </a:r>
            <a:endParaRPr lang="en-US" sz="48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shift()</a:t>
            </a:r>
            <a:endParaRPr lang="en-US" b="1" dirty="0">
              <a:solidFill>
                <a:srgbClr val="002060"/>
              </a:solidFill>
            </a:endParaRPr>
          </a:p>
          <a:p>
            <a:pPr algn="l"/>
            <a:r>
              <a:rPr lang="en-US" dirty="0" err="1" smtClean="0">
                <a:solidFill>
                  <a:srgbClr val="002060"/>
                </a:solidFill>
              </a:rPr>
              <a:t>std_name.shift</a:t>
            </a:r>
            <a:r>
              <a:rPr lang="en-US" dirty="0" smtClean="0">
                <a:solidFill>
                  <a:srgbClr val="002060"/>
                </a:solidFill>
              </a:rPr>
              <a:t>() //remove at first</a:t>
            </a:r>
          </a:p>
          <a:p>
            <a:pPr algn="l"/>
            <a:endParaRPr lang="en-US" b="1" dirty="0" smtClean="0">
              <a:solidFill>
                <a:srgbClr val="002060"/>
              </a:solidFill>
            </a:endParaRPr>
          </a:p>
          <a:p>
            <a:pPr algn="l"/>
            <a:r>
              <a:rPr lang="en-US" b="1" dirty="0" err="1" smtClean="0">
                <a:solidFill>
                  <a:srgbClr val="002060"/>
                </a:solidFill>
              </a:rPr>
              <a:t>unshift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dirty="0" err="1" smtClean="0">
                <a:solidFill>
                  <a:srgbClr val="002060"/>
                </a:solidFill>
              </a:rPr>
              <a:t>std_name.unshift</a:t>
            </a:r>
            <a:r>
              <a:rPr lang="en-US" dirty="0" smtClean="0">
                <a:solidFill>
                  <a:srgbClr val="002060"/>
                </a:solidFill>
              </a:rPr>
              <a:t>(‘</a:t>
            </a:r>
            <a:r>
              <a:rPr lang="en-US" dirty="0" err="1" smtClean="0">
                <a:solidFill>
                  <a:srgbClr val="002060"/>
                </a:solidFill>
              </a:rPr>
              <a:t>jafri</a:t>
            </a:r>
            <a:r>
              <a:rPr lang="en-US" dirty="0" smtClean="0">
                <a:solidFill>
                  <a:srgbClr val="002060"/>
                </a:solidFill>
              </a:rPr>
              <a:t>') </a:t>
            </a:r>
            <a:r>
              <a:rPr lang="en-US" dirty="0">
                <a:solidFill>
                  <a:srgbClr val="002060"/>
                </a:solidFill>
              </a:rPr>
              <a:t>// add at begin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7525" y="1643063"/>
              <a:ext cx="812800" cy="884237"/>
            </p14:xfrm>
          </p:contentPart>
        </mc:Choice>
        <mc:Fallback xmlns=""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166" y="1633759"/>
                <a:ext cx="831518" cy="902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20863" y="1866900"/>
              <a:ext cx="393700" cy="268288"/>
            </p14:xfrm>
          </p:contentPart>
        </mc:Choice>
        <mc:Fallback xmlns="">
          <p:pic>
            <p:nvPicPr>
              <p:cNvPr id="30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1498" y="1857537"/>
                <a:ext cx="412430" cy="287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6150" y="3446463"/>
              <a:ext cx="215900" cy="98425"/>
            </p14:xfrm>
          </p:contentPart>
        </mc:Choice>
        <mc:Fallback xmlns="">
          <p:pic>
            <p:nvPicPr>
              <p:cNvPr id="30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6747" y="3437089"/>
                <a:ext cx="234705" cy="117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85938" y="3821113"/>
              <a:ext cx="446087" cy="19050"/>
            </p14:xfrm>
          </p:contentPart>
        </mc:Choice>
        <mc:Fallback xmlns="">
          <p:pic>
            <p:nvPicPr>
              <p:cNvPr id="30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6592" y="3812108"/>
                <a:ext cx="464779" cy="37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98800" y="3321050"/>
              <a:ext cx="312738" cy="107950"/>
            </p14:xfrm>
          </p:contentPart>
        </mc:Choice>
        <mc:Fallback xmlns="">
          <p:pic>
            <p:nvPicPr>
              <p:cNvPr id="30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89465" y="3311663"/>
                <a:ext cx="331409" cy="1267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257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Array </a:t>
            </a:r>
            <a:r>
              <a:rPr lang="en-US" b="1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indexOf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 in JavaScript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b="1" dirty="0" err="1" smtClean="0">
                <a:solidFill>
                  <a:srgbClr val="002060"/>
                </a:solidFill>
              </a:rPr>
              <a:t>indexOf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let colors = ['</a:t>
            </a:r>
            <a:r>
              <a:rPr lang="en-US" dirty="0" err="1" smtClean="0">
                <a:solidFill>
                  <a:srgbClr val="002060"/>
                </a:solidFill>
              </a:rPr>
              <a:t>red','yellow','pink','black','white</a:t>
            </a:r>
            <a:r>
              <a:rPr lang="en-US" dirty="0" smtClean="0">
                <a:solidFill>
                  <a:srgbClr val="002060"/>
                </a:solidFill>
              </a:rPr>
              <a:t>']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let </a:t>
            </a:r>
            <a:r>
              <a:rPr lang="en-US" dirty="0" err="1" smtClean="0">
                <a:solidFill>
                  <a:srgbClr val="002060"/>
                </a:solidFill>
              </a:rPr>
              <a:t>index_element</a:t>
            </a:r>
            <a:r>
              <a:rPr lang="en-US" dirty="0" smtClean="0">
                <a:solidFill>
                  <a:srgbClr val="002060"/>
                </a:solidFill>
              </a:rPr>
              <a:t>= </a:t>
            </a:r>
            <a:r>
              <a:rPr lang="en-US" dirty="0" err="1" smtClean="0">
                <a:solidFill>
                  <a:srgbClr val="002060"/>
                </a:solidFill>
              </a:rPr>
              <a:t>colors.indexOf</a:t>
            </a:r>
            <a:r>
              <a:rPr lang="en-US" dirty="0" smtClean="0">
                <a:solidFill>
                  <a:srgbClr val="002060"/>
                </a:solidFill>
              </a:rPr>
              <a:t>(‘black')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5338" y="2509838"/>
              <a:ext cx="606425" cy="1587"/>
            </p14:xfrm>
          </p:contentPart>
        </mc:Choice>
        <mc:Fallback xmlns=""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992" y="2468576"/>
                <a:ext cx="625117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54225" y="2089150"/>
              <a:ext cx="115888" cy="688975"/>
            </p14:xfrm>
          </p:contentPart>
        </mc:Choice>
        <mc:Fallback xmlns="">
          <p:pic>
            <p:nvPicPr>
              <p:cNvPr id="40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4925" y="2079820"/>
                <a:ext cx="134487" cy="707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43188" y="2009775"/>
              <a:ext cx="393700" cy="517525"/>
            </p14:xfrm>
          </p:contentPart>
        </mc:Choice>
        <mc:Fallback xmlns="">
          <p:pic>
            <p:nvPicPr>
              <p:cNvPr id="41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3823" y="2000470"/>
                <a:ext cx="412430" cy="536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95713" y="1785938"/>
              <a:ext cx="1027112" cy="446087"/>
            </p14:xfrm>
          </p:contentPart>
        </mc:Choice>
        <mc:Fallback xmlns="">
          <p:pic>
            <p:nvPicPr>
              <p:cNvPr id="41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6356" y="1776592"/>
                <a:ext cx="1045826" cy="464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83225" y="2009775"/>
              <a:ext cx="71438" cy="142875"/>
            </p14:xfrm>
          </p:contentPart>
        </mc:Choice>
        <mc:Fallback xmlns="">
          <p:pic>
            <p:nvPicPr>
              <p:cNvPr id="41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73938" y="2000441"/>
                <a:ext cx="90012" cy="161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0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89525" y="2608263"/>
              <a:ext cx="107950" cy="53975"/>
            </p14:xfrm>
          </p:contentPart>
        </mc:Choice>
        <mc:Fallback xmlns="">
          <p:pic>
            <p:nvPicPr>
              <p:cNvPr id="410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80107" y="2598907"/>
                <a:ext cx="126787" cy="72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0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72125" y="2687638"/>
              <a:ext cx="866775" cy="401637"/>
            </p14:xfrm>
          </p:contentPart>
        </mc:Choice>
        <mc:Fallback xmlns="">
          <p:pic>
            <p:nvPicPr>
              <p:cNvPr id="410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62766" y="2678289"/>
                <a:ext cx="885493" cy="420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0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1225" y="2946400"/>
              <a:ext cx="1482725" cy="19050"/>
            </p14:xfrm>
          </p:contentPart>
        </mc:Choice>
        <mc:Fallback xmlns="">
          <p:pic>
            <p:nvPicPr>
              <p:cNvPr id="410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1866" y="2938280"/>
                <a:ext cx="1501444" cy="352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235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Array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length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 in JavaScript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length()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let colors = ['</a:t>
            </a:r>
            <a:r>
              <a:rPr lang="en-US" dirty="0" err="1" smtClean="0">
                <a:solidFill>
                  <a:srgbClr val="002060"/>
                </a:solidFill>
              </a:rPr>
              <a:t>red','yellow','pink','black','white</a:t>
            </a:r>
            <a:r>
              <a:rPr lang="en-US" dirty="0" smtClean="0">
                <a:solidFill>
                  <a:srgbClr val="002060"/>
                </a:solidFill>
              </a:rPr>
              <a:t>']</a:t>
            </a:r>
            <a:endParaRPr lang="en-US" b="1" dirty="0" smtClean="0">
              <a:solidFill>
                <a:srgbClr val="002060"/>
              </a:solidFill>
            </a:endParaRPr>
          </a:p>
          <a:p>
            <a:pPr algn="l"/>
            <a:r>
              <a:rPr lang="en-US" dirty="0" err="1" smtClean="0">
                <a:solidFill>
                  <a:srgbClr val="002060"/>
                </a:solidFill>
              </a:rPr>
              <a:t>document.write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colors.length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68475" y="1901825"/>
              <a:ext cx="320675" cy="206375"/>
            </p14:xfrm>
          </p:contentPart>
        </mc:Choice>
        <mc:Fallback xmlns=""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9149" y="1892590"/>
                <a:ext cx="339327" cy="224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00313" y="2955925"/>
              <a:ext cx="554037" cy="36513"/>
            </p14:xfrm>
          </p:contentPart>
        </mc:Choice>
        <mc:Fallback xmlns="">
          <p:pic>
            <p:nvPicPr>
              <p:cNvPr id="51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0953" y="2946797"/>
                <a:ext cx="572757" cy="54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03713" y="2670175"/>
              <a:ext cx="768350" cy="277813"/>
            </p14:xfrm>
          </p:contentPart>
        </mc:Choice>
        <mc:Fallback xmlns="">
          <p:pic>
            <p:nvPicPr>
              <p:cNvPr id="51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94334" y="2660794"/>
                <a:ext cx="787108" cy="2965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423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Array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join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 in JavaScript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</a:rPr>
              <a:t>join()</a:t>
            </a:r>
          </a:p>
          <a:p>
            <a:pPr algn="l"/>
            <a:r>
              <a:rPr lang="en-US" dirty="0" err="1" smtClean="0">
                <a:solidFill>
                  <a:srgbClr val="002060"/>
                </a:solidFill>
              </a:rPr>
              <a:t>colors.join</a:t>
            </a:r>
            <a:r>
              <a:rPr lang="en-US" dirty="0" smtClean="0">
                <a:solidFill>
                  <a:srgbClr val="002060"/>
                </a:solidFill>
              </a:rPr>
              <a:t>(take separator);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Separator means “ , blank, ‘, &amp; etc. ”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l</a:t>
            </a:r>
            <a:r>
              <a:rPr lang="en-US" dirty="0" smtClean="0">
                <a:solidFill>
                  <a:srgbClr val="002060"/>
                </a:solidFill>
              </a:rPr>
              <a:t>et colors = [‘red', ‘white', ‘green'];</a:t>
            </a:r>
          </a:p>
          <a:p>
            <a:pPr algn="l"/>
            <a:r>
              <a:rPr lang="en-US" dirty="0" err="1" smtClean="0">
                <a:solidFill>
                  <a:srgbClr val="002060"/>
                </a:solidFill>
              </a:rPr>
              <a:t>colors.join</a:t>
            </a:r>
            <a:r>
              <a:rPr lang="en-US" dirty="0" smtClean="0">
                <a:solidFill>
                  <a:srgbClr val="002060"/>
                </a:solidFill>
              </a:rPr>
              <a:t>(“”);      // ‘</a:t>
            </a:r>
            <a:r>
              <a:rPr lang="en-US" dirty="0" err="1" smtClean="0">
                <a:solidFill>
                  <a:srgbClr val="002060"/>
                </a:solidFill>
              </a:rPr>
              <a:t>redwhitegreen</a:t>
            </a:r>
            <a:r>
              <a:rPr lang="en-US" dirty="0" smtClean="0">
                <a:solidFill>
                  <a:srgbClr val="002060"/>
                </a:solidFill>
              </a:rPr>
              <a:t>'</a:t>
            </a:r>
          </a:p>
          <a:p>
            <a:pPr algn="l"/>
            <a:r>
              <a:rPr lang="en-US" dirty="0" err="1" smtClean="0">
                <a:solidFill>
                  <a:srgbClr val="002060"/>
                </a:solidFill>
              </a:rPr>
              <a:t>colors.join</a:t>
            </a:r>
            <a:r>
              <a:rPr lang="en-US" dirty="0" smtClean="0">
                <a:solidFill>
                  <a:srgbClr val="002060"/>
                </a:solidFill>
              </a:rPr>
              <a:t>(‘+ ');  // ‘red+ white+ green'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9100" y="2527300"/>
              <a:ext cx="430213" cy="9525"/>
            </p14:xfrm>
          </p:contentPart>
        </mc:Choice>
        <mc:Fallback xmlns=""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708" y="2523548"/>
                <a:ext cx="448996" cy="17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76350" y="2509838"/>
              <a:ext cx="179388" cy="7937"/>
            </p14:xfrm>
          </p:contentPart>
        </mc:Choice>
        <mc:Fallback xmlns=""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6966" y="2503389"/>
                <a:ext cx="198157" cy="20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14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63800" y="1697038"/>
              <a:ext cx="1822450" cy="490537"/>
            </p14:xfrm>
          </p:contentPart>
        </mc:Choice>
        <mc:Fallback xmlns="">
          <p:pic>
            <p:nvPicPr>
              <p:cNvPr id="614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4460" y="1687708"/>
                <a:ext cx="1841131" cy="509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4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16263" y="3867150"/>
              <a:ext cx="1349375" cy="7938"/>
            </p14:xfrm>
          </p:contentPart>
        </mc:Choice>
        <mc:Fallback xmlns="">
          <p:pic>
            <p:nvPicPr>
              <p:cNvPr id="614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6897" y="3865852"/>
                <a:ext cx="1368106" cy="10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15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74838" y="4268788"/>
              <a:ext cx="63500" cy="9525"/>
            </p14:xfrm>
          </p:contentPart>
        </mc:Choice>
        <mc:Fallback xmlns="">
          <p:pic>
            <p:nvPicPr>
              <p:cNvPr id="615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65404" y="4259943"/>
                <a:ext cx="82369" cy="272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002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8560</TotalTime>
  <Words>420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Office Theme</vt:lpstr>
      <vt:lpstr>Day 07: Array in JavaScript</vt:lpstr>
      <vt:lpstr>Array in JavaScript</vt:lpstr>
      <vt:lpstr>Array Declaration and Initialization in JS</vt:lpstr>
      <vt:lpstr>Different Terminologies Of Array </vt:lpstr>
      <vt:lpstr>Array push() and pop() in JS</vt:lpstr>
      <vt:lpstr>Array shift() and unshift() methods in JS</vt:lpstr>
      <vt:lpstr>Array indexOf() in JavaScript</vt:lpstr>
      <vt:lpstr>Array length() in JavaScript</vt:lpstr>
      <vt:lpstr>Array join() in JavaScript</vt:lpstr>
      <vt:lpstr>Array slice() in 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566</cp:revision>
  <dcterms:created xsi:type="dcterms:W3CDTF">2021-05-29T23:44:42Z</dcterms:created>
  <dcterms:modified xsi:type="dcterms:W3CDTF">2022-07-23T00:28:46Z</dcterms:modified>
</cp:coreProperties>
</file>