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40"/>
  </p:notesMasterIdLst>
  <p:sldIdLst>
    <p:sldId id="1972" r:id="rId6"/>
    <p:sldId id="2019" r:id="rId7"/>
    <p:sldId id="2018" r:id="rId8"/>
    <p:sldId id="2020" r:id="rId9"/>
    <p:sldId id="2021" r:id="rId10"/>
    <p:sldId id="2022" r:id="rId11"/>
    <p:sldId id="2023" r:id="rId12"/>
    <p:sldId id="2024" r:id="rId13"/>
    <p:sldId id="2025" r:id="rId14"/>
    <p:sldId id="2037" r:id="rId15"/>
    <p:sldId id="2038" r:id="rId16"/>
    <p:sldId id="2026" r:id="rId17"/>
    <p:sldId id="2027" r:id="rId18"/>
    <p:sldId id="2028" r:id="rId19"/>
    <p:sldId id="2029" r:id="rId20"/>
    <p:sldId id="2030" r:id="rId21"/>
    <p:sldId id="2031" r:id="rId22"/>
    <p:sldId id="2032" r:id="rId23"/>
    <p:sldId id="2033" r:id="rId24"/>
    <p:sldId id="2036" r:id="rId25"/>
    <p:sldId id="2034" r:id="rId26"/>
    <p:sldId id="2047" r:id="rId27"/>
    <p:sldId id="2049" r:id="rId28"/>
    <p:sldId id="2050" r:id="rId29"/>
    <p:sldId id="2039" r:id="rId30"/>
    <p:sldId id="2040" r:id="rId31"/>
    <p:sldId id="2041" r:id="rId32"/>
    <p:sldId id="2042" r:id="rId33"/>
    <p:sldId id="2043" r:id="rId34"/>
    <p:sldId id="2046" r:id="rId35"/>
    <p:sldId id="2044" r:id="rId36"/>
    <p:sldId id="2045" r:id="rId37"/>
    <p:sldId id="2048" r:id="rId38"/>
    <p:sldId id="269" r:id="rId39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72"/>
            <p14:sldId id="2019"/>
            <p14:sldId id="2018"/>
            <p14:sldId id="2020"/>
            <p14:sldId id="2021"/>
            <p14:sldId id="2022"/>
            <p14:sldId id="2023"/>
            <p14:sldId id="2024"/>
            <p14:sldId id="2025"/>
            <p14:sldId id="2037"/>
            <p14:sldId id="2038"/>
            <p14:sldId id="2026"/>
            <p14:sldId id="2027"/>
            <p14:sldId id="2028"/>
            <p14:sldId id="2029"/>
            <p14:sldId id="2030"/>
            <p14:sldId id="2031"/>
            <p14:sldId id="2032"/>
            <p14:sldId id="2033"/>
            <p14:sldId id="2036"/>
            <p14:sldId id="2034"/>
            <p14:sldId id="2047"/>
            <p14:sldId id="2049"/>
            <p14:sldId id="2050"/>
            <p14:sldId id="2039"/>
            <p14:sldId id="2040"/>
            <p14:sldId id="2041"/>
            <p14:sldId id="2042"/>
            <p14:sldId id="2043"/>
            <p14:sldId id="2046"/>
            <p14:sldId id="2044"/>
            <p14:sldId id="2045"/>
            <p14:sldId id="2048"/>
          </p14:sldIdLst>
        </p14:section>
        <p14:section name="Project Detailing" id="{AE277C95-68F2-4D3F-BE70-E85082A6F729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8A400-FA8C-0003-CD9F-3C7FF8924DE0}" v="1255" dt="2020-11-27T11:42:53.094"/>
    <p1510:client id="{03E9026E-4C03-5EE6-D7F4-4421E34C155F}" v="16" dt="2020-11-27T04:36:23.646"/>
    <p1510:client id="{EDDE020A-00F7-1F8F-7286-165316F03B5B}" v="50" dt="2020-11-27T09:13:52.180"/>
    <p1510:client id="{A40C71D3-071B-A639-C342-C6CC880B4683}" v="714" dt="2020-12-01T04:28:32.648"/>
    <p1510:client id="{0EB008E9-4CC2-4FA9-44B6-41C2FA0BBAF9}" v="878" dt="2020-11-28T04:18:02.110"/>
    <p1510:client id="{1509C2D7-EA9A-FFF7-5A0F-03CA6ED38C16}" v="8" dt="2020-11-27T03:43:30.183"/>
    <p1510:client id="{F952D675-2DAB-BBB0-297F-95032FD388A9}" v="1163" dt="2020-11-26T13:07:45.383"/>
    <p1510:client id="{84F8CD17-BFBF-67B3-A371-C9732A138D27}" v="37" dt="2020-12-01T12:42:47.680"/>
    <p1510:client id="{0F6F5C4C-A6D4-9D39-83A4-E45012E939C2}" v="155" dt="2020-11-26T04:19:41.504"/>
    <p1510:client id="{24B5A377-1788-5AFE-5F71-BB01D6218F8B}" v="705" dt="2020-11-26T04:19:59.540"/>
    <p1510:client id="{2237E4C4-154B-E7A0-E314-492679367E1B}" v="982" dt="2020-11-27T12:02:06.064"/>
    <p1510:client id="{28DA2A46-3E22-FF8D-7B05-A106627F0AB4}" v="101" dt="2020-12-01T05:19:26.181"/>
    <p1510:client id="{2E696115-D8DE-CA4B-54D3-849875541EB0}" v="271" dt="2020-11-27T04:26:16.340"/>
    <p1510:client id="{31C497FE-0E20-4402-BC11-4E63706A0517}" v="40" dt="2020-11-26T11:15:11.007"/>
    <p1510:client id="{3F5A6A73-4ECD-20EF-E13D-7202C650697D}" v="215" dt="2020-11-30T04:25:58.979"/>
    <p1510:client id="{CB1F4FC1-13A8-9B72-846E-A137952B9D1B}" v="642" dt="2020-11-30T13:13:43.996"/>
    <p1510:client id="{40E30667-136D-52ED-6921-27D075604CC4}" v="1936" dt="2020-11-26T12:08:49.976"/>
    <p1510:client id="{46C13632-5BD3-9BF7-4F67-AB7972B0AC2E}" v="1860" dt="2020-12-01T03:58:21.824"/>
    <p1510:client id="{488AC531-1E38-7E13-46CE-E0FCBCD74631}" v="446" dt="2020-12-01T04:56:10.777"/>
    <p1510:client id="{A3BB05DD-A60B-4DEF-D025-8E9EAE2682C6}" v="675" dt="2020-12-02T04:30:11.035"/>
    <p1510:client id="{61527EAE-A791-496F-4D25-761A8062118C}" v="38" dt="2020-11-30T11:39:08.834"/>
    <p1510:client id="{D96C48AF-2866-90DC-5095-D03EA5C1831E}" v="755" dt="2020-11-26T12:37:08.430"/>
    <p1510:client id="{ABD115B9-1ED3-1302-FFB1-E514994DA624}" v="68" dt="2020-11-27T13:01:56.207"/>
    <p1510:client id="{640C941B-48DC-B401-0CC2-8FA90ED09039}" v="53" dt="2020-11-27T13:03:41.699"/>
    <p1510:client id="{C9110E51-A6B1-350B-A8A7-CECC144A3C4E}" v="1130" dt="2020-12-02T11:13:02.610"/>
    <p1510:client id="{6526EBF5-235F-F150-459E-B248FF773839}" v="1627" dt="2020-11-27T12:09:12.684"/>
    <p1510:client id="{76609394-8BA4-6C04-100A-4C80F2E4877F}" v="12" dt="2020-11-27T05:07:12.092"/>
    <p1510:client id="{82B44771-2807-B48C-E87A-9A08FAC0FEFD}" v="2" dt="2020-11-28T03:46:00.464"/>
    <p1510:client id="{CAA277B3-93E2-FCEF-04A2-389CF9709031}" v="332" dt="2020-11-28T04:18:54.396"/>
    <p1510:client id="{B5F3B637-BFA1-A636-710A-59DE98C7D010}" v="325" dt="2020-11-26T04:28:50.223"/>
    <p1510:client id="{878107E4-8CD2-7A30-C6A2-2FAC434CF2AC}" v="361" dt="2020-11-30T15:57:11.641"/>
    <p1510:client id="{B8055015-2993-40EE-8EA8-3E702A7A3C60}" v="398" dt="2020-11-25T13:27:34.223"/>
    <p1510:client id="{8BE80FE0-7758-D6BB-28C7-DAF9810768B0}" v="328" dt="2020-11-30T13:10:53.261"/>
    <p1510:client id="{ED3F7759-ADCE-E810-ED4C-DC5DAE8ADB6B}" v="1" dt="2020-12-03T06:53:36.289"/>
    <p1510:client id="{9321C617-6E8E-4F8B-ADFA-8B382EE090BF}" v="1589" dt="2020-11-27T11:12:59.448"/>
    <p1510:client id="{94FED567-BE5B-EBFF-3520-D454C73497D9}" v="538" dt="2020-11-30T12:54:40.251"/>
    <p1510:client id="{962CFB64-CFD6-DAE1-180D-48F4BF835E2F}" v="6" dt="2020-11-28T04:28:24.637"/>
    <p1510:client id="{A02E96F1-23AA-273C-CAAC-5E3296BA8923}" v="268" dt="2020-12-03T04:54:40.668"/>
    <p1510:client id="{A6746207-F7FD-9875-37AD-26AEE205046D}" v="3721" dt="2020-11-26T12:31:46.189"/>
    <p1510:client id="{AD8D54D7-D5B5-CDB4-14A9-7954D8A4C576}" v="170" dt="2020-11-30T04:12:55.617"/>
    <p1510:client id="{B4ABD3C9-61FB-2D24-4E5A-81391ADE54C0}" v="928" dt="2020-11-25T13:19:35.825"/>
    <p1510:client id="{C5E4B8F6-02A8-4CF4-B2B7-2A34293AEA53}" v="2198" dt="2020-11-25T13:08:59.413"/>
    <p1510:client id="{C7EE10B4-B05C-D391-E257-301C0579B3A6}" v="686" dt="2020-11-27T16:40:37.434"/>
    <p1510:client id="{D3128A8B-2606-407D-86C6-83AAF90DD263}" v="782" dt="2020-11-26T11:12:43.041"/>
    <p1510:client id="{DE9A13E8-43C7-4F50-B64E-FBA966F65382}" v="323" dt="2020-11-25T12:24:16.396"/>
    <p1510:client id="{E654AE5F-42AD-E945-687B-86F706D9B6B1}" v="404" dt="2020-12-01T04:29:23.512"/>
    <p1510:client id="{EA093653-237A-6F86-9BD9-EA39EC668FA0}" v="142" dt="2020-11-30T07:15:59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kumar Shah" userId="S::parthkumar.shah@ltts.com::fd977dd9-40fc-4774-87a7-fbe953d51968" providerId="AD" clId="Web-{B5F3B637-BFA1-A636-710A-59DE98C7D010}"/>
    <pc:docChg chg="addSld modSld modSection">
      <pc:chgData name="Parthkumar Shah" userId="S::parthkumar.shah@ltts.com::fd977dd9-40fc-4774-87a7-fbe953d51968" providerId="AD" clId="Web-{B5F3B637-BFA1-A636-710A-59DE98C7D010}" dt="2020-11-26T04:28:50.223" v="297" actId="20577"/>
      <pc:docMkLst>
        <pc:docMk/>
      </pc:docMkLst>
      <pc:sldChg chg="addSp delSp modSp">
        <pc:chgData name="Parthkumar Shah" userId="S::parthkumar.shah@ltts.com::fd977dd9-40fc-4774-87a7-fbe953d51968" providerId="AD" clId="Web-{B5F3B637-BFA1-A636-710A-59DE98C7D010}" dt="2020-11-26T04:06:13.598" v="106" actId="20577"/>
        <pc:sldMkLst>
          <pc:docMk/>
          <pc:sldMk cId="1252768633" sldId="1982"/>
        </pc:sldMkLst>
        <pc:spChg chg="add del">
          <ac:chgData name="Parthkumar Shah" userId="S::parthkumar.shah@ltts.com::fd977dd9-40fc-4774-87a7-fbe953d51968" providerId="AD" clId="Web-{B5F3B637-BFA1-A636-710A-59DE98C7D010}" dt="2020-11-26T04:04:01.645" v="38"/>
          <ac:spMkLst>
            <pc:docMk/>
            <pc:sldMk cId="1252768633" sldId="1982"/>
            <ac:spMk id="4" creationId="{20174FEB-B5E1-4A8B-A0EB-46713A56FB2D}"/>
          </ac:spMkLst>
        </pc:spChg>
        <pc:spChg chg="mod">
          <ac:chgData name="Parthkumar Shah" userId="S::parthkumar.shah@ltts.com::fd977dd9-40fc-4774-87a7-fbe953d51968" providerId="AD" clId="Web-{B5F3B637-BFA1-A636-710A-59DE98C7D010}" dt="2020-11-26T04:06:13.598" v="106" actId="20577"/>
          <ac:spMkLst>
            <pc:docMk/>
            <pc:sldMk cId="1252768633" sldId="1982"/>
            <ac:spMk id="5" creationId="{83E516F8-B62A-4DFD-A589-31CDEE2A7574}"/>
          </ac:spMkLst>
        </pc:spChg>
        <pc:spChg chg="add mod">
          <ac:chgData name="Parthkumar Shah" userId="S::parthkumar.shah@ltts.com::fd977dd9-40fc-4774-87a7-fbe953d51968" providerId="AD" clId="Web-{B5F3B637-BFA1-A636-710A-59DE98C7D010}" dt="2020-11-26T04:04:58.692" v="105" actId="1076"/>
          <ac:spMkLst>
            <pc:docMk/>
            <pc:sldMk cId="1252768633" sldId="1982"/>
            <ac:spMk id="6" creationId="{DDE1F8AE-2B1C-4E11-9069-6192444FBD43}"/>
          </ac:spMkLst>
        </pc:spChg>
      </pc:sldChg>
      <pc:sldChg chg="addSp modSp">
        <pc:chgData name="Parthkumar Shah" userId="S::parthkumar.shah@ltts.com::fd977dd9-40fc-4774-87a7-fbe953d51968" providerId="AD" clId="Web-{B5F3B637-BFA1-A636-710A-59DE98C7D010}" dt="2020-11-26T04:25:41.848" v="221" actId="1076"/>
        <pc:sldMkLst>
          <pc:docMk/>
          <pc:sldMk cId="159346415" sldId="1987"/>
        </pc:sldMkLst>
        <pc:spChg chg="mod">
          <ac:chgData name="Parthkumar Shah" userId="S::parthkumar.shah@ltts.com::fd977dd9-40fc-4774-87a7-fbe953d51968" providerId="AD" clId="Web-{B5F3B637-BFA1-A636-710A-59DE98C7D010}" dt="2020-11-26T04:02:48.301" v="4" actId="20577"/>
          <ac:spMkLst>
            <pc:docMk/>
            <pc:sldMk cId="159346415" sldId="1987"/>
            <ac:spMk id="2" creationId="{E71FFD79-248D-4917-BA6F-E4F43C0A2F25}"/>
          </ac:spMkLst>
        </pc:spChg>
        <pc:spChg chg="add mod">
          <ac:chgData name="Parthkumar Shah" userId="S::parthkumar.shah@ltts.com::fd977dd9-40fc-4774-87a7-fbe953d51968" providerId="AD" clId="Web-{B5F3B637-BFA1-A636-710A-59DE98C7D010}" dt="2020-11-26T04:25:41.848" v="221" actId="1076"/>
          <ac:spMkLst>
            <pc:docMk/>
            <pc:sldMk cId="159346415" sldId="1987"/>
            <ac:spMk id="3" creationId="{0A7016C2-FEA5-4EB6-82AE-4985364A7A89}"/>
          </ac:spMkLst>
        </pc:spChg>
        <pc:spChg chg="mod">
          <ac:chgData name="Parthkumar Shah" userId="S::parthkumar.shah@ltts.com::fd977dd9-40fc-4774-87a7-fbe953d51968" providerId="AD" clId="Web-{B5F3B637-BFA1-A636-710A-59DE98C7D010}" dt="2020-11-26T04:24:50.333" v="173" actId="20577"/>
          <ac:spMkLst>
            <pc:docMk/>
            <pc:sldMk cId="159346415" sldId="1987"/>
            <ac:spMk id="6" creationId="{4E5E81EE-9184-439A-BE41-F3931BE1E4B2}"/>
          </ac:spMkLst>
        </pc:spChg>
      </pc:sldChg>
      <pc:sldChg chg="modSp">
        <pc:chgData name="Parthkumar Shah" userId="S::parthkumar.shah@ltts.com::fd977dd9-40fc-4774-87a7-fbe953d51968" providerId="AD" clId="Web-{B5F3B637-BFA1-A636-710A-59DE98C7D010}" dt="2020-11-26T04:28:50.208" v="296" actId="20577"/>
        <pc:sldMkLst>
          <pc:docMk/>
          <pc:sldMk cId="4222276476" sldId="1988"/>
        </pc:sldMkLst>
        <pc:spChg chg="mod">
          <ac:chgData name="Parthkumar Shah" userId="S::parthkumar.shah@ltts.com::fd977dd9-40fc-4774-87a7-fbe953d51968" providerId="AD" clId="Web-{B5F3B637-BFA1-A636-710A-59DE98C7D010}" dt="2020-11-26T04:28:50.208" v="296" actId="20577"/>
          <ac:spMkLst>
            <pc:docMk/>
            <pc:sldMk cId="4222276476" sldId="1988"/>
            <ac:spMk id="2" creationId="{E71FFD79-248D-4917-BA6F-E4F43C0A2F25}"/>
          </ac:spMkLst>
        </pc:spChg>
      </pc:sldChg>
      <pc:sldChg chg="addSp delSp modSp add replId">
        <pc:chgData name="Parthkumar Shah" userId="S::parthkumar.shah@ltts.com::fd977dd9-40fc-4774-87a7-fbe953d51968" providerId="AD" clId="Web-{B5F3B637-BFA1-A636-710A-59DE98C7D010}" dt="2020-11-26T04:27:55.973" v="251" actId="1076"/>
        <pc:sldMkLst>
          <pc:docMk/>
          <pc:sldMk cId="1343107599" sldId="1989"/>
        </pc:sldMkLst>
        <pc:spChg chg="del">
          <ac:chgData name="Parthkumar Shah" userId="S::parthkumar.shah@ltts.com::fd977dd9-40fc-4774-87a7-fbe953d51968" providerId="AD" clId="Web-{B5F3B637-BFA1-A636-710A-59DE98C7D010}" dt="2020-11-26T04:12:14.520" v="110"/>
          <ac:spMkLst>
            <pc:docMk/>
            <pc:sldMk cId="1343107599" sldId="1989"/>
            <ac:spMk id="5" creationId="{83E516F8-B62A-4DFD-A589-31CDEE2A7574}"/>
          </ac:spMkLst>
        </pc:spChg>
        <pc:spChg chg="add del mod">
          <ac:chgData name="Parthkumar Shah" userId="S::parthkumar.shah@ltts.com::fd977dd9-40fc-4774-87a7-fbe953d51968" providerId="AD" clId="Web-{B5F3B637-BFA1-A636-710A-59DE98C7D010}" dt="2020-11-26T04:12:22.458" v="111"/>
          <ac:spMkLst>
            <pc:docMk/>
            <pc:sldMk cId="1343107599" sldId="1989"/>
            <ac:spMk id="7" creationId="{EE525717-CCB2-42F9-AA0E-245ADF17C088}"/>
          </ac:spMkLst>
        </pc:spChg>
        <pc:spChg chg="add mod">
          <ac:chgData name="Parthkumar Shah" userId="S::parthkumar.shah@ltts.com::fd977dd9-40fc-4774-87a7-fbe953d51968" providerId="AD" clId="Web-{B5F3B637-BFA1-A636-710A-59DE98C7D010}" dt="2020-11-26T04:27:55.973" v="251" actId="1076"/>
          <ac:spMkLst>
            <pc:docMk/>
            <pc:sldMk cId="1343107599" sldId="1989"/>
            <ac:spMk id="10" creationId="{4305E85B-B3C4-422B-AFFB-73FC3983D752}"/>
          </ac:spMkLst>
        </pc:spChg>
        <pc:graphicFrameChg chg="add mod ord modGraphic">
          <ac:chgData name="Parthkumar Shah" userId="S::parthkumar.shah@ltts.com::fd977dd9-40fc-4774-87a7-fbe953d51968" providerId="AD" clId="Web-{B5F3B637-BFA1-A636-710A-59DE98C7D010}" dt="2020-11-26T04:22:31.645" v="166"/>
          <ac:graphicFrameMkLst>
            <pc:docMk/>
            <pc:sldMk cId="1343107599" sldId="1989"/>
            <ac:graphicFrameMk id="9" creationId="{6C2B75D5-EB84-4398-A515-1E30E557FACE}"/>
          </ac:graphicFrameMkLst>
        </pc:graphicFrameChg>
        <pc:picChg chg="mod">
          <ac:chgData name="Parthkumar Shah" userId="S::parthkumar.shah@ltts.com::fd977dd9-40fc-4774-87a7-fbe953d51968" providerId="AD" clId="Web-{B5F3B637-BFA1-A636-710A-59DE98C7D010}" dt="2020-11-26T04:21:44.161" v="155" actId="1076"/>
          <ac:picMkLst>
            <pc:docMk/>
            <pc:sldMk cId="1343107599" sldId="1989"/>
            <ac:picMk id="8" creationId="{94A78527-0AF4-4022-9CA7-D01950EAD44C}"/>
          </ac:picMkLst>
        </pc:picChg>
      </pc:sldChg>
    </pc:docChg>
  </pc:docChgLst>
  <pc:docChgLst>
    <pc:chgData name="Rajesh A L" userId="S::rajesh.al@ltts.com::67704adc-1f3b-4b04-ab74-a0a586cc9bc0" providerId="AD" clId="Web-{C7EE10B4-B05C-D391-E257-301C0579B3A6}"/>
    <pc:docChg chg="addSld delSld modSld sldOrd modSection">
      <pc:chgData name="Rajesh A L" userId="S::rajesh.al@ltts.com::67704adc-1f3b-4b04-ab74-a0a586cc9bc0" providerId="AD" clId="Web-{C7EE10B4-B05C-D391-E257-301C0579B3A6}" dt="2020-11-27T16:40:37.043" v="653" actId="20577"/>
      <pc:docMkLst>
        <pc:docMk/>
      </pc:docMkLst>
      <pc:sldChg chg="addSp modSp">
        <pc:chgData name="Rajesh A L" userId="S::rajesh.al@ltts.com::67704adc-1f3b-4b04-ab74-a0a586cc9bc0" providerId="AD" clId="Web-{C7EE10B4-B05C-D391-E257-301C0579B3A6}" dt="2020-11-27T16:00:05.432" v="103" actId="20577"/>
        <pc:sldMkLst>
          <pc:docMk/>
          <pc:sldMk cId="3677120986" sldId="1998"/>
        </pc:sldMkLst>
        <pc:spChg chg="mod">
          <ac:chgData name="Rajesh A L" userId="S::rajesh.al@ltts.com::67704adc-1f3b-4b04-ab74-a0a586cc9bc0" providerId="AD" clId="Web-{C7EE10B4-B05C-D391-E257-301C0579B3A6}" dt="2020-11-27T15:54:13.950" v="5" actId="1076"/>
          <ac:spMkLst>
            <pc:docMk/>
            <pc:sldMk cId="3677120986" sldId="1998"/>
            <ac:spMk id="6" creationId="{F1429BCF-0211-43BE-8F2B-AE28C8549DAC}"/>
          </ac:spMkLst>
        </pc:spChg>
        <pc:spChg chg="mod">
          <ac:chgData name="Rajesh A L" userId="S::rajesh.al@ltts.com::67704adc-1f3b-4b04-ab74-a0a586cc9bc0" providerId="AD" clId="Web-{C7EE10B4-B05C-D391-E257-301C0579B3A6}" dt="2020-11-27T15:54:43.687" v="13" actId="1076"/>
          <ac:spMkLst>
            <pc:docMk/>
            <pc:sldMk cId="3677120986" sldId="1998"/>
            <ac:spMk id="7" creationId="{572D1488-58F7-4715-A294-8A7508480563}"/>
          </ac:spMkLst>
        </pc:spChg>
        <pc:spChg chg="mod">
          <ac:chgData name="Rajesh A L" userId="S::rajesh.al@ltts.com::67704adc-1f3b-4b04-ab74-a0a586cc9bc0" providerId="AD" clId="Web-{C7EE10B4-B05C-D391-E257-301C0579B3A6}" dt="2020-11-27T15:59:31.367" v="84" actId="20577"/>
          <ac:spMkLst>
            <pc:docMk/>
            <pc:sldMk cId="3677120986" sldId="1998"/>
            <ac:spMk id="8" creationId="{EE17F93B-9188-4BD0-895D-A8ED8A6EBC13}"/>
          </ac:spMkLst>
        </pc:spChg>
        <pc:spChg chg="mod">
          <ac:chgData name="Rajesh A L" userId="S::rajesh.al@ltts.com::67704adc-1f3b-4b04-ab74-a0a586cc9bc0" providerId="AD" clId="Web-{C7EE10B4-B05C-D391-E257-301C0579B3A6}" dt="2020-11-27T16:00:05.432" v="103" actId="20577"/>
          <ac:spMkLst>
            <pc:docMk/>
            <pc:sldMk cId="3677120986" sldId="1998"/>
            <ac:spMk id="9" creationId="{3D09F473-BEFF-4AC8-9541-ACBCD8D9E7A2}"/>
          </ac:spMkLst>
        </pc:spChg>
        <pc:spChg chg="add mod">
          <ac:chgData name="Rajesh A L" userId="S::rajesh.al@ltts.com::67704adc-1f3b-4b04-ab74-a0a586cc9bc0" providerId="AD" clId="Web-{C7EE10B4-B05C-D391-E257-301C0579B3A6}" dt="2020-11-27T15:57:27.450" v="46" actId="20577"/>
          <ac:spMkLst>
            <pc:docMk/>
            <pc:sldMk cId="3677120986" sldId="1998"/>
            <ac:spMk id="10" creationId="{1233D23A-549A-417E-B589-30D596731572}"/>
          </ac:spMkLst>
        </pc:spChg>
        <pc:graphicFrameChg chg="mod">
          <ac:chgData name="Rajesh A L" userId="S::rajesh.al@ltts.com::67704adc-1f3b-4b04-ab74-a0a586cc9bc0" providerId="AD" clId="Web-{C7EE10B4-B05C-D391-E257-301C0579B3A6}" dt="2020-11-27T15:59:04.349" v="78" actId="1076"/>
          <ac:graphicFrameMkLst>
            <pc:docMk/>
            <pc:sldMk cId="3677120986" sldId="1998"/>
            <ac:graphicFrameMk id="4" creationId="{704352FA-2506-41B3-9D01-0CB6D0D33346}"/>
          </ac:graphicFrameMkLst>
        </pc:graphicFrameChg>
      </pc:sldChg>
      <pc:sldChg chg="del">
        <pc:chgData name="Rajesh A L" userId="S::rajesh.al@ltts.com::67704adc-1f3b-4b04-ab74-a0a586cc9bc0" providerId="AD" clId="Web-{C7EE10B4-B05C-D391-E257-301C0579B3A6}" dt="2020-11-27T16:29:47.223" v="513"/>
        <pc:sldMkLst>
          <pc:docMk/>
          <pc:sldMk cId="1640406219" sldId="1999"/>
        </pc:sldMkLst>
      </pc:sldChg>
      <pc:sldChg chg="addSp delSp modSp">
        <pc:chgData name="Rajesh A L" userId="S::rajesh.al@ltts.com::67704adc-1f3b-4b04-ab74-a0a586cc9bc0" providerId="AD" clId="Web-{C7EE10B4-B05C-D391-E257-301C0579B3A6}" dt="2020-11-27T16:29:34.581" v="512"/>
        <pc:sldMkLst>
          <pc:docMk/>
          <pc:sldMk cId="1995833318" sldId="2000"/>
        </pc:sldMkLst>
        <pc:spChg chg="mod">
          <ac:chgData name="Rajesh A L" userId="S::rajesh.al@ltts.com::67704adc-1f3b-4b04-ab74-a0a586cc9bc0" providerId="AD" clId="Web-{C7EE10B4-B05C-D391-E257-301C0579B3A6}" dt="2020-11-27T16:11:56.602" v="183" actId="20577"/>
          <ac:spMkLst>
            <pc:docMk/>
            <pc:sldMk cId="1995833318" sldId="2000"/>
            <ac:spMk id="2" creationId="{4AEB3D72-AFC2-4DC4-892C-71C039F15D8B}"/>
          </ac:spMkLst>
        </pc:spChg>
        <pc:spChg chg="del mod">
          <ac:chgData name="Rajesh A L" userId="S::rajesh.al@ltts.com::67704adc-1f3b-4b04-ab74-a0a586cc9bc0" providerId="AD" clId="Web-{C7EE10B4-B05C-D391-E257-301C0579B3A6}" dt="2020-11-27T16:12:40.683" v="191"/>
          <ac:spMkLst>
            <pc:docMk/>
            <pc:sldMk cId="1995833318" sldId="2000"/>
            <ac:spMk id="3" creationId="{1247CD7B-5DFA-412E-A7AC-72B644C4EBA9}"/>
          </ac:spMkLst>
        </pc:spChg>
        <pc:spChg chg="del">
          <ac:chgData name="Rajesh A L" userId="S::rajesh.al@ltts.com::67704adc-1f3b-4b04-ab74-a0a586cc9bc0" providerId="AD" clId="Web-{C7EE10B4-B05C-D391-E257-301C0579B3A6}" dt="2020-11-27T16:12:09.009" v="190"/>
          <ac:spMkLst>
            <pc:docMk/>
            <pc:sldMk cId="1995833318" sldId="2000"/>
            <ac:spMk id="7" creationId="{0497D0B3-2CB5-4E4B-A16F-E2E6165E0A2D}"/>
          </ac:spMkLst>
        </pc:spChg>
        <pc:graphicFrameChg chg="add mod ord modGraphic">
          <ac:chgData name="Rajesh A L" userId="S::rajesh.al@ltts.com::67704adc-1f3b-4b04-ab74-a0a586cc9bc0" providerId="AD" clId="Web-{C7EE10B4-B05C-D391-E257-301C0579B3A6}" dt="2020-11-27T16:29:34.581" v="512"/>
          <ac:graphicFrameMkLst>
            <pc:docMk/>
            <pc:sldMk cId="1995833318" sldId="2000"/>
            <ac:graphicFrameMk id="4" creationId="{8FC5F05D-53A7-4954-83AE-5ABE4C3D93D4}"/>
          </ac:graphicFrameMkLst>
        </pc:graphicFrameChg>
        <pc:picChg chg="del">
          <ac:chgData name="Rajesh A L" userId="S::rajesh.al@ltts.com::67704adc-1f3b-4b04-ab74-a0a586cc9bc0" providerId="AD" clId="Web-{C7EE10B4-B05C-D391-E257-301C0579B3A6}" dt="2020-11-27T16:12:05.977" v="189"/>
          <ac:picMkLst>
            <pc:docMk/>
            <pc:sldMk cId="1995833318" sldId="2000"/>
            <ac:picMk id="6" creationId="{6C594CBA-CDC5-4BDA-8F9A-AD33FD239567}"/>
          </ac:picMkLst>
        </pc:picChg>
      </pc:sldChg>
      <pc:sldChg chg="del">
        <pc:chgData name="Rajesh A L" userId="S::rajesh.al@ltts.com::67704adc-1f3b-4b04-ab74-a0a586cc9bc0" providerId="AD" clId="Web-{C7EE10B4-B05C-D391-E257-301C0579B3A6}" dt="2020-11-27T16:10:43.392" v="179"/>
        <pc:sldMkLst>
          <pc:docMk/>
          <pc:sldMk cId="991212055" sldId="2002"/>
        </pc:sldMkLst>
      </pc:sldChg>
      <pc:sldChg chg="addSp modSp">
        <pc:chgData name="Rajesh A L" userId="S::rajesh.al@ltts.com::67704adc-1f3b-4b04-ab74-a0a586cc9bc0" providerId="AD" clId="Web-{C7EE10B4-B05C-D391-E257-301C0579B3A6}" dt="2020-11-27T16:40:05.431" v="640" actId="1076"/>
        <pc:sldMkLst>
          <pc:docMk/>
          <pc:sldMk cId="660585733" sldId="2003"/>
        </pc:sldMkLst>
        <pc:spChg chg="mod">
          <ac:chgData name="Rajesh A L" userId="S::rajesh.al@ltts.com::67704adc-1f3b-4b04-ab74-a0a586cc9bc0" providerId="AD" clId="Web-{C7EE10B4-B05C-D391-E257-301C0579B3A6}" dt="2020-11-27T16:38:20.329" v="634" actId="20577"/>
          <ac:spMkLst>
            <pc:docMk/>
            <pc:sldMk cId="660585733" sldId="2003"/>
            <ac:spMk id="3" creationId="{1247CD7B-5DFA-412E-A7AC-72B644C4EBA9}"/>
          </ac:spMkLst>
        </pc:spChg>
        <pc:picChg chg="mod">
          <ac:chgData name="Rajesh A L" userId="S::rajesh.al@ltts.com::67704adc-1f3b-4b04-ab74-a0a586cc9bc0" providerId="AD" clId="Web-{C7EE10B4-B05C-D391-E257-301C0579B3A6}" dt="2020-11-27T16:36:27.991" v="627" actId="1076"/>
          <ac:picMkLst>
            <pc:docMk/>
            <pc:sldMk cId="660585733" sldId="2003"/>
            <ac:picMk id="4" creationId="{AB2725C8-0C8D-4FD0-A793-86003F084CDB}"/>
          </ac:picMkLst>
        </pc:picChg>
        <pc:picChg chg="add mod">
          <ac:chgData name="Rajesh A L" userId="S::rajesh.al@ltts.com::67704adc-1f3b-4b04-ab74-a0a586cc9bc0" providerId="AD" clId="Web-{C7EE10B4-B05C-D391-E257-301C0579B3A6}" dt="2020-11-27T16:40:05.431" v="640" actId="1076"/>
          <ac:picMkLst>
            <pc:docMk/>
            <pc:sldMk cId="660585733" sldId="2003"/>
            <ac:picMk id="5" creationId="{D6357888-09EE-4704-BCE8-95C6A0EDE598}"/>
          </ac:picMkLst>
        </pc:picChg>
      </pc:sldChg>
      <pc:sldChg chg="del ord">
        <pc:chgData name="Rajesh A L" userId="S::rajesh.al@ltts.com::67704adc-1f3b-4b04-ab74-a0a586cc9bc0" providerId="AD" clId="Web-{C7EE10B4-B05C-D391-E257-301C0579B3A6}" dt="2020-11-27T16:33:25.147" v="591"/>
        <pc:sldMkLst>
          <pc:docMk/>
          <pc:sldMk cId="937252373" sldId="2004"/>
        </pc:sldMkLst>
      </pc:sldChg>
      <pc:sldChg chg="modSp">
        <pc:chgData name="Rajesh A L" userId="S::rajesh.al@ltts.com::67704adc-1f3b-4b04-ab74-a0a586cc9bc0" providerId="AD" clId="Web-{C7EE10B4-B05C-D391-E257-301C0579B3A6}" dt="2020-11-27T15:43:04.362" v="2" actId="20577"/>
        <pc:sldMkLst>
          <pc:docMk/>
          <pc:sldMk cId="1874267312" sldId="2006"/>
        </pc:sldMkLst>
        <pc:spChg chg="mod">
          <ac:chgData name="Rajesh A L" userId="S::rajesh.al@ltts.com::67704adc-1f3b-4b04-ab74-a0a586cc9bc0" providerId="AD" clId="Web-{C7EE10B4-B05C-D391-E257-301C0579B3A6}" dt="2020-11-27T15:43:04.362" v="2" actId="20577"/>
          <ac:spMkLst>
            <pc:docMk/>
            <pc:sldMk cId="1874267312" sldId="2006"/>
            <ac:spMk id="2" creationId="{4AEB3D72-AFC2-4DC4-892C-71C039F15D8B}"/>
          </ac:spMkLst>
        </pc:spChg>
      </pc:sldChg>
      <pc:sldChg chg="modSp">
        <pc:chgData name="Rajesh A L" userId="S::rajesh.al@ltts.com::67704adc-1f3b-4b04-ab74-a0a586cc9bc0" providerId="AD" clId="Web-{C7EE10B4-B05C-D391-E257-301C0579B3A6}" dt="2020-11-27T16:10:33.704" v="178" actId="1076"/>
        <pc:sldMkLst>
          <pc:docMk/>
          <pc:sldMk cId="3044612812" sldId="2007"/>
        </pc:sldMkLst>
        <pc:spChg chg="mod">
          <ac:chgData name="Rajesh A L" userId="S::rajesh.al@ltts.com::67704adc-1f3b-4b04-ab74-a0a586cc9bc0" providerId="AD" clId="Web-{C7EE10B4-B05C-D391-E257-301C0579B3A6}" dt="2020-11-27T16:10:33.704" v="178" actId="1076"/>
          <ac:spMkLst>
            <pc:docMk/>
            <pc:sldMk cId="3044612812" sldId="2007"/>
            <ac:spMk id="9" creationId="{3D09F473-BEFF-4AC8-9541-ACBCD8D9E7A2}"/>
          </ac:spMkLst>
        </pc:spChg>
      </pc:sldChg>
      <pc:sldChg chg="modSp mod ord modShow">
        <pc:chgData name="Rajesh A L" userId="S::rajesh.al@ltts.com::67704adc-1f3b-4b04-ab74-a0a586cc9bc0" providerId="AD" clId="Web-{C7EE10B4-B05C-D391-E257-301C0579B3A6}" dt="2020-11-27T16:40:36.090" v="651" actId="20577"/>
        <pc:sldMkLst>
          <pc:docMk/>
          <pc:sldMk cId="1192360176" sldId="2008"/>
        </pc:sldMkLst>
        <pc:spChg chg="mod">
          <ac:chgData name="Rajesh A L" userId="S::rajesh.al@ltts.com::67704adc-1f3b-4b04-ab74-a0a586cc9bc0" providerId="AD" clId="Web-{C7EE10B4-B05C-D391-E257-301C0579B3A6}" dt="2020-11-27T16:40:36.090" v="651" actId="20577"/>
          <ac:spMkLst>
            <pc:docMk/>
            <pc:sldMk cId="1192360176" sldId="2008"/>
            <ac:spMk id="2" creationId="{4AEB3D72-AFC2-4DC4-892C-71C039F15D8B}"/>
          </ac:spMkLst>
        </pc:spChg>
      </pc:sldChg>
      <pc:sldChg chg="add replId">
        <pc:chgData name="Rajesh A L" userId="S::rajesh.al@ltts.com::67704adc-1f3b-4b04-ab74-a0a586cc9bc0" providerId="AD" clId="Web-{C7EE10B4-B05C-D391-E257-301C0579B3A6}" dt="2020-11-27T16:11:40.694" v="180"/>
        <pc:sldMkLst>
          <pc:docMk/>
          <pc:sldMk cId="1073959108" sldId="2009"/>
        </pc:sldMkLst>
      </pc:sldChg>
      <pc:sldChg chg="addSp delSp modSp add ord replId">
        <pc:chgData name="Rajesh A L" userId="S::rajesh.al@ltts.com::67704adc-1f3b-4b04-ab74-a0a586cc9bc0" providerId="AD" clId="Web-{C7EE10B4-B05C-D391-E257-301C0579B3A6}" dt="2020-11-27T16:34:57.561" v="613" actId="20577"/>
        <pc:sldMkLst>
          <pc:docMk/>
          <pc:sldMk cId="1045849261" sldId="2010"/>
        </pc:sldMkLst>
        <pc:spChg chg="mod">
          <ac:chgData name="Rajesh A L" userId="S::rajesh.al@ltts.com::67704adc-1f3b-4b04-ab74-a0a586cc9bc0" providerId="AD" clId="Web-{C7EE10B4-B05C-D391-E257-301C0579B3A6}" dt="2020-11-27T16:33:20.195" v="590" actId="20577"/>
          <ac:spMkLst>
            <pc:docMk/>
            <pc:sldMk cId="1045849261" sldId="2010"/>
            <ac:spMk id="6" creationId="{F1429BCF-0211-43BE-8F2B-AE28C8549DAC}"/>
          </ac:spMkLst>
        </pc:spChg>
        <pc:spChg chg="del">
          <ac:chgData name="Rajesh A L" userId="S::rajesh.al@ltts.com::67704adc-1f3b-4b04-ab74-a0a586cc9bc0" providerId="AD" clId="Web-{C7EE10B4-B05C-D391-E257-301C0579B3A6}" dt="2020-11-27T16:30:32.352" v="534"/>
          <ac:spMkLst>
            <pc:docMk/>
            <pc:sldMk cId="1045849261" sldId="2010"/>
            <ac:spMk id="7" creationId="{572D1488-58F7-4715-A294-8A7508480563}"/>
          </ac:spMkLst>
        </pc:spChg>
        <pc:spChg chg="mod">
          <ac:chgData name="Rajesh A L" userId="S::rajesh.al@ltts.com::67704adc-1f3b-4b04-ab74-a0a586cc9bc0" providerId="AD" clId="Web-{C7EE10B4-B05C-D391-E257-301C0579B3A6}" dt="2020-11-27T16:32:54.114" v="573" actId="20577"/>
          <ac:spMkLst>
            <pc:docMk/>
            <pc:sldMk cId="1045849261" sldId="2010"/>
            <ac:spMk id="8" creationId="{EE17F93B-9188-4BD0-895D-A8ED8A6EBC13}"/>
          </ac:spMkLst>
        </pc:spChg>
        <pc:spChg chg="mod">
          <ac:chgData name="Rajesh A L" userId="S::rajesh.al@ltts.com::67704adc-1f3b-4b04-ab74-a0a586cc9bc0" providerId="AD" clId="Web-{C7EE10B4-B05C-D391-E257-301C0579B3A6}" dt="2020-11-27T16:31:44.467" v="546" actId="14100"/>
          <ac:spMkLst>
            <pc:docMk/>
            <pc:sldMk cId="1045849261" sldId="2010"/>
            <ac:spMk id="9" creationId="{3D09F473-BEFF-4AC8-9541-ACBCD8D9E7A2}"/>
          </ac:spMkLst>
        </pc:spChg>
        <pc:spChg chg="mod">
          <ac:chgData name="Rajesh A L" userId="S::rajesh.al@ltts.com::67704adc-1f3b-4b04-ab74-a0a586cc9bc0" providerId="AD" clId="Web-{C7EE10B4-B05C-D391-E257-301C0579B3A6}" dt="2020-11-27T16:34:57.561" v="613" actId="20577"/>
          <ac:spMkLst>
            <pc:docMk/>
            <pc:sldMk cId="1045849261" sldId="2010"/>
            <ac:spMk id="10" creationId="{1233D23A-549A-417E-B589-30D596731572}"/>
          </ac:spMkLst>
        </pc:spChg>
        <pc:spChg chg="add del mod">
          <ac:chgData name="Rajesh A L" userId="S::rajesh.al@ltts.com::67704adc-1f3b-4b04-ab74-a0a586cc9bc0" providerId="AD" clId="Web-{C7EE10B4-B05C-D391-E257-301C0579B3A6}" dt="2020-11-27T16:32:30.737" v="563"/>
          <ac:spMkLst>
            <pc:docMk/>
            <pc:sldMk cId="1045849261" sldId="2010"/>
            <ac:spMk id="11" creationId="{28CBCDF1-EA2E-4ADD-87D2-02B1B1D7E9C6}"/>
          </ac:spMkLst>
        </pc:spChg>
        <pc:spChg chg="add del mod">
          <ac:chgData name="Rajesh A L" userId="S::rajesh.al@ltts.com::67704adc-1f3b-4b04-ab74-a0a586cc9bc0" providerId="AD" clId="Web-{C7EE10B4-B05C-D391-E257-301C0579B3A6}" dt="2020-11-27T16:32:28.689" v="562"/>
          <ac:spMkLst>
            <pc:docMk/>
            <pc:sldMk cId="1045849261" sldId="2010"/>
            <ac:spMk id="12" creationId="{CBF31865-04DA-4448-81AE-7BC9963C7188}"/>
          </ac:spMkLst>
        </pc:spChg>
        <pc:spChg chg="mod">
          <ac:chgData name="Rajesh A L" userId="S::rajesh.al@ltts.com::67704adc-1f3b-4b04-ab74-a0a586cc9bc0" providerId="AD" clId="Web-{C7EE10B4-B05C-D391-E257-301C0579B3A6}" dt="2020-11-27T16:30:27.101" v="531" actId="20577"/>
          <ac:spMkLst>
            <pc:docMk/>
            <pc:sldMk cId="1045849261" sldId="2010"/>
            <ac:spMk id="13" creationId="{FE940C40-E631-48BE-9FD4-DCAA4F75DD32}"/>
          </ac:spMkLst>
        </pc:spChg>
        <pc:graphicFrameChg chg="del">
          <ac:chgData name="Rajesh A L" userId="S::rajesh.al@ltts.com::67704adc-1f3b-4b04-ab74-a0a586cc9bc0" providerId="AD" clId="Web-{C7EE10B4-B05C-D391-E257-301C0579B3A6}" dt="2020-11-27T16:30:36.852" v="535"/>
          <ac:graphicFrameMkLst>
            <pc:docMk/>
            <pc:sldMk cId="1045849261" sldId="2010"/>
            <ac:graphicFrameMk id="4" creationId="{704352FA-2506-41B3-9D01-0CB6D0D33346}"/>
          </ac:graphicFrameMkLst>
        </pc:graphicFrameChg>
      </pc:sldChg>
    </pc:docChg>
  </pc:docChgLst>
  <pc:docChgLst>
    <pc:chgData name="Parthkumar Shah" userId="S::parthkumar.shah@ltts.com::fd977dd9-40fc-4774-87a7-fbe953d51968" providerId="AD" clId="Web-{A3BB05DD-A60B-4DEF-D025-8E9EAE2682C6}"/>
    <pc:docChg chg="addSld delSld modSld sldOrd modSection">
      <pc:chgData name="Parthkumar Shah" userId="S::parthkumar.shah@ltts.com::fd977dd9-40fc-4774-87a7-fbe953d51968" providerId="AD" clId="Web-{A3BB05DD-A60B-4DEF-D025-8E9EAE2682C6}" dt="2020-12-02T04:30:11.035" v="646" actId="20577"/>
      <pc:docMkLst>
        <pc:docMk/>
      </pc:docMkLst>
      <pc:sldChg chg="add del">
        <pc:chgData name="Parthkumar Shah" userId="S::parthkumar.shah@ltts.com::fd977dd9-40fc-4774-87a7-fbe953d51968" providerId="AD" clId="Web-{A3BB05DD-A60B-4DEF-D025-8E9EAE2682C6}" dt="2020-12-02T04:08:07.983" v="73"/>
        <pc:sldMkLst>
          <pc:docMk/>
          <pc:sldMk cId="3044612812" sldId="2007"/>
        </pc:sldMkLst>
      </pc:sldChg>
      <pc:sldChg chg="del">
        <pc:chgData name="Parthkumar Shah" userId="S::parthkumar.shah@ltts.com::fd977dd9-40fc-4774-87a7-fbe953d51968" providerId="AD" clId="Web-{A3BB05DD-A60B-4DEF-D025-8E9EAE2682C6}" dt="2020-12-02T04:08:14.874" v="74"/>
        <pc:sldMkLst>
          <pc:docMk/>
          <pc:sldMk cId="3349680677" sldId="2011"/>
        </pc:sldMkLst>
      </pc:sldChg>
      <pc:sldChg chg="addSp delSp modSp del">
        <pc:chgData name="Parthkumar Shah" userId="S::parthkumar.shah@ltts.com::fd977dd9-40fc-4774-87a7-fbe953d51968" providerId="AD" clId="Web-{A3BB05DD-A60B-4DEF-D025-8E9EAE2682C6}" dt="2020-12-02T04:14:15.087" v="182"/>
        <pc:sldMkLst>
          <pc:docMk/>
          <pc:sldMk cId="4170270848" sldId="2012"/>
        </pc:sldMkLst>
        <pc:spChg chg="add">
          <ac:chgData name="Parthkumar Shah" userId="S::parthkumar.shah@ltts.com::fd977dd9-40fc-4774-87a7-fbe953d51968" providerId="AD" clId="Web-{A3BB05DD-A60B-4DEF-D025-8E9EAE2682C6}" dt="2020-12-02T04:13:44.930" v="170"/>
          <ac:spMkLst>
            <pc:docMk/>
            <pc:sldMk cId="4170270848" sldId="2012"/>
            <ac:spMk id="8" creationId="{A79F326D-AC56-459A-9693-452FB42E8500}"/>
          </ac:spMkLst>
        </pc:spChg>
        <pc:grpChg chg="add del">
          <ac:chgData name="Parthkumar Shah" userId="S::parthkumar.shah@ltts.com::fd977dd9-40fc-4774-87a7-fbe953d51968" providerId="AD" clId="Web-{A3BB05DD-A60B-4DEF-D025-8E9EAE2682C6}" dt="2020-12-02T04:13:54.961" v="172"/>
          <ac:grpSpMkLst>
            <pc:docMk/>
            <pc:sldMk cId="4170270848" sldId="2012"/>
            <ac:grpSpMk id="5" creationId="{71D8DE37-7646-4119-AC9F-E82A4F7DDBCA}"/>
          </ac:grpSpMkLst>
        </pc:grpChg>
        <pc:picChg chg="add del mod modCrop">
          <ac:chgData name="Parthkumar Shah" userId="S::parthkumar.shah@ltts.com::fd977dd9-40fc-4774-87a7-fbe953d51968" providerId="AD" clId="Web-{A3BB05DD-A60B-4DEF-D025-8E9EAE2682C6}" dt="2020-12-02T04:02:26.896" v="28"/>
          <ac:picMkLst>
            <pc:docMk/>
            <pc:sldMk cId="4170270848" sldId="2012"/>
            <ac:picMk id="2" creationId="{E0CB8723-C6A0-450D-89BB-7CE937CC263B}"/>
          </ac:picMkLst>
        </pc:picChg>
        <pc:picChg chg="add">
          <ac:chgData name="Parthkumar Shah" userId="S::parthkumar.shah@ltts.com::fd977dd9-40fc-4774-87a7-fbe953d51968" providerId="AD" clId="Web-{A3BB05DD-A60B-4DEF-D025-8E9EAE2682C6}" dt="2020-12-02T04:13:44.930" v="170"/>
          <ac:picMkLst>
            <pc:docMk/>
            <pc:sldMk cId="4170270848" sldId="2012"/>
            <ac:picMk id="6" creationId="{11B230D0-2FB7-46C4-ADF7-C7B4E70604D5}"/>
          </ac:picMkLst>
        </pc:picChg>
        <pc:cxnChg chg="add">
          <ac:chgData name="Parthkumar Shah" userId="S::parthkumar.shah@ltts.com::fd977dd9-40fc-4774-87a7-fbe953d51968" providerId="AD" clId="Web-{A3BB05DD-A60B-4DEF-D025-8E9EAE2682C6}" dt="2020-12-02T04:13:44.930" v="170"/>
          <ac:cxnSpMkLst>
            <pc:docMk/>
            <pc:sldMk cId="4170270848" sldId="2012"/>
            <ac:cxnSpMk id="7" creationId="{2EC780A3-C518-49C7-93E3-FD3F4500C80C}"/>
          </ac:cxnSpMkLst>
        </pc:cxnChg>
      </pc:sldChg>
      <pc:sldChg chg="addSp delSp modSp add ord replId">
        <pc:chgData name="Parthkumar Shah" userId="S::parthkumar.shah@ltts.com::fd977dd9-40fc-4774-87a7-fbe953d51968" providerId="AD" clId="Web-{A3BB05DD-A60B-4DEF-D025-8E9EAE2682C6}" dt="2020-12-02T04:21:34.568" v="434" actId="20577"/>
        <pc:sldMkLst>
          <pc:docMk/>
          <pc:sldMk cId="3885849622" sldId="2013"/>
        </pc:sldMkLst>
        <pc:spChg chg="add mod">
          <ac:chgData name="Parthkumar Shah" userId="S::parthkumar.shah@ltts.com::fd977dd9-40fc-4774-87a7-fbe953d51968" providerId="AD" clId="Web-{A3BB05DD-A60B-4DEF-D025-8E9EAE2682C6}" dt="2020-12-02T04:11:02.379" v="157" actId="1076"/>
          <ac:spMkLst>
            <pc:docMk/>
            <pc:sldMk cId="3885849622" sldId="2013"/>
            <ac:spMk id="6" creationId="{5289114D-594B-47DE-B96B-778BAA66E547}"/>
          </ac:spMkLst>
        </pc:spChg>
        <pc:spChg chg="add mod">
          <ac:chgData name="Parthkumar Shah" userId="S::parthkumar.shah@ltts.com::fd977dd9-40fc-4774-87a7-fbe953d51968" providerId="AD" clId="Web-{A3BB05DD-A60B-4DEF-D025-8E9EAE2682C6}" dt="2020-12-02T04:11:29.489" v="169" actId="1076"/>
          <ac:spMkLst>
            <pc:docMk/>
            <pc:sldMk cId="3885849622" sldId="2013"/>
            <ac:spMk id="9" creationId="{185F5A31-7FB0-44B8-850C-68E7C23F0804}"/>
          </ac:spMkLst>
        </pc:spChg>
        <pc:spChg chg="mod">
          <ac:chgData name="Parthkumar Shah" userId="S::parthkumar.shah@ltts.com::fd977dd9-40fc-4774-87a7-fbe953d51968" providerId="AD" clId="Web-{A3BB05DD-A60B-4DEF-D025-8E9EAE2682C6}" dt="2020-12-02T04:21:34.568" v="434" actId="20577"/>
          <ac:spMkLst>
            <pc:docMk/>
            <pc:sldMk cId="3885849622" sldId="2013"/>
            <ac:spMk id="14" creationId="{BEA2398A-F74B-4DF7-B105-254092A12F91}"/>
          </ac:spMkLst>
        </pc:spChg>
        <pc:picChg chg="add mod modCrop">
          <ac:chgData name="Parthkumar Shah" userId="S::parthkumar.shah@ltts.com::fd977dd9-40fc-4774-87a7-fbe953d51968" providerId="AD" clId="Web-{A3BB05DD-A60B-4DEF-D025-8E9EAE2682C6}" dt="2020-12-02T04:06:08.511" v="53" actId="1076"/>
          <ac:picMkLst>
            <pc:docMk/>
            <pc:sldMk cId="3885849622" sldId="2013"/>
            <ac:picMk id="2" creationId="{06065705-A33A-4837-B509-9204822D72EF}"/>
          </ac:picMkLst>
        </pc:picChg>
        <pc:picChg chg="del">
          <ac:chgData name="Parthkumar Shah" userId="S::parthkumar.shah@ltts.com::fd977dd9-40fc-4774-87a7-fbe953d51968" providerId="AD" clId="Web-{A3BB05DD-A60B-4DEF-D025-8E9EAE2682C6}" dt="2020-12-02T03:49:58.399" v="13"/>
          <ac:picMkLst>
            <pc:docMk/>
            <pc:sldMk cId="3885849622" sldId="2013"/>
            <ac:picMk id="2" creationId="{E0CB8723-C6A0-450D-89BB-7CE937CC263B}"/>
          </ac:picMkLst>
        </pc:picChg>
        <pc:picChg chg="add del mod modCrop">
          <ac:chgData name="Parthkumar Shah" userId="S::parthkumar.shah@ltts.com::fd977dd9-40fc-4774-87a7-fbe953d51968" providerId="AD" clId="Web-{A3BB05DD-A60B-4DEF-D025-8E9EAE2682C6}" dt="2020-12-02T03:59:27.907" v="20"/>
          <ac:picMkLst>
            <pc:docMk/>
            <pc:sldMk cId="3885849622" sldId="2013"/>
            <ac:picMk id="4" creationId="{F16674BE-DA36-46E9-B184-30D51050B232}"/>
          </ac:picMkLst>
        </pc:picChg>
        <pc:picChg chg="add mod modCrop">
          <ac:chgData name="Parthkumar Shah" userId="S::parthkumar.shah@ltts.com::fd977dd9-40fc-4774-87a7-fbe953d51968" providerId="AD" clId="Web-{A3BB05DD-A60B-4DEF-D025-8E9EAE2682C6}" dt="2020-12-02T04:06:06.496" v="52" actId="1076"/>
          <ac:picMkLst>
            <pc:docMk/>
            <pc:sldMk cId="3885849622" sldId="2013"/>
            <ac:picMk id="5" creationId="{E86F87EA-A29A-498F-AB2C-BA267922393E}"/>
          </ac:picMkLst>
        </pc:picChg>
      </pc:sldChg>
      <pc:sldChg chg="addSp modSp add replId">
        <pc:chgData name="Parthkumar Shah" userId="S::parthkumar.shah@ltts.com::fd977dd9-40fc-4774-87a7-fbe953d51968" providerId="AD" clId="Web-{A3BB05DD-A60B-4DEF-D025-8E9EAE2682C6}" dt="2020-12-02T04:21:36.943" v="437" actId="20577"/>
        <pc:sldMkLst>
          <pc:docMk/>
          <pc:sldMk cId="1607289270" sldId="2014"/>
        </pc:sldMkLst>
        <pc:spChg chg="add mod">
          <ac:chgData name="Parthkumar Shah" userId="S::parthkumar.shah@ltts.com::fd977dd9-40fc-4774-87a7-fbe953d51968" providerId="AD" clId="Web-{A3BB05DD-A60B-4DEF-D025-8E9EAE2682C6}" dt="2020-12-02T04:09:58.158" v="135" actId="20577"/>
          <ac:spMkLst>
            <pc:docMk/>
            <pc:sldMk cId="1607289270" sldId="2014"/>
            <ac:spMk id="5" creationId="{01ECA84A-6255-46A3-B969-0AC87036AA91}"/>
          </ac:spMkLst>
        </pc:spChg>
        <pc:spChg chg="add mod">
          <ac:chgData name="Parthkumar Shah" userId="S::parthkumar.shah@ltts.com::fd977dd9-40fc-4774-87a7-fbe953d51968" providerId="AD" clId="Web-{A3BB05DD-A60B-4DEF-D025-8E9EAE2682C6}" dt="2020-12-02T04:09:50.174" v="133" actId="1076"/>
          <ac:spMkLst>
            <pc:docMk/>
            <pc:sldMk cId="1607289270" sldId="2014"/>
            <ac:spMk id="6" creationId="{C6341925-D321-46CF-8490-C0AE0D601A0C}"/>
          </ac:spMkLst>
        </pc:spChg>
        <pc:spChg chg="mod">
          <ac:chgData name="Parthkumar Shah" userId="S::parthkumar.shah@ltts.com::fd977dd9-40fc-4774-87a7-fbe953d51968" providerId="AD" clId="Web-{A3BB05DD-A60B-4DEF-D025-8E9EAE2682C6}" dt="2020-12-02T04:21:36.943" v="437" actId="20577"/>
          <ac:spMkLst>
            <pc:docMk/>
            <pc:sldMk cId="1607289270" sldId="2014"/>
            <ac:spMk id="14" creationId="{BEA2398A-F74B-4DF7-B105-254092A12F91}"/>
          </ac:spMkLst>
        </pc:spChg>
        <pc:picChg chg="mod">
          <ac:chgData name="Parthkumar Shah" userId="S::parthkumar.shah@ltts.com::fd977dd9-40fc-4774-87a7-fbe953d51968" providerId="AD" clId="Web-{A3BB05DD-A60B-4DEF-D025-8E9EAE2682C6}" dt="2020-12-02T04:02:53.256" v="29" actId="1076"/>
          <ac:picMkLst>
            <pc:docMk/>
            <pc:sldMk cId="1607289270" sldId="2014"/>
            <ac:picMk id="2" creationId="{E0CB8723-C6A0-450D-89BB-7CE937CC263B}"/>
          </ac:picMkLst>
        </pc:picChg>
        <pc:picChg chg="add mod modCrop">
          <ac:chgData name="Parthkumar Shah" userId="S::parthkumar.shah@ltts.com::fd977dd9-40fc-4774-87a7-fbe953d51968" providerId="AD" clId="Web-{A3BB05DD-A60B-4DEF-D025-8E9EAE2682C6}" dt="2020-12-02T04:06:55.091" v="72" actId="14100"/>
          <ac:picMkLst>
            <pc:docMk/>
            <pc:sldMk cId="1607289270" sldId="2014"/>
            <ac:picMk id="4" creationId="{BA052E2A-748F-4804-81C5-79EC713DACBC}"/>
          </ac:picMkLst>
        </pc:picChg>
      </pc:sldChg>
      <pc:sldChg chg="addSp modSp add replId">
        <pc:chgData name="Parthkumar Shah" userId="S::parthkumar.shah@ltts.com::fd977dd9-40fc-4774-87a7-fbe953d51968" providerId="AD" clId="Web-{A3BB05DD-A60B-4DEF-D025-8E9EAE2682C6}" dt="2020-12-02T04:28:39.360" v="625" actId="20577"/>
        <pc:sldMkLst>
          <pc:docMk/>
          <pc:sldMk cId="3841418491" sldId="2015"/>
        </pc:sldMkLst>
        <pc:spChg chg="add mod">
          <ac:chgData name="Parthkumar Shah" userId="S::parthkumar.shah@ltts.com::fd977dd9-40fc-4774-87a7-fbe953d51968" providerId="AD" clId="Web-{A3BB05DD-A60B-4DEF-D025-8E9EAE2682C6}" dt="2020-12-02T04:28:39.360" v="625" actId="20577"/>
          <ac:spMkLst>
            <pc:docMk/>
            <pc:sldMk cId="3841418491" sldId="2015"/>
            <ac:spMk id="2" creationId="{785BDBB4-4FE1-4C8F-9345-7C7DFC1D6BE1}"/>
          </ac:spMkLst>
        </pc:spChg>
        <pc:spChg chg="add mod">
          <ac:chgData name="Parthkumar Shah" userId="S::parthkumar.shah@ltts.com::fd977dd9-40fc-4774-87a7-fbe953d51968" providerId="AD" clId="Web-{A3BB05DD-A60B-4DEF-D025-8E9EAE2682C6}" dt="2020-12-02T04:23:48.665" v="471" actId="1076"/>
          <ac:spMkLst>
            <pc:docMk/>
            <pc:sldMk cId="3841418491" sldId="2015"/>
            <ac:spMk id="10" creationId="{BB2C7370-6162-449B-BE55-0AD706E05B16}"/>
          </ac:spMkLst>
        </pc:spChg>
        <pc:spChg chg="add mod">
          <ac:chgData name="Parthkumar Shah" userId="S::parthkumar.shah@ltts.com::fd977dd9-40fc-4774-87a7-fbe953d51968" providerId="AD" clId="Web-{A3BB05DD-A60B-4DEF-D025-8E9EAE2682C6}" dt="2020-12-02T04:24:30.838" v="494" actId="1076"/>
          <ac:spMkLst>
            <pc:docMk/>
            <pc:sldMk cId="3841418491" sldId="2015"/>
            <ac:spMk id="11" creationId="{4D9EC8F2-D1CD-4D8F-8872-7F5CFEAC76CC}"/>
          </ac:spMkLst>
        </pc:spChg>
        <pc:spChg chg="add mod">
          <ac:chgData name="Parthkumar Shah" userId="S::parthkumar.shah@ltts.com::fd977dd9-40fc-4774-87a7-fbe953d51968" providerId="AD" clId="Web-{A3BB05DD-A60B-4DEF-D025-8E9EAE2682C6}" dt="2020-12-02T04:26:41.451" v="543" actId="20577"/>
          <ac:spMkLst>
            <pc:docMk/>
            <pc:sldMk cId="3841418491" sldId="2015"/>
            <ac:spMk id="12" creationId="{CAABBF52-36D3-47E5-BE8C-1BFA6DE276A1}"/>
          </ac:spMkLst>
        </pc:spChg>
        <pc:spChg chg="add mod">
          <ac:chgData name="Parthkumar Shah" userId="S::parthkumar.shah@ltts.com::fd977dd9-40fc-4774-87a7-fbe953d51968" providerId="AD" clId="Web-{A3BB05DD-A60B-4DEF-D025-8E9EAE2682C6}" dt="2020-12-02T04:27:39.234" v="605" actId="1076"/>
          <ac:spMkLst>
            <pc:docMk/>
            <pc:sldMk cId="3841418491" sldId="2015"/>
            <ac:spMk id="15" creationId="{A1F5837C-956A-4B54-8329-F0E0E0B3680C}"/>
          </ac:spMkLst>
        </pc:spChg>
        <pc:grpChg chg="mod">
          <ac:chgData name="Parthkumar Shah" userId="S::parthkumar.shah@ltts.com::fd977dd9-40fc-4774-87a7-fbe953d51968" providerId="AD" clId="Web-{A3BB05DD-A60B-4DEF-D025-8E9EAE2682C6}" dt="2020-12-02T04:14:22.962" v="183" actId="1076"/>
          <ac:grpSpMkLst>
            <pc:docMk/>
            <pc:sldMk cId="3841418491" sldId="2015"/>
            <ac:grpSpMk id="5" creationId="{71D8DE37-7646-4119-AC9F-E82A4F7DDBCA}"/>
          </ac:grpSpMkLst>
        </pc:grpChg>
        <pc:cxnChg chg="add mod">
          <ac:chgData name="Parthkumar Shah" userId="S::parthkumar.shah@ltts.com::fd977dd9-40fc-4774-87a7-fbe953d51968" providerId="AD" clId="Web-{A3BB05DD-A60B-4DEF-D025-8E9EAE2682C6}" dt="2020-12-02T04:22:45.257" v="444" actId="14100"/>
          <ac:cxnSpMkLst>
            <pc:docMk/>
            <pc:sldMk cId="3841418491" sldId="2015"/>
            <ac:cxnSpMk id="4" creationId="{8C5B26DA-DB0B-4544-B38D-F1F8FA5B409B}"/>
          </ac:cxnSpMkLst>
        </pc:cxnChg>
        <pc:cxnChg chg="add mod">
          <ac:chgData name="Parthkumar Shah" userId="S::parthkumar.shah@ltts.com::fd977dd9-40fc-4774-87a7-fbe953d51968" providerId="AD" clId="Web-{A3BB05DD-A60B-4DEF-D025-8E9EAE2682C6}" dt="2020-12-02T04:23:16.305" v="449" actId="14100"/>
          <ac:cxnSpMkLst>
            <pc:docMk/>
            <pc:sldMk cId="3841418491" sldId="2015"/>
            <ac:cxnSpMk id="9" creationId="{EE758C9D-B2C4-4C48-9149-92048FB87249}"/>
          </ac:cxnSpMkLst>
        </pc:cxnChg>
        <pc:cxnChg chg="add mod">
          <ac:chgData name="Parthkumar Shah" userId="S::parthkumar.shah@ltts.com::fd977dd9-40fc-4774-87a7-fbe953d51968" providerId="AD" clId="Web-{A3BB05DD-A60B-4DEF-D025-8E9EAE2682C6}" dt="2020-12-02T04:26:16.903" v="538" actId="14100"/>
          <ac:cxnSpMkLst>
            <pc:docMk/>
            <pc:sldMk cId="3841418491" sldId="2015"/>
            <ac:cxnSpMk id="13" creationId="{4EC3C02D-29C1-44B0-BAC2-E7BA1AD3BE34}"/>
          </ac:cxnSpMkLst>
        </pc:cxnChg>
      </pc:sldChg>
      <pc:sldChg chg="add del replId">
        <pc:chgData name="Parthkumar Shah" userId="S::parthkumar.shah@ltts.com::fd977dd9-40fc-4774-87a7-fbe953d51968" providerId="AD" clId="Web-{A3BB05DD-A60B-4DEF-D025-8E9EAE2682C6}" dt="2020-12-02T04:14:14.431" v="181"/>
        <pc:sldMkLst>
          <pc:docMk/>
          <pc:sldMk cId="110223950" sldId="2016"/>
        </pc:sldMkLst>
      </pc:sldChg>
      <pc:sldChg chg="addSp delSp modSp add replId">
        <pc:chgData name="Parthkumar Shah" userId="S::parthkumar.shah@ltts.com::fd977dd9-40fc-4774-87a7-fbe953d51968" providerId="AD" clId="Web-{A3BB05DD-A60B-4DEF-D025-8E9EAE2682C6}" dt="2020-12-02T04:30:11.035" v="645" actId="20577"/>
        <pc:sldMkLst>
          <pc:docMk/>
          <pc:sldMk cId="828583606" sldId="2017"/>
        </pc:sldMkLst>
        <pc:spChg chg="mod">
          <ac:chgData name="Parthkumar Shah" userId="S::parthkumar.shah@ltts.com::fd977dd9-40fc-4774-87a7-fbe953d51968" providerId="AD" clId="Web-{A3BB05DD-A60B-4DEF-D025-8E9EAE2682C6}" dt="2020-12-02T04:15:47.871" v="201" actId="1076"/>
          <ac:spMkLst>
            <pc:docMk/>
            <pc:sldMk cId="828583606" sldId="2017"/>
            <ac:spMk id="3" creationId="{61F317F3-1287-4DB8-A0A4-8F333A950983}"/>
          </ac:spMkLst>
        </pc:spChg>
        <pc:spChg chg="add mod">
          <ac:chgData name="Parthkumar Shah" userId="S::parthkumar.shah@ltts.com::fd977dd9-40fc-4774-87a7-fbe953d51968" providerId="AD" clId="Web-{A3BB05DD-A60B-4DEF-D025-8E9EAE2682C6}" dt="2020-12-02T04:30:11.035" v="645" actId="20577"/>
          <ac:spMkLst>
            <pc:docMk/>
            <pc:sldMk cId="828583606" sldId="2017"/>
            <ac:spMk id="4" creationId="{D9C7A7BA-1112-40C2-A6A0-DD71C7F00A02}"/>
          </ac:spMkLst>
        </pc:spChg>
        <pc:spChg chg="add del">
          <ac:chgData name="Parthkumar Shah" userId="S::parthkumar.shah@ltts.com::fd977dd9-40fc-4774-87a7-fbe953d51968" providerId="AD" clId="Web-{A3BB05DD-A60B-4DEF-D025-8E9EAE2682C6}" dt="2020-12-02T04:28:43.063" v="630"/>
          <ac:spMkLst>
            <pc:docMk/>
            <pc:sldMk cId="828583606" sldId="2017"/>
            <ac:spMk id="5" creationId="{049015B5-08E2-4713-9E1B-62E66162E732}"/>
          </ac:spMkLst>
        </pc:spChg>
        <pc:picChg chg="add mod">
          <ac:chgData name="Parthkumar Shah" userId="S::parthkumar.shah@ltts.com::fd977dd9-40fc-4774-87a7-fbe953d51968" providerId="AD" clId="Web-{A3BB05DD-A60B-4DEF-D025-8E9EAE2682C6}" dt="2020-12-02T04:15:41.371" v="200" actId="1076"/>
          <ac:picMkLst>
            <pc:docMk/>
            <pc:sldMk cId="828583606" sldId="2017"/>
            <ac:picMk id="2" creationId="{D05F5DD8-29CF-44C5-AD2F-08D7863F3B05}"/>
          </ac:picMkLst>
        </pc:picChg>
      </pc:sldChg>
    </pc:docChg>
  </pc:docChgLst>
  <pc:docChgLst>
    <pc:chgData name="Rajesh A L" userId="S::rajesh.al@ltts.com::67704adc-1f3b-4b04-ab74-a0a586cc9bc0" providerId="AD" clId="Web-{EDDE020A-00F7-1F8F-7286-165316F03B5B}"/>
    <pc:docChg chg="addSld delSld modSld sldOrd modSection">
      <pc:chgData name="Rajesh A L" userId="S::rajesh.al@ltts.com::67704adc-1f3b-4b04-ab74-a0a586cc9bc0" providerId="AD" clId="Web-{EDDE020A-00F7-1F8F-7286-165316F03B5B}" dt="2020-11-27T09:13:52.180" v="39"/>
      <pc:docMkLst>
        <pc:docMk/>
      </pc:docMkLst>
      <pc:sldChg chg="modSp">
        <pc:chgData name="Rajesh A L" userId="S::rajesh.al@ltts.com::67704adc-1f3b-4b04-ab74-a0a586cc9bc0" providerId="AD" clId="Web-{EDDE020A-00F7-1F8F-7286-165316F03B5B}" dt="2020-11-27T09:12:49.504" v="0" actId="20577"/>
        <pc:sldMkLst>
          <pc:docMk/>
          <pc:sldMk cId="3963494369" sldId="1972"/>
        </pc:sldMkLst>
        <pc:spChg chg="mod">
          <ac:chgData name="Rajesh A L" userId="S::rajesh.al@ltts.com::67704adc-1f3b-4b04-ab74-a0a586cc9bc0" providerId="AD" clId="Web-{EDDE020A-00F7-1F8F-7286-165316F03B5B}" dt="2020-11-27T09:12:49.504" v="0" actId="20577"/>
          <ac:spMkLst>
            <pc:docMk/>
            <pc:sldMk cId="3963494369" sldId="1972"/>
            <ac:spMk id="2" creationId="{8D810801-7019-4634-8936-FD8E8CD7F6C5}"/>
          </ac:spMkLst>
        </pc:spChg>
      </pc:sldChg>
      <pc:sldChg chg="del">
        <pc:chgData name="Rajesh A L" userId="S::rajesh.al@ltts.com::67704adc-1f3b-4b04-ab74-a0a586cc9bc0" providerId="AD" clId="Web-{EDDE020A-00F7-1F8F-7286-165316F03B5B}" dt="2020-11-27T09:12:58.566" v="5"/>
        <pc:sldMkLst>
          <pc:docMk/>
          <pc:sldMk cId="1252768633" sldId="1982"/>
        </pc:sldMkLst>
      </pc:sldChg>
      <pc:sldChg chg="del">
        <pc:chgData name="Rajesh A L" userId="S::rajesh.al@ltts.com::67704adc-1f3b-4b04-ab74-a0a586cc9bc0" providerId="AD" clId="Web-{EDDE020A-00F7-1F8F-7286-165316F03B5B}" dt="2020-11-27T09:12:55.082" v="1"/>
        <pc:sldMkLst>
          <pc:docMk/>
          <pc:sldMk cId="936123703" sldId="1983"/>
        </pc:sldMkLst>
      </pc:sldChg>
      <pc:sldChg chg="del">
        <pc:chgData name="Rajesh A L" userId="S::rajesh.al@ltts.com::67704adc-1f3b-4b04-ab74-a0a586cc9bc0" providerId="AD" clId="Web-{EDDE020A-00F7-1F8F-7286-165316F03B5B}" dt="2020-11-27T09:13:00.488" v="8"/>
        <pc:sldMkLst>
          <pc:docMk/>
          <pc:sldMk cId="911999570" sldId="1984"/>
        </pc:sldMkLst>
      </pc:sldChg>
      <pc:sldChg chg="del">
        <pc:chgData name="Rajesh A L" userId="S::rajesh.al@ltts.com::67704adc-1f3b-4b04-ab74-a0a586cc9bc0" providerId="AD" clId="Web-{EDDE020A-00F7-1F8F-7286-165316F03B5B}" dt="2020-11-27T09:12:56.660" v="3"/>
        <pc:sldMkLst>
          <pc:docMk/>
          <pc:sldMk cId="4237813217" sldId="1985"/>
        </pc:sldMkLst>
      </pc:sldChg>
      <pc:sldChg chg="del">
        <pc:chgData name="Rajesh A L" userId="S::rajesh.al@ltts.com::67704adc-1f3b-4b04-ab74-a0a586cc9bc0" providerId="AD" clId="Web-{EDDE020A-00F7-1F8F-7286-165316F03B5B}" dt="2020-11-27T09:12:55.910" v="2"/>
        <pc:sldMkLst>
          <pc:docMk/>
          <pc:sldMk cId="1802063338" sldId="1986"/>
        </pc:sldMkLst>
      </pc:sldChg>
      <pc:sldChg chg="del">
        <pc:chgData name="Rajesh A L" userId="S::rajesh.al@ltts.com::67704adc-1f3b-4b04-ab74-a0a586cc9bc0" providerId="AD" clId="Web-{EDDE020A-00F7-1F8F-7286-165316F03B5B}" dt="2020-11-27T09:12:59.769" v="7"/>
        <pc:sldMkLst>
          <pc:docMk/>
          <pc:sldMk cId="159346415" sldId="1987"/>
        </pc:sldMkLst>
      </pc:sldChg>
      <pc:sldChg chg="del">
        <pc:chgData name="Rajesh A L" userId="S::rajesh.al@ltts.com::67704adc-1f3b-4b04-ab74-a0a586cc9bc0" providerId="AD" clId="Web-{EDDE020A-00F7-1F8F-7286-165316F03B5B}" dt="2020-11-27T09:12:57.379" v="4"/>
        <pc:sldMkLst>
          <pc:docMk/>
          <pc:sldMk cId="4222276476" sldId="1988"/>
        </pc:sldMkLst>
      </pc:sldChg>
      <pc:sldChg chg="del">
        <pc:chgData name="Rajesh A L" userId="S::rajesh.al@ltts.com::67704adc-1f3b-4b04-ab74-a0a586cc9bc0" providerId="AD" clId="Web-{EDDE020A-00F7-1F8F-7286-165316F03B5B}" dt="2020-11-27T09:12:59.207" v="6"/>
        <pc:sldMkLst>
          <pc:docMk/>
          <pc:sldMk cId="1343107599" sldId="1989"/>
        </pc:sldMkLst>
      </pc:sldChg>
      <pc:sldChg chg="del">
        <pc:chgData name="Rajesh A L" userId="S::rajesh.al@ltts.com::67704adc-1f3b-4b04-ab74-a0a586cc9bc0" providerId="AD" clId="Web-{EDDE020A-00F7-1F8F-7286-165316F03B5B}" dt="2020-11-27T09:13:03.910" v="9"/>
        <pc:sldMkLst>
          <pc:docMk/>
          <pc:sldMk cId="3782554207" sldId="1990"/>
        </pc:sldMkLst>
      </pc:sldChg>
      <pc:sldChg chg="del">
        <pc:chgData name="Rajesh A L" userId="S::rajesh.al@ltts.com::67704adc-1f3b-4b04-ab74-a0a586cc9bc0" providerId="AD" clId="Web-{EDDE020A-00F7-1F8F-7286-165316F03B5B}" dt="2020-11-27T09:13:04.519" v="10"/>
        <pc:sldMkLst>
          <pc:docMk/>
          <pc:sldMk cId="1964944979" sldId="1991"/>
        </pc:sldMkLst>
      </pc:sldChg>
      <pc:sldChg chg="del">
        <pc:chgData name="Rajesh A L" userId="S::rajesh.al@ltts.com::67704adc-1f3b-4b04-ab74-a0a586cc9bc0" providerId="AD" clId="Web-{EDDE020A-00F7-1F8F-7286-165316F03B5B}" dt="2020-11-27T09:13:07.551" v="13"/>
        <pc:sldMkLst>
          <pc:docMk/>
          <pc:sldMk cId="4280917636" sldId="1992"/>
        </pc:sldMkLst>
      </pc:sldChg>
      <pc:sldChg chg="del">
        <pc:chgData name="Rajesh A L" userId="S::rajesh.al@ltts.com::67704adc-1f3b-4b04-ab74-a0a586cc9bc0" providerId="AD" clId="Web-{EDDE020A-00F7-1F8F-7286-165316F03B5B}" dt="2020-11-27T09:13:16.582" v="19"/>
        <pc:sldMkLst>
          <pc:docMk/>
          <pc:sldMk cId="2370689540" sldId="1993"/>
        </pc:sldMkLst>
      </pc:sldChg>
      <pc:sldChg chg="del">
        <pc:chgData name="Rajesh A L" userId="S::rajesh.al@ltts.com::67704adc-1f3b-4b04-ab74-a0a586cc9bc0" providerId="AD" clId="Web-{EDDE020A-00F7-1F8F-7286-165316F03B5B}" dt="2020-11-27T09:13:11.598" v="16"/>
        <pc:sldMkLst>
          <pc:docMk/>
          <pc:sldMk cId="579799800" sldId="1994"/>
        </pc:sldMkLst>
      </pc:sldChg>
      <pc:sldChg chg="del">
        <pc:chgData name="Rajesh A L" userId="S::rajesh.al@ltts.com::67704adc-1f3b-4b04-ab74-a0a586cc9bc0" providerId="AD" clId="Web-{EDDE020A-00F7-1F8F-7286-165316F03B5B}" dt="2020-11-27T09:13:09.629" v="14"/>
        <pc:sldMkLst>
          <pc:docMk/>
          <pc:sldMk cId="1832169757" sldId="1995"/>
        </pc:sldMkLst>
      </pc:sldChg>
      <pc:sldChg chg="del">
        <pc:chgData name="Rajesh A L" userId="S::rajesh.al@ltts.com::67704adc-1f3b-4b04-ab74-a0a586cc9bc0" providerId="AD" clId="Web-{EDDE020A-00F7-1F8F-7286-165316F03B5B}" dt="2020-11-27T09:13:17.535" v="20"/>
        <pc:sldMkLst>
          <pc:docMk/>
          <pc:sldMk cId="756749441" sldId="1996"/>
        </pc:sldMkLst>
      </pc:sldChg>
      <pc:sldChg chg="del">
        <pc:chgData name="Rajesh A L" userId="S::rajesh.al@ltts.com::67704adc-1f3b-4b04-ab74-a0a586cc9bc0" providerId="AD" clId="Web-{EDDE020A-00F7-1F8F-7286-165316F03B5B}" dt="2020-11-27T09:13:10.707" v="15"/>
        <pc:sldMkLst>
          <pc:docMk/>
          <pc:sldMk cId="649745999" sldId="1997"/>
        </pc:sldMkLst>
      </pc:sldChg>
      <pc:sldChg chg="delSp modSp add del ord">
        <pc:chgData name="Rajesh A L" userId="S::rajesh.al@ltts.com::67704adc-1f3b-4b04-ab74-a0a586cc9bc0" providerId="AD" clId="Web-{EDDE020A-00F7-1F8F-7286-165316F03B5B}" dt="2020-11-27T09:13:46.804" v="34" actId="20577"/>
        <pc:sldMkLst>
          <pc:docMk/>
          <pc:sldMk cId="3677120986" sldId="1998"/>
        </pc:sldMkLst>
        <pc:spChg chg="mod">
          <ac:chgData name="Rajesh A L" userId="S::rajesh.al@ltts.com::67704adc-1f3b-4b04-ab74-a0a586cc9bc0" providerId="AD" clId="Web-{EDDE020A-00F7-1F8F-7286-165316F03B5B}" dt="2020-11-27T09:13:46.804" v="34" actId="20577"/>
          <ac:spMkLst>
            <pc:docMk/>
            <pc:sldMk cId="3677120986" sldId="1998"/>
            <ac:spMk id="2" creationId="{4AEB3D72-AFC2-4DC4-892C-71C039F15D8B}"/>
          </ac:spMkLst>
        </pc:spChg>
        <pc:spChg chg="mod">
          <ac:chgData name="Rajesh A L" userId="S::rajesh.al@ltts.com::67704adc-1f3b-4b04-ab74-a0a586cc9bc0" providerId="AD" clId="Web-{EDDE020A-00F7-1F8F-7286-165316F03B5B}" dt="2020-11-27T09:13:43.817" v="33" actId="14100"/>
          <ac:spMkLst>
            <pc:docMk/>
            <pc:sldMk cId="3677120986" sldId="1998"/>
            <ac:spMk id="3" creationId="{1247CD7B-5DFA-412E-A7AC-72B644C4EBA9}"/>
          </ac:spMkLst>
        </pc:spChg>
        <pc:spChg chg="del">
          <ac:chgData name="Rajesh A L" userId="S::rajesh.al@ltts.com::67704adc-1f3b-4b04-ab74-a0a586cc9bc0" providerId="AD" clId="Web-{EDDE020A-00F7-1F8F-7286-165316F03B5B}" dt="2020-11-27T09:13:37.567" v="31"/>
          <ac:spMkLst>
            <pc:docMk/>
            <pc:sldMk cId="3677120986" sldId="1998"/>
            <ac:spMk id="6" creationId="{C79BBCAA-37AF-47FC-97DE-970A422D7149}"/>
          </ac:spMkLst>
        </pc:spChg>
        <pc:spChg chg="del">
          <ac:chgData name="Rajesh A L" userId="S::rajesh.al@ltts.com::67704adc-1f3b-4b04-ab74-a0a586cc9bc0" providerId="AD" clId="Web-{EDDE020A-00F7-1F8F-7286-165316F03B5B}" dt="2020-11-27T09:13:39.458" v="32"/>
          <ac:spMkLst>
            <pc:docMk/>
            <pc:sldMk cId="3677120986" sldId="1998"/>
            <ac:spMk id="7" creationId="{F98907D6-3983-42FC-9EF6-02847E7E754F}"/>
          </ac:spMkLst>
        </pc:spChg>
        <pc:picChg chg="del">
          <ac:chgData name="Rajesh A L" userId="S::rajesh.al@ltts.com::67704adc-1f3b-4b04-ab74-a0a586cc9bc0" providerId="AD" clId="Web-{EDDE020A-00F7-1F8F-7286-165316F03B5B}" dt="2020-11-27T09:13:34.536" v="29"/>
          <ac:picMkLst>
            <pc:docMk/>
            <pc:sldMk cId="3677120986" sldId="1998"/>
            <ac:picMk id="4" creationId="{84E31F17-C5C2-4E22-9048-2B52EBDCF12D}"/>
          </ac:picMkLst>
        </pc:picChg>
        <pc:picChg chg="del">
          <ac:chgData name="Rajesh A L" userId="S::rajesh.al@ltts.com::67704adc-1f3b-4b04-ab74-a0a586cc9bc0" providerId="AD" clId="Web-{EDDE020A-00F7-1F8F-7286-165316F03B5B}" dt="2020-11-27T09:13:35.411" v="30"/>
          <ac:picMkLst>
            <pc:docMk/>
            <pc:sldMk cId="3677120986" sldId="1998"/>
            <ac:picMk id="5" creationId="{8687FC85-5241-4173-8C2F-A298504457E6}"/>
          </ac:picMkLst>
        </pc:picChg>
      </pc:sldChg>
      <pc:sldChg chg="del">
        <pc:chgData name="Rajesh A L" userId="S::rajesh.al@ltts.com::67704adc-1f3b-4b04-ab74-a0a586cc9bc0" providerId="AD" clId="Web-{EDDE020A-00F7-1F8F-7286-165316F03B5B}" dt="2020-11-27T09:13:05.379" v="11"/>
        <pc:sldMkLst>
          <pc:docMk/>
          <pc:sldMk cId="1042209119" sldId="1999"/>
        </pc:sldMkLst>
      </pc:sldChg>
      <pc:sldChg chg="add replId">
        <pc:chgData name="Rajesh A L" userId="S::rajesh.al@ltts.com::67704adc-1f3b-4b04-ab74-a0a586cc9bc0" providerId="AD" clId="Web-{EDDE020A-00F7-1F8F-7286-165316F03B5B}" dt="2020-11-27T09:13:51.536" v="37"/>
        <pc:sldMkLst>
          <pc:docMk/>
          <pc:sldMk cId="1640406219" sldId="1999"/>
        </pc:sldMkLst>
      </pc:sldChg>
      <pc:sldChg chg="add replId">
        <pc:chgData name="Rajesh A L" userId="S::rajesh.al@ltts.com::67704adc-1f3b-4b04-ab74-a0a586cc9bc0" providerId="AD" clId="Web-{EDDE020A-00F7-1F8F-7286-165316F03B5B}" dt="2020-11-27T09:13:51.911" v="38"/>
        <pc:sldMkLst>
          <pc:docMk/>
          <pc:sldMk cId="1995833318" sldId="2000"/>
        </pc:sldMkLst>
      </pc:sldChg>
      <pc:sldChg chg="del">
        <pc:chgData name="Rajesh A L" userId="S::rajesh.al@ltts.com::67704adc-1f3b-4b04-ab74-a0a586cc9bc0" providerId="AD" clId="Web-{EDDE020A-00F7-1F8F-7286-165316F03B5B}" dt="2020-11-27T09:13:05.973" v="12"/>
        <pc:sldMkLst>
          <pc:docMk/>
          <pc:sldMk cId="2951110225" sldId="2000"/>
        </pc:sldMkLst>
      </pc:sldChg>
      <pc:sldChg chg="add replId">
        <pc:chgData name="Rajesh A L" userId="S::rajesh.al@ltts.com::67704adc-1f3b-4b04-ab74-a0a586cc9bc0" providerId="AD" clId="Web-{EDDE020A-00F7-1F8F-7286-165316F03B5B}" dt="2020-11-27T09:13:52.180" v="39"/>
        <pc:sldMkLst>
          <pc:docMk/>
          <pc:sldMk cId="1230945028" sldId="2001"/>
        </pc:sldMkLst>
      </pc:sldChg>
      <pc:sldChg chg="del">
        <pc:chgData name="Rajesh A L" userId="S::rajesh.al@ltts.com::67704adc-1f3b-4b04-ab74-a0a586cc9bc0" providerId="AD" clId="Web-{EDDE020A-00F7-1F8F-7286-165316F03B5B}" dt="2020-11-27T09:13:25.895" v="24"/>
        <pc:sldMkLst>
          <pc:docMk/>
          <pc:sldMk cId="1453512977" sldId="2001"/>
        </pc:sldMkLst>
      </pc:sldChg>
      <pc:sldChg chg="del">
        <pc:chgData name="Rajesh A L" userId="S::rajesh.al@ltts.com::67704adc-1f3b-4b04-ab74-a0a586cc9bc0" providerId="AD" clId="Web-{EDDE020A-00F7-1F8F-7286-165316F03B5B}" dt="2020-11-27T09:13:15.145" v="17"/>
        <pc:sldMkLst>
          <pc:docMk/>
          <pc:sldMk cId="2735840934" sldId="2002"/>
        </pc:sldMkLst>
      </pc:sldChg>
      <pc:sldChg chg="del">
        <pc:chgData name="Rajesh A L" userId="S::rajesh.al@ltts.com::67704adc-1f3b-4b04-ab74-a0a586cc9bc0" providerId="AD" clId="Web-{EDDE020A-00F7-1F8F-7286-165316F03B5B}" dt="2020-11-27T09:13:15.879" v="18"/>
        <pc:sldMkLst>
          <pc:docMk/>
          <pc:sldMk cId="2528054959" sldId="2003"/>
        </pc:sldMkLst>
      </pc:sldChg>
    </pc:docChg>
  </pc:docChgLst>
  <pc:docChgLst>
    <pc:chgData name="Sudharshan Kumaresan" userId="S::sudharshan.kumaresan@ltts.com::727d4a43-dcc9-40ec-8d34-cf4dabbe551f" providerId="AD" clId="Web-{40E30667-136D-52ED-6921-27D075604CC4}"/>
    <pc:docChg chg="addSld modSld modSection">
      <pc:chgData name="Sudharshan Kumaresan" userId="S::sudharshan.kumaresan@ltts.com::727d4a43-dcc9-40ec-8d34-cf4dabbe551f" providerId="AD" clId="Web-{40E30667-136D-52ED-6921-27D075604CC4}" dt="2020-11-26T12:08:49.976" v="1924" actId="20577"/>
      <pc:docMkLst>
        <pc:docMk/>
      </pc:docMkLst>
      <pc:sldChg chg="addSp modSp">
        <pc:chgData name="Sudharshan Kumaresan" userId="S::sudharshan.kumaresan@ltts.com::727d4a43-dcc9-40ec-8d34-cf4dabbe551f" providerId="AD" clId="Web-{40E30667-136D-52ED-6921-27D075604CC4}" dt="2020-11-26T12:08:37.039" v="1913" actId="20577"/>
        <pc:sldMkLst>
          <pc:docMk/>
          <pc:sldMk cId="4280917636" sldId="1992"/>
        </pc:sldMkLst>
        <pc:spChg chg="mod">
          <ac:chgData name="Sudharshan Kumaresan" userId="S::sudharshan.kumaresan@ltts.com::727d4a43-dcc9-40ec-8d34-cf4dabbe551f" providerId="AD" clId="Web-{40E30667-136D-52ED-6921-27D075604CC4}" dt="2020-11-26T12:08:37.039" v="1913" actId="20577"/>
          <ac:spMkLst>
            <pc:docMk/>
            <pc:sldMk cId="4280917636" sldId="1992"/>
            <ac:spMk id="5" creationId="{83E516F8-B62A-4DFD-A589-31CDEE2A7574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1:14:04.949" v="975" actId="1076"/>
          <ac:spMkLst>
            <pc:docMk/>
            <pc:sldMk cId="4280917636" sldId="1992"/>
            <ac:spMk id="8" creationId="{8DE79F85-D90A-41D2-85C5-F7AF5DAF5666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1:14:04.969" v="976" actId="1076"/>
          <ac:spMkLst>
            <pc:docMk/>
            <pc:sldMk cId="4280917636" sldId="1992"/>
            <ac:spMk id="9" creationId="{CA393AC3-F9BA-4136-9C95-83027F16619C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1:14:19.821" v="979" actId="1076"/>
          <ac:spMkLst>
            <pc:docMk/>
            <pc:sldMk cId="4280917636" sldId="1992"/>
            <ac:spMk id="10" creationId="{1B96D669-C8A8-47D4-A8AE-8E87A7EC4041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1:14:05.009" v="978" actId="1076"/>
          <ac:spMkLst>
            <pc:docMk/>
            <pc:sldMk cId="4280917636" sldId="1992"/>
            <ac:spMk id="11" creationId="{E1936D61-08F4-42C9-945C-C042A1BA6077}"/>
          </ac:spMkLst>
        </pc:spChg>
        <pc:picChg chg="add mod modCrop">
          <ac:chgData name="Sudharshan Kumaresan" userId="S::sudharshan.kumaresan@ltts.com::727d4a43-dcc9-40ec-8d34-cf4dabbe551f" providerId="AD" clId="Web-{40E30667-136D-52ED-6921-27D075604CC4}" dt="2020-11-26T11:14:04.834" v="971" actId="1076"/>
          <ac:picMkLst>
            <pc:docMk/>
            <pc:sldMk cId="4280917636" sldId="1992"/>
            <ac:picMk id="3" creationId="{F2B186DD-9200-4CB3-AC10-8BE94903B372}"/>
          </ac:picMkLst>
        </pc:picChg>
        <pc:picChg chg="add mod modCrop">
          <ac:chgData name="Sudharshan Kumaresan" userId="S::sudharshan.kumaresan@ltts.com::727d4a43-dcc9-40ec-8d34-cf4dabbe551f" providerId="AD" clId="Web-{40E30667-136D-52ED-6921-27D075604CC4}" dt="2020-11-26T11:14:04.863" v="972" actId="1076"/>
          <ac:picMkLst>
            <pc:docMk/>
            <pc:sldMk cId="4280917636" sldId="1992"/>
            <ac:picMk id="4" creationId="{48DF858E-E63F-49AC-86C5-CBF068AEB9CB}"/>
          </ac:picMkLst>
        </pc:picChg>
        <pc:picChg chg="add mod modCrop">
          <ac:chgData name="Sudharshan Kumaresan" userId="S::sudharshan.kumaresan@ltts.com::727d4a43-dcc9-40ec-8d34-cf4dabbe551f" providerId="AD" clId="Web-{40E30667-136D-52ED-6921-27D075604CC4}" dt="2020-11-26T11:14:04.895" v="973" actId="1076"/>
          <ac:picMkLst>
            <pc:docMk/>
            <pc:sldMk cId="4280917636" sldId="1992"/>
            <ac:picMk id="6" creationId="{CFA6252D-E45B-4516-A14D-FC957019CEA9}"/>
          </ac:picMkLst>
        </pc:picChg>
        <pc:picChg chg="add mod">
          <ac:chgData name="Sudharshan Kumaresan" userId="S::sudharshan.kumaresan@ltts.com::727d4a43-dcc9-40ec-8d34-cf4dabbe551f" providerId="AD" clId="Web-{40E30667-136D-52ED-6921-27D075604CC4}" dt="2020-11-26T11:14:04.928" v="974" actId="1076"/>
          <ac:picMkLst>
            <pc:docMk/>
            <pc:sldMk cId="4280917636" sldId="1992"/>
            <ac:picMk id="7" creationId="{09DCEA18-C573-46BC-8715-060EA6936F56}"/>
          </ac:picMkLst>
        </pc:picChg>
      </pc:sldChg>
      <pc:sldChg chg="modSp new">
        <pc:chgData name="Sudharshan Kumaresan" userId="S::sudharshan.kumaresan@ltts.com::727d4a43-dcc9-40ec-8d34-cf4dabbe551f" providerId="AD" clId="Web-{40E30667-136D-52ED-6921-27D075604CC4}" dt="2020-11-26T10:43:32.482" v="437" actId="20577"/>
        <pc:sldMkLst>
          <pc:docMk/>
          <pc:sldMk cId="579799800" sldId="1994"/>
        </pc:sldMkLst>
        <pc:spChg chg="mod">
          <ac:chgData name="Sudharshan Kumaresan" userId="S::sudharshan.kumaresan@ltts.com::727d4a43-dcc9-40ec-8d34-cf4dabbe551f" providerId="AD" clId="Web-{40E30667-136D-52ED-6921-27D075604CC4}" dt="2020-11-26T10:43:32.482" v="437" actId="20577"/>
          <ac:spMkLst>
            <pc:docMk/>
            <pc:sldMk cId="579799800" sldId="1994"/>
            <ac:spMk id="2" creationId="{5ABF192A-4D3B-4512-88E3-7FE179306F1D}"/>
          </ac:spMkLst>
        </pc:spChg>
        <pc:spChg chg="mod">
          <ac:chgData name="Sudharshan Kumaresan" userId="S::sudharshan.kumaresan@ltts.com::727d4a43-dcc9-40ec-8d34-cf4dabbe551f" providerId="AD" clId="Web-{40E30667-136D-52ED-6921-27D075604CC4}" dt="2020-11-26T10:43:14.091" v="430" actId="20577"/>
          <ac:spMkLst>
            <pc:docMk/>
            <pc:sldMk cId="579799800" sldId="1994"/>
            <ac:spMk id="3" creationId="{D10FAF29-EEF1-4663-807A-9C9FC9BF50C0}"/>
          </ac:spMkLst>
        </pc:spChg>
      </pc:sldChg>
      <pc:sldChg chg="addSp modSp new">
        <pc:chgData name="Sudharshan Kumaresan" userId="S::sudharshan.kumaresan@ltts.com::727d4a43-dcc9-40ec-8d34-cf4dabbe551f" providerId="AD" clId="Web-{40E30667-136D-52ED-6921-27D075604CC4}" dt="2020-11-26T12:08:42.461" v="1917" actId="20577"/>
        <pc:sldMkLst>
          <pc:docMk/>
          <pc:sldMk cId="1832169757" sldId="1995"/>
        </pc:sldMkLst>
        <pc:spChg chg="mod">
          <ac:chgData name="Sudharshan Kumaresan" userId="S::sudharshan.kumaresan@ltts.com::727d4a43-dcc9-40ec-8d34-cf4dabbe551f" providerId="AD" clId="Web-{40E30667-136D-52ED-6921-27D075604CC4}" dt="2020-11-26T11:33:12.302" v="1485" actId="20577"/>
          <ac:spMkLst>
            <pc:docMk/>
            <pc:sldMk cId="1832169757" sldId="1995"/>
            <ac:spMk id="2" creationId="{1274A768-E61F-41EB-A2BF-2A23DAE35705}"/>
          </ac:spMkLst>
        </pc:spChg>
        <pc:spChg chg="mod">
          <ac:chgData name="Sudharshan Kumaresan" userId="S::sudharshan.kumaresan@ltts.com::727d4a43-dcc9-40ec-8d34-cf4dabbe551f" providerId="AD" clId="Web-{40E30667-136D-52ED-6921-27D075604CC4}" dt="2020-11-26T12:08:42.461" v="1917" actId="20577"/>
          <ac:spMkLst>
            <pc:docMk/>
            <pc:sldMk cId="1832169757" sldId="1995"/>
            <ac:spMk id="3" creationId="{2849C7BD-F2E0-4462-815F-E111CD93FF61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1:30:29.782" v="1441" actId="14100"/>
          <ac:spMkLst>
            <pc:docMk/>
            <pc:sldMk cId="1832169757" sldId="1995"/>
            <ac:spMk id="7" creationId="{C4C31838-F256-4EC3-B2C3-9C2E5A9C65AD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1:30:47.079" v="1447" actId="14100"/>
          <ac:spMkLst>
            <pc:docMk/>
            <pc:sldMk cId="1832169757" sldId="1995"/>
            <ac:spMk id="8" creationId="{3D03E6C2-387B-40FA-BE6F-494F5A3DB00B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1:31:05.408" v="1455" actId="20577"/>
          <ac:spMkLst>
            <pc:docMk/>
            <pc:sldMk cId="1832169757" sldId="1995"/>
            <ac:spMk id="9" creationId="{2396DBFA-3D20-434E-84E6-AF285360A741}"/>
          </ac:spMkLst>
        </pc:spChg>
        <pc:picChg chg="add mod">
          <ac:chgData name="Sudharshan Kumaresan" userId="S::sudharshan.kumaresan@ltts.com::727d4a43-dcc9-40ec-8d34-cf4dabbe551f" providerId="AD" clId="Web-{40E30667-136D-52ED-6921-27D075604CC4}" dt="2020-11-26T11:31:24.283" v="1460"/>
          <ac:picMkLst>
            <pc:docMk/>
            <pc:sldMk cId="1832169757" sldId="1995"/>
            <ac:picMk id="4" creationId="{B621B303-64FA-4B4A-B7BA-2B828BB39A44}"/>
          </ac:picMkLst>
        </pc:picChg>
        <pc:picChg chg="add mod">
          <ac:chgData name="Sudharshan Kumaresan" userId="S::sudharshan.kumaresan@ltts.com::727d4a43-dcc9-40ec-8d34-cf4dabbe551f" providerId="AD" clId="Web-{40E30667-136D-52ED-6921-27D075604CC4}" dt="2020-11-26T11:31:22.408" v="1459"/>
          <ac:picMkLst>
            <pc:docMk/>
            <pc:sldMk cId="1832169757" sldId="1995"/>
            <ac:picMk id="5" creationId="{9CAB3364-D5DB-4173-BD71-4CE7454729D1}"/>
          </ac:picMkLst>
        </pc:picChg>
        <pc:picChg chg="add mod">
          <ac:chgData name="Sudharshan Kumaresan" userId="S::sudharshan.kumaresan@ltts.com::727d4a43-dcc9-40ec-8d34-cf4dabbe551f" providerId="AD" clId="Web-{40E30667-136D-52ED-6921-27D075604CC4}" dt="2020-11-26T11:31:20.502" v="1458"/>
          <ac:picMkLst>
            <pc:docMk/>
            <pc:sldMk cId="1832169757" sldId="1995"/>
            <ac:picMk id="6" creationId="{F21F0987-6F02-46D7-99B7-1CAACC493948}"/>
          </ac:picMkLst>
        </pc:picChg>
      </pc:sldChg>
      <pc:sldChg chg="addSp delSp modSp new">
        <pc:chgData name="Sudharshan Kumaresan" userId="S::sudharshan.kumaresan@ltts.com::727d4a43-dcc9-40ec-8d34-cf4dabbe551f" providerId="AD" clId="Web-{40E30667-136D-52ED-6921-27D075604CC4}" dt="2020-11-26T12:08:47.414" v="1922" actId="20577"/>
        <pc:sldMkLst>
          <pc:docMk/>
          <pc:sldMk cId="649745999" sldId="1997"/>
        </pc:sldMkLst>
        <pc:spChg chg="mod">
          <ac:chgData name="Sudharshan Kumaresan" userId="S::sudharshan.kumaresan@ltts.com::727d4a43-dcc9-40ec-8d34-cf4dabbe551f" providerId="AD" clId="Web-{40E30667-136D-52ED-6921-27D075604CC4}" dt="2020-11-26T11:39:26.938" v="1517" actId="20577"/>
          <ac:spMkLst>
            <pc:docMk/>
            <pc:sldMk cId="649745999" sldId="1997"/>
            <ac:spMk id="2" creationId="{E138E732-89C3-448B-A215-EB8EF84A0295}"/>
          </ac:spMkLst>
        </pc:spChg>
        <pc:spChg chg="mod">
          <ac:chgData name="Sudharshan Kumaresan" userId="S::sudharshan.kumaresan@ltts.com::727d4a43-dcc9-40ec-8d34-cf4dabbe551f" providerId="AD" clId="Web-{40E30667-136D-52ED-6921-27D075604CC4}" dt="2020-11-26T12:08:47.414" v="1922" actId="20577"/>
          <ac:spMkLst>
            <pc:docMk/>
            <pc:sldMk cId="649745999" sldId="1997"/>
            <ac:spMk id="3" creationId="{E9056455-1671-44BE-A9CC-F43BE5EDB661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1:58:29.583" v="1861" actId="20577"/>
          <ac:spMkLst>
            <pc:docMk/>
            <pc:sldMk cId="649745999" sldId="1997"/>
            <ac:spMk id="8" creationId="{63BF5F99-D2C6-494A-AD66-B5C0B111CF2B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2:02:21.996" v="1908" actId="20577"/>
          <ac:spMkLst>
            <pc:docMk/>
            <pc:sldMk cId="649745999" sldId="1997"/>
            <ac:spMk id="9" creationId="{2826F17D-72A7-4A32-B8BC-6F8FD03D4D15}"/>
          </ac:spMkLst>
        </pc:spChg>
        <pc:spChg chg="add del mod">
          <ac:chgData name="Sudharshan Kumaresan" userId="S::sudharshan.kumaresan@ltts.com::727d4a43-dcc9-40ec-8d34-cf4dabbe551f" providerId="AD" clId="Web-{40E30667-136D-52ED-6921-27D075604CC4}" dt="2020-11-26T11:59:19.068" v="1882"/>
          <ac:spMkLst>
            <pc:docMk/>
            <pc:sldMk cId="649745999" sldId="1997"/>
            <ac:spMk id="10" creationId="{F176506B-E49E-4ACE-BE41-CAC5B147415F}"/>
          </ac:spMkLst>
        </pc:spChg>
        <pc:spChg chg="add mod">
          <ac:chgData name="Sudharshan Kumaresan" userId="S::sudharshan.kumaresan@ltts.com::727d4a43-dcc9-40ec-8d34-cf4dabbe551f" providerId="AD" clId="Web-{40E30667-136D-52ED-6921-27D075604CC4}" dt="2020-11-26T11:59:35.225" v="1885" actId="20577"/>
          <ac:spMkLst>
            <pc:docMk/>
            <pc:sldMk cId="649745999" sldId="1997"/>
            <ac:spMk id="11" creationId="{275EE85E-7A4B-4675-948A-F76037E9695C}"/>
          </ac:spMkLst>
        </pc:spChg>
        <pc:picChg chg="add mod">
          <ac:chgData name="Sudharshan Kumaresan" userId="S::sudharshan.kumaresan@ltts.com::727d4a43-dcc9-40ec-8d34-cf4dabbe551f" providerId="AD" clId="Web-{40E30667-136D-52ED-6921-27D075604CC4}" dt="2020-11-26T11:54:32.153" v="1841"/>
          <ac:picMkLst>
            <pc:docMk/>
            <pc:sldMk cId="649745999" sldId="1997"/>
            <ac:picMk id="4" creationId="{E7F9BA52-68AF-4D23-9A47-B7455631E9E9}"/>
          </ac:picMkLst>
        </pc:picChg>
        <pc:picChg chg="add del mod modCrop">
          <ac:chgData name="Sudharshan Kumaresan" userId="S::sudharshan.kumaresan@ltts.com::727d4a43-dcc9-40ec-8d34-cf4dabbe551f" providerId="AD" clId="Web-{40E30667-136D-52ED-6921-27D075604CC4}" dt="2020-11-26T12:00:53.884" v="1892"/>
          <ac:picMkLst>
            <pc:docMk/>
            <pc:sldMk cId="649745999" sldId="1997"/>
            <ac:picMk id="5" creationId="{BD78820F-14C3-4B46-8AD2-D08AB7CA5C3D}"/>
          </ac:picMkLst>
        </pc:picChg>
        <pc:picChg chg="add mod modCrop">
          <ac:chgData name="Sudharshan Kumaresan" userId="S::sudharshan.kumaresan@ltts.com::727d4a43-dcc9-40ec-8d34-cf4dabbe551f" providerId="AD" clId="Web-{40E30667-136D-52ED-6921-27D075604CC4}" dt="2020-11-26T11:57:57.660" v="1857"/>
          <ac:picMkLst>
            <pc:docMk/>
            <pc:sldMk cId="649745999" sldId="1997"/>
            <ac:picMk id="6" creationId="{649E196B-8D63-4783-8394-59CB08731DE1}"/>
          </ac:picMkLst>
        </pc:picChg>
        <pc:picChg chg="add mod modCrop">
          <ac:chgData name="Sudharshan Kumaresan" userId="S::sudharshan.kumaresan@ltts.com::727d4a43-dcc9-40ec-8d34-cf4dabbe551f" providerId="AD" clId="Web-{40E30667-136D-52ED-6921-27D075604CC4}" dt="2020-11-26T12:02:15.699" v="1897"/>
          <ac:picMkLst>
            <pc:docMk/>
            <pc:sldMk cId="649745999" sldId="1997"/>
            <ac:picMk id="12" creationId="{2C1B325E-A9B6-47E1-901A-DBEE321F7C19}"/>
          </ac:picMkLst>
        </pc:picChg>
      </pc:sldChg>
    </pc:docChg>
  </pc:docChgLst>
  <pc:docChgLst>
    <pc:chgData name="Sudharshan Kumaresan" userId="S::sudharshan.kumaresan@ltts.com::727d4a43-dcc9-40ec-8d34-cf4dabbe551f" providerId="AD" clId="Web-{CAA277B3-93E2-FCEF-04A2-389CF9709031}"/>
    <pc:docChg chg="addSld delSld modSld modSection">
      <pc:chgData name="Sudharshan Kumaresan" userId="S::sudharshan.kumaresan@ltts.com::727d4a43-dcc9-40ec-8d34-cf4dabbe551f" providerId="AD" clId="Web-{CAA277B3-93E2-FCEF-04A2-389CF9709031}" dt="2020-11-28T04:18:54.396" v="325" actId="20577"/>
      <pc:docMkLst>
        <pc:docMk/>
      </pc:docMkLst>
      <pc:sldChg chg="addSp delSp modSp new del">
        <pc:chgData name="Sudharshan Kumaresan" userId="S::sudharshan.kumaresan@ltts.com::727d4a43-dcc9-40ec-8d34-cf4dabbe551f" providerId="AD" clId="Web-{CAA277B3-93E2-FCEF-04A2-389CF9709031}" dt="2020-11-28T04:16:52.065" v="322"/>
        <pc:sldMkLst>
          <pc:docMk/>
          <pc:sldMk cId="3433110457" sldId="2012"/>
        </pc:sldMkLst>
        <pc:spChg chg="mod">
          <ac:chgData name="Sudharshan Kumaresan" userId="S::sudharshan.kumaresan@ltts.com::727d4a43-dcc9-40ec-8d34-cf4dabbe551f" providerId="AD" clId="Web-{CAA277B3-93E2-FCEF-04A2-389CF9709031}" dt="2020-11-28T03:52:53.631" v="87" actId="20577"/>
          <ac:spMkLst>
            <pc:docMk/>
            <pc:sldMk cId="3433110457" sldId="2012"/>
            <ac:spMk id="2" creationId="{224ECBBE-819A-41F2-AFEA-8C56878D73AF}"/>
          </ac:spMkLst>
        </pc:spChg>
        <pc:spChg chg="mod">
          <ac:chgData name="Sudharshan Kumaresan" userId="S::sudharshan.kumaresan@ltts.com::727d4a43-dcc9-40ec-8d34-cf4dabbe551f" providerId="AD" clId="Web-{CAA277B3-93E2-FCEF-04A2-389CF9709031}" dt="2020-11-28T04:09:23.197" v="295" actId="20577"/>
          <ac:spMkLst>
            <pc:docMk/>
            <pc:sldMk cId="3433110457" sldId="2012"/>
            <ac:spMk id="3" creationId="{A55F894B-F451-4BE6-AACB-877D30E4E14C}"/>
          </ac:spMkLst>
        </pc:spChg>
        <pc:picChg chg="add del mod modCrop">
          <ac:chgData name="Sudharshan Kumaresan" userId="S::sudharshan.kumaresan@ltts.com::727d4a43-dcc9-40ec-8d34-cf4dabbe551f" providerId="AD" clId="Web-{CAA277B3-93E2-FCEF-04A2-389CF9709031}" dt="2020-11-28T04:10:48.371" v="301"/>
          <ac:picMkLst>
            <pc:docMk/>
            <pc:sldMk cId="3433110457" sldId="2012"/>
            <ac:picMk id="4" creationId="{18DA201C-F38F-439B-B4BC-DCBD463F148C}"/>
          </ac:picMkLst>
        </pc:picChg>
        <pc:picChg chg="add del mod">
          <ac:chgData name="Sudharshan Kumaresan" userId="S::sudharshan.kumaresan@ltts.com::727d4a43-dcc9-40ec-8d34-cf4dabbe551f" providerId="AD" clId="Web-{CAA277B3-93E2-FCEF-04A2-389CF9709031}" dt="2020-11-28T04:12:35.748" v="308"/>
          <ac:picMkLst>
            <pc:docMk/>
            <pc:sldMk cId="3433110457" sldId="2012"/>
            <ac:picMk id="5" creationId="{6C984DEB-FAEF-45BA-A993-A335C56BDFFA}"/>
          </ac:picMkLst>
        </pc:picChg>
        <pc:picChg chg="add mod">
          <ac:chgData name="Sudharshan Kumaresan" userId="S::sudharshan.kumaresan@ltts.com::727d4a43-dcc9-40ec-8d34-cf4dabbe551f" providerId="AD" clId="Web-{CAA277B3-93E2-FCEF-04A2-389CF9709031}" dt="2020-11-28T04:12:44.826" v="311"/>
          <ac:picMkLst>
            <pc:docMk/>
            <pc:sldMk cId="3433110457" sldId="2012"/>
            <ac:picMk id="6" creationId="{879C3E97-D02B-47F1-9E43-156FEE264BC9}"/>
          </ac:picMkLst>
        </pc:picChg>
        <pc:picChg chg="add mod modCrop">
          <ac:chgData name="Sudharshan Kumaresan" userId="S::sudharshan.kumaresan@ltts.com::727d4a43-dcc9-40ec-8d34-cf4dabbe551f" providerId="AD" clId="Web-{CAA277B3-93E2-FCEF-04A2-389CF9709031}" dt="2020-11-28T04:13:24.233" v="316"/>
          <ac:picMkLst>
            <pc:docMk/>
            <pc:sldMk cId="3433110457" sldId="2012"/>
            <ac:picMk id="7" creationId="{F39C6426-5E0A-4CBD-8852-3FB46F2586FB}"/>
          </ac:picMkLst>
        </pc:picChg>
        <pc:picChg chg="add mod">
          <ac:chgData name="Sudharshan Kumaresan" userId="S::sudharshan.kumaresan@ltts.com::727d4a43-dcc9-40ec-8d34-cf4dabbe551f" providerId="AD" clId="Web-{CAA277B3-93E2-FCEF-04A2-389CF9709031}" dt="2020-11-28T04:14:17.437" v="321"/>
          <ac:picMkLst>
            <pc:docMk/>
            <pc:sldMk cId="3433110457" sldId="2012"/>
            <ac:picMk id="8" creationId="{738CA687-DF5A-4FA0-9E49-42D98C7AC763}"/>
          </ac:picMkLst>
        </pc:picChg>
      </pc:sldChg>
      <pc:sldChg chg="modSp new">
        <pc:chgData name="Sudharshan Kumaresan" userId="S::sudharshan.kumaresan@ltts.com::727d4a43-dcc9-40ec-8d34-cf4dabbe551f" providerId="AD" clId="Web-{CAA277B3-93E2-FCEF-04A2-389CF9709031}" dt="2020-11-28T04:18:53.130" v="323" actId="20577"/>
        <pc:sldMkLst>
          <pc:docMk/>
          <pc:sldMk cId="542966121" sldId="2014"/>
        </pc:sldMkLst>
        <pc:spChg chg="mod">
          <ac:chgData name="Sudharshan Kumaresan" userId="S::sudharshan.kumaresan@ltts.com::727d4a43-dcc9-40ec-8d34-cf4dabbe551f" providerId="AD" clId="Web-{CAA277B3-93E2-FCEF-04A2-389CF9709031}" dt="2020-11-28T04:18:53.130" v="323" actId="20577"/>
          <ac:spMkLst>
            <pc:docMk/>
            <pc:sldMk cId="542966121" sldId="2014"/>
            <ac:spMk id="3" creationId="{600B5C94-473E-4F1E-8BC9-3BC4022F2355}"/>
          </ac:spMkLst>
        </pc:spChg>
      </pc:sldChg>
    </pc:docChg>
  </pc:docChgLst>
  <pc:docChgLst>
    <pc:chgData name="Parthkumar Shah" userId="S::parthkumar.shah@ltts.com::fd977dd9-40fc-4774-87a7-fbe953d51968" providerId="AD" clId="Web-{31C497FE-0E20-4402-BC11-4E63706A0517}"/>
    <pc:docChg chg="modSld">
      <pc:chgData name="Parthkumar Shah" userId="S::parthkumar.shah@ltts.com::fd977dd9-40fc-4774-87a7-fbe953d51968" providerId="AD" clId="Web-{31C497FE-0E20-4402-BC11-4E63706A0517}" dt="2020-11-26T11:15:11.007" v="39"/>
      <pc:docMkLst>
        <pc:docMk/>
      </pc:docMkLst>
      <pc:sldChg chg="modSp">
        <pc:chgData name="Parthkumar Shah" userId="S::parthkumar.shah@ltts.com::fd977dd9-40fc-4774-87a7-fbe953d51968" providerId="AD" clId="Web-{31C497FE-0E20-4402-BC11-4E63706A0517}" dt="2020-11-26T11:15:11.007" v="39"/>
        <pc:sldMkLst>
          <pc:docMk/>
          <pc:sldMk cId="2370689540" sldId="1993"/>
        </pc:sldMkLst>
        <pc:spChg chg="mod">
          <ac:chgData name="Parthkumar Shah" userId="S::parthkumar.shah@ltts.com::fd977dd9-40fc-4774-87a7-fbe953d51968" providerId="AD" clId="Web-{31C497FE-0E20-4402-BC11-4E63706A0517}" dt="2020-11-26T11:15:11.007" v="39"/>
          <ac:spMkLst>
            <pc:docMk/>
            <pc:sldMk cId="2370689540" sldId="1993"/>
            <ac:spMk id="5" creationId="{83E516F8-B62A-4DFD-A589-31CDEE2A7574}"/>
          </ac:spMkLst>
        </pc:spChg>
      </pc:sldChg>
    </pc:docChg>
  </pc:docChgLst>
  <pc:docChgLst>
    <pc:chgData name="Sudharshan Kumaresan" userId="S::sudharshan.kumaresan@ltts.com::727d4a43-dcc9-40ec-8d34-cf4dabbe551f" providerId="AD" clId="Web-{1509C2D7-EA9A-FFF7-5A0F-03CA6ED38C16}"/>
    <pc:docChg chg="modSld">
      <pc:chgData name="Sudharshan Kumaresan" userId="S::sudharshan.kumaresan@ltts.com::727d4a43-dcc9-40ec-8d34-cf4dabbe551f" providerId="AD" clId="Web-{1509C2D7-EA9A-FFF7-5A0F-03CA6ED38C16}" dt="2020-11-27T03:43:30.183" v="7" actId="20577"/>
      <pc:docMkLst>
        <pc:docMk/>
      </pc:docMkLst>
      <pc:sldChg chg="modSp">
        <pc:chgData name="Sudharshan Kumaresan" userId="S::sudharshan.kumaresan@ltts.com::727d4a43-dcc9-40ec-8d34-cf4dabbe551f" providerId="AD" clId="Web-{1509C2D7-EA9A-FFF7-5A0F-03CA6ED38C16}" dt="2020-11-27T03:42:47.604" v="2" actId="20577"/>
        <pc:sldMkLst>
          <pc:docMk/>
          <pc:sldMk cId="1832169757" sldId="1995"/>
        </pc:sldMkLst>
        <pc:spChg chg="mod">
          <ac:chgData name="Sudharshan Kumaresan" userId="S::sudharshan.kumaresan@ltts.com::727d4a43-dcc9-40ec-8d34-cf4dabbe551f" providerId="AD" clId="Web-{1509C2D7-EA9A-FFF7-5A0F-03CA6ED38C16}" dt="2020-11-27T03:42:47.604" v="2" actId="20577"/>
          <ac:spMkLst>
            <pc:docMk/>
            <pc:sldMk cId="1832169757" sldId="1995"/>
            <ac:spMk id="3" creationId="{2849C7BD-F2E0-4462-815F-E111CD93FF61}"/>
          </ac:spMkLst>
        </pc:spChg>
      </pc:sldChg>
      <pc:sldChg chg="modSp">
        <pc:chgData name="Sudharshan Kumaresan" userId="S::sudharshan.kumaresan@ltts.com::727d4a43-dcc9-40ec-8d34-cf4dabbe551f" providerId="AD" clId="Web-{1509C2D7-EA9A-FFF7-5A0F-03CA6ED38C16}" dt="2020-11-27T03:43:30.167" v="6" actId="20577"/>
        <pc:sldMkLst>
          <pc:docMk/>
          <pc:sldMk cId="649745999" sldId="1997"/>
        </pc:sldMkLst>
        <pc:spChg chg="mod">
          <ac:chgData name="Sudharshan Kumaresan" userId="S::sudharshan.kumaresan@ltts.com::727d4a43-dcc9-40ec-8d34-cf4dabbe551f" providerId="AD" clId="Web-{1509C2D7-EA9A-FFF7-5A0F-03CA6ED38C16}" dt="2020-11-27T03:43:30.167" v="6" actId="20577"/>
          <ac:spMkLst>
            <pc:docMk/>
            <pc:sldMk cId="649745999" sldId="1997"/>
            <ac:spMk id="3" creationId="{E9056455-1671-44BE-A9CC-F43BE5EDB661}"/>
          </ac:spMkLst>
        </pc:spChg>
      </pc:sldChg>
    </pc:docChg>
  </pc:docChgLst>
  <pc:docChgLst>
    <pc:chgData name="Parthkumar Shah" userId="S::parthkumar.shah@ltts.com::fd977dd9-40fc-4774-87a7-fbe953d51968" providerId="AD" clId="Web-{ABD115B9-1ED3-1302-FFB1-E514994DA624}"/>
    <pc:docChg chg="modSld">
      <pc:chgData name="Parthkumar Shah" userId="S::parthkumar.shah@ltts.com::fd977dd9-40fc-4774-87a7-fbe953d51968" providerId="AD" clId="Web-{ABD115B9-1ED3-1302-FFB1-E514994DA624}" dt="2020-11-27T13:01:56.207" v="63" actId="20577"/>
      <pc:docMkLst>
        <pc:docMk/>
      </pc:docMkLst>
      <pc:sldChg chg="modSp">
        <pc:chgData name="Parthkumar Shah" userId="S::parthkumar.shah@ltts.com::fd977dd9-40fc-4774-87a7-fbe953d51968" providerId="AD" clId="Web-{ABD115B9-1ED3-1302-FFB1-E514994DA624}" dt="2020-11-27T12:26:12.326" v="6" actId="20577"/>
        <pc:sldMkLst>
          <pc:docMk/>
          <pc:sldMk cId="1995833318" sldId="2000"/>
        </pc:sldMkLst>
        <pc:spChg chg="mod">
          <ac:chgData name="Parthkumar Shah" userId="S::parthkumar.shah@ltts.com::fd977dd9-40fc-4774-87a7-fbe953d51968" providerId="AD" clId="Web-{ABD115B9-1ED3-1302-FFB1-E514994DA624}" dt="2020-11-27T12:26:12.326" v="6" actId="20577"/>
          <ac:spMkLst>
            <pc:docMk/>
            <pc:sldMk cId="1995833318" sldId="2000"/>
            <ac:spMk id="3" creationId="{1247CD7B-5DFA-412E-A7AC-72B644C4EBA9}"/>
          </ac:spMkLst>
        </pc:spChg>
      </pc:sldChg>
      <pc:sldChg chg="modSp">
        <pc:chgData name="Parthkumar Shah" userId="S::parthkumar.shah@ltts.com::fd977dd9-40fc-4774-87a7-fbe953d51968" providerId="AD" clId="Web-{ABD115B9-1ED3-1302-FFB1-E514994DA624}" dt="2020-11-27T12:22:35.897" v="2" actId="20577"/>
        <pc:sldMkLst>
          <pc:docMk/>
          <pc:sldMk cId="937252373" sldId="2004"/>
        </pc:sldMkLst>
        <pc:spChg chg="mod">
          <ac:chgData name="Parthkumar Shah" userId="S::parthkumar.shah@ltts.com::fd977dd9-40fc-4774-87a7-fbe953d51968" providerId="AD" clId="Web-{ABD115B9-1ED3-1302-FFB1-E514994DA624}" dt="2020-11-27T12:22:35.897" v="2" actId="20577"/>
          <ac:spMkLst>
            <pc:docMk/>
            <pc:sldMk cId="937252373" sldId="2004"/>
            <ac:spMk id="4" creationId="{8ECBF8AD-BC4E-4388-97EB-DD090027F9C8}"/>
          </ac:spMkLst>
        </pc:spChg>
      </pc:sldChg>
      <pc:sldChg chg="modSp">
        <pc:chgData name="Parthkumar Shah" userId="S::parthkumar.shah@ltts.com::fd977dd9-40fc-4774-87a7-fbe953d51968" providerId="AD" clId="Web-{ABD115B9-1ED3-1302-FFB1-E514994DA624}" dt="2020-11-27T12:48:58.869" v="13" actId="1076"/>
        <pc:sldMkLst>
          <pc:docMk/>
          <pc:sldMk cId="1874267312" sldId="2006"/>
        </pc:sldMkLst>
        <pc:spChg chg="mod">
          <ac:chgData name="Parthkumar Shah" userId="S::parthkumar.shah@ltts.com::fd977dd9-40fc-4774-87a7-fbe953d51968" providerId="AD" clId="Web-{ABD115B9-1ED3-1302-FFB1-E514994DA624}" dt="2020-11-27T12:48:51.197" v="10" actId="20577"/>
          <ac:spMkLst>
            <pc:docMk/>
            <pc:sldMk cId="1874267312" sldId="2006"/>
            <ac:spMk id="8" creationId="{FC64A2CF-57D5-4544-A5F9-9ACA6677C6DF}"/>
          </ac:spMkLst>
        </pc:spChg>
        <pc:picChg chg="mod">
          <ac:chgData name="Parthkumar Shah" userId="S::parthkumar.shah@ltts.com::fd977dd9-40fc-4774-87a7-fbe953d51968" providerId="AD" clId="Web-{ABD115B9-1ED3-1302-FFB1-E514994DA624}" dt="2020-11-27T12:48:57.354" v="12" actId="1076"/>
          <ac:picMkLst>
            <pc:docMk/>
            <pc:sldMk cId="1874267312" sldId="2006"/>
            <ac:picMk id="5" creationId="{41976792-A9CD-48F4-A226-5370E4D3A2F2}"/>
          </ac:picMkLst>
        </pc:picChg>
        <pc:picChg chg="mod">
          <ac:chgData name="Parthkumar Shah" userId="S::parthkumar.shah@ltts.com::fd977dd9-40fc-4774-87a7-fbe953d51968" providerId="AD" clId="Web-{ABD115B9-1ED3-1302-FFB1-E514994DA624}" dt="2020-11-27T12:48:58.869" v="13" actId="1076"/>
          <ac:picMkLst>
            <pc:docMk/>
            <pc:sldMk cId="1874267312" sldId="2006"/>
            <ac:picMk id="6" creationId="{7D24BE69-576F-4766-AD7A-5D7A1B8204E2}"/>
          </ac:picMkLst>
        </pc:picChg>
      </pc:sldChg>
      <pc:sldChg chg="addSp modSp">
        <pc:chgData name="Parthkumar Shah" userId="S::parthkumar.shah@ltts.com::fd977dd9-40fc-4774-87a7-fbe953d51968" providerId="AD" clId="Web-{ABD115B9-1ED3-1302-FFB1-E514994DA624}" dt="2020-11-27T13:01:55.144" v="62" actId="20577"/>
        <pc:sldMkLst>
          <pc:docMk/>
          <pc:sldMk cId="3044612812" sldId="2007"/>
        </pc:sldMkLst>
        <pc:spChg chg="add mod">
          <ac:chgData name="Parthkumar Shah" userId="S::parthkumar.shah@ltts.com::fd977dd9-40fc-4774-87a7-fbe953d51968" providerId="AD" clId="Web-{ABD115B9-1ED3-1302-FFB1-E514994DA624}" dt="2020-11-27T13:01:55.144" v="62" actId="20577"/>
          <ac:spMkLst>
            <pc:docMk/>
            <pc:sldMk cId="3044612812" sldId="2007"/>
            <ac:spMk id="4" creationId="{2C7C80E7-ACBB-44E6-88A7-A07746A7484D}"/>
          </ac:spMkLst>
        </pc:spChg>
        <pc:spChg chg="mod">
          <ac:chgData name="Parthkumar Shah" userId="S::parthkumar.shah@ltts.com::fd977dd9-40fc-4774-87a7-fbe953d51968" providerId="AD" clId="Web-{ABD115B9-1ED3-1302-FFB1-E514994DA624}" dt="2020-11-27T13:01:26.659" v="49" actId="14100"/>
          <ac:spMkLst>
            <pc:docMk/>
            <pc:sldMk cId="3044612812" sldId="2007"/>
            <ac:spMk id="9" creationId="{3D09F473-BEFF-4AC8-9541-ACBCD8D9E7A2}"/>
          </ac:spMkLst>
        </pc:spChg>
        <pc:spChg chg="mod">
          <ac:chgData name="Parthkumar Shah" userId="S::parthkumar.shah@ltts.com::fd977dd9-40fc-4774-87a7-fbe953d51968" providerId="AD" clId="Web-{ABD115B9-1ED3-1302-FFB1-E514994DA624}" dt="2020-11-27T12:51:24.374" v="21" actId="20577"/>
          <ac:spMkLst>
            <pc:docMk/>
            <pc:sldMk cId="3044612812" sldId="2007"/>
            <ac:spMk id="10" creationId="{2384C484-ABEE-4D5C-8B3C-CD13AD3B3872}"/>
          </ac:spMkLst>
        </pc:spChg>
        <pc:spChg chg="add mod">
          <ac:chgData name="Parthkumar Shah" userId="S::parthkumar.shah@ltts.com::fd977dd9-40fc-4774-87a7-fbe953d51968" providerId="AD" clId="Web-{ABD115B9-1ED3-1302-FFB1-E514994DA624}" dt="2020-11-27T12:59:25.671" v="34" actId="20577"/>
          <ac:spMkLst>
            <pc:docMk/>
            <pc:sldMk cId="3044612812" sldId="2007"/>
            <ac:spMk id="12" creationId="{B9730CDD-F818-4AE3-8886-3E730E886853}"/>
          </ac:spMkLst>
        </pc:spChg>
        <pc:spChg chg="add mod">
          <ac:chgData name="Parthkumar Shah" userId="S::parthkumar.shah@ltts.com::fd977dd9-40fc-4774-87a7-fbe953d51968" providerId="AD" clId="Web-{ABD115B9-1ED3-1302-FFB1-E514994DA624}" dt="2020-11-27T13:01:24.659" v="48" actId="20577"/>
          <ac:spMkLst>
            <pc:docMk/>
            <pc:sldMk cId="3044612812" sldId="2007"/>
            <ac:spMk id="13" creationId="{0AB77393-9931-4498-974D-212DED9F0F99}"/>
          </ac:spMkLst>
        </pc:spChg>
        <pc:picChg chg="add mod">
          <ac:chgData name="Parthkumar Shah" userId="S::parthkumar.shah@ltts.com::fd977dd9-40fc-4774-87a7-fbe953d51968" providerId="AD" clId="Web-{ABD115B9-1ED3-1302-FFB1-E514994DA624}" dt="2020-11-27T12:50:55.029" v="17" actId="1076"/>
          <ac:picMkLst>
            <pc:docMk/>
            <pc:sldMk cId="3044612812" sldId="2007"/>
            <ac:picMk id="2" creationId="{B82C4428-2255-4E44-A935-B5401ACCB6A7}"/>
          </ac:picMkLst>
        </pc:picChg>
      </pc:sldChg>
    </pc:docChg>
  </pc:docChgLst>
  <pc:docChgLst>
    <pc:chgData name="Parthkumar Shah" userId="S::parthkumar.shah@ltts.com::fd977dd9-40fc-4774-87a7-fbe953d51968" providerId="AD" clId="Web-{CB1F4FC1-13A8-9B72-846E-A137952B9D1B}"/>
    <pc:docChg chg="addSld modSld modSection">
      <pc:chgData name="Parthkumar Shah" userId="S::parthkumar.shah@ltts.com::fd977dd9-40fc-4774-87a7-fbe953d51968" providerId="AD" clId="Web-{CB1F4FC1-13A8-9B72-846E-A137952B9D1B}" dt="2020-11-30T13:13:43.262" v="635" actId="20577"/>
      <pc:docMkLst>
        <pc:docMk/>
      </pc:docMkLst>
      <pc:sldChg chg="addSp delSp modSp mod modClrScheme chgLayout">
        <pc:chgData name="Parthkumar Shah" userId="S::parthkumar.shah@ltts.com::fd977dd9-40fc-4774-87a7-fbe953d51968" providerId="AD" clId="Web-{CB1F4FC1-13A8-9B72-846E-A137952B9D1B}" dt="2020-11-30T13:10:22.966" v="388" actId="20577"/>
        <pc:sldMkLst>
          <pc:docMk/>
          <pc:sldMk cId="3677120986" sldId="1998"/>
        </pc:sldMkLst>
        <pc:spChg chg="del mod">
          <ac:chgData name="Parthkumar Shah" userId="S::parthkumar.shah@ltts.com::fd977dd9-40fc-4774-87a7-fbe953d51968" providerId="AD" clId="Web-{CB1F4FC1-13A8-9B72-846E-A137952B9D1B}" dt="2020-11-30T12:16:18.919" v="1"/>
          <ac:spMkLst>
            <pc:docMk/>
            <pc:sldMk cId="3677120986" sldId="1998"/>
            <ac:spMk id="3" creationId="{1247CD7B-5DFA-412E-A7AC-72B644C4EBA9}"/>
          </ac:spMkLst>
        </pc:spChg>
        <pc:spChg chg="add mod">
          <ac:chgData name="Parthkumar Shah" userId="S::parthkumar.shah@ltts.com::fd977dd9-40fc-4774-87a7-fbe953d51968" providerId="AD" clId="Web-{CB1F4FC1-13A8-9B72-846E-A137952B9D1B}" dt="2020-11-30T13:10:22.966" v="388" actId="20577"/>
          <ac:spMkLst>
            <pc:docMk/>
            <pc:sldMk cId="3677120986" sldId="1998"/>
            <ac:spMk id="4" creationId="{03112296-1C12-491A-BFFA-E65B6F6C1104}"/>
          </ac:spMkLst>
        </pc:spChg>
        <pc:spChg chg="add mod">
          <ac:chgData name="Parthkumar Shah" userId="S::parthkumar.shah@ltts.com::fd977dd9-40fc-4774-87a7-fbe953d51968" providerId="AD" clId="Web-{CB1F4FC1-13A8-9B72-846E-A137952B9D1B}" dt="2020-11-30T12:49:03.092" v="149" actId="1076"/>
          <ac:spMkLst>
            <pc:docMk/>
            <pc:sldMk cId="3677120986" sldId="1998"/>
            <ac:spMk id="7" creationId="{79F18E85-E74F-42F3-86EA-C0AD9CE6B885}"/>
          </ac:spMkLst>
        </pc:spChg>
        <pc:spChg chg="mod">
          <ac:chgData name="Parthkumar Shah" userId="S::parthkumar.shah@ltts.com::fd977dd9-40fc-4774-87a7-fbe953d51968" providerId="AD" clId="Web-{CB1F4FC1-13A8-9B72-846E-A137952B9D1B}" dt="2020-11-30T12:33:38.432" v="41"/>
          <ac:spMkLst>
            <pc:docMk/>
            <pc:sldMk cId="3677120986" sldId="1998"/>
            <ac:spMk id="13" creationId="{FE940C40-E631-48BE-9FD4-DCAA4F75DD32}"/>
          </ac:spMkLst>
        </pc:spChg>
        <pc:spChg chg="add del mod">
          <ac:chgData name="Parthkumar Shah" userId="S::parthkumar.shah@ltts.com::fd977dd9-40fc-4774-87a7-fbe953d51968" providerId="AD" clId="Web-{CB1F4FC1-13A8-9B72-846E-A137952B9D1B}" dt="2020-11-30T12:33:38.432" v="41"/>
          <ac:spMkLst>
            <pc:docMk/>
            <pc:sldMk cId="3677120986" sldId="1998"/>
            <ac:spMk id="18" creationId="{9534E24A-576B-4711-AABA-E4BA510FBC63}"/>
          </ac:spMkLst>
        </pc:spChg>
        <pc:picChg chg="add del mod">
          <ac:chgData name="Parthkumar Shah" userId="S::parthkumar.shah@ltts.com::fd977dd9-40fc-4774-87a7-fbe953d51968" providerId="AD" clId="Web-{CB1F4FC1-13A8-9B72-846E-A137952B9D1B}" dt="2020-11-30T12:36:08.411" v="77"/>
          <ac:picMkLst>
            <pc:docMk/>
            <pc:sldMk cId="3677120986" sldId="1998"/>
            <ac:picMk id="5" creationId="{7834CAA5-5FEF-4E50-935B-8B9B0B6C04A0}"/>
          </ac:picMkLst>
        </pc:picChg>
        <pc:picChg chg="add mod">
          <ac:chgData name="Parthkumar Shah" userId="S::parthkumar.shah@ltts.com::fd977dd9-40fc-4774-87a7-fbe953d51968" providerId="AD" clId="Web-{CB1F4FC1-13A8-9B72-846E-A137952B9D1B}" dt="2020-11-30T12:49:01.498" v="148" actId="1076"/>
          <ac:picMkLst>
            <pc:docMk/>
            <pc:sldMk cId="3677120986" sldId="1998"/>
            <ac:picMk id="6" creationId="{BE7DAA2F-C2F5-478A-8D5E-3D29B46C8548}"/>
          </ac:picMkLst>
        </pc:picChg>
        <pc:picChg chg="add mod">
          <ac:chgData name="Parthkumar Shah" userId="S::parthkumar.shah@ltts.com::fd977dd9-40fc-4774-87a7-fbe953d51968" providerId="AD" clId="Web-{CB1F4FC1-13A8-9B72-846E-A137952B9D1B}" dt="2020-11-30T13:00:23.141" v="331" actId="1076"/>
          <ac:picMkLst>
            <pc:docMk/>
            <pc:sldMk cId="3677120986" sldId="1998"/>
            <ac:picMk id="8" creationId="{EB9F96E4-4920-47A1-97A8-80D979A05BA1}"/>
          </ac:picMkLst>
        </pc:picChg>
      </pc:sldChg>
      <pc:sldChg chg="addSp delSp modSp add replId">
        <pc:chgData name="Parthkumar Shah" userId="S::parthkumar.shah@ltts.com::fd977dd9-40fc-4774-87a7-fbe953d51968" providerId="AD" clId="Web-{CB1F4FC1-13A8-9B72-846E-A137952B9D1B}" dt="2020-11-30T13:13:43.246" v="634" actId="20577"/>
        <pc:sldMkLst>
          <pc:docMk/>
          <pc:sldMk cId="3718759399" sldId="2018"/>
        </pc:sldMkLst>
        <pc:spChg chg="add mod">
          <ac:chgData name="Parthkumar Shah" userId="S::parthkumar.shah@ltts.com::fd977dd9-40fc-4774-87a7-fbe953d51968" providerId="AD" clId="Web-{CB1F4FC1-13A8-9B72-846E-A137952B9D1B}" dt="2020-11-30T13:13:43.246" v="634" actId="20577"/>
          <ac:spMkLst>
            <pc:docMk/>
            <pc:sldMk cId="3718759399" sldId="2018"/>
            <ac:spMk id="3" creationId="{EC0AE541-69DD-412F-8118-6157CE28FF91}"/>
          </ac:spMkLst>
        </pc:spChg>
        <pc:spChg chg="del mod">
          <ac:chgData name="Parthkumar Shah" userId="S::parthkumar.shah@ltts.com::fd977dd9-40fc-4774-87a7-fbe953d51968" providerId="AD" clId="Web-{CB1F4FC1-13A8-9B72-846E-A137952B9D1B}" dt="2020-11-30T13:11:09.422" v="390"/>
          <ac:spMkLst>
            <pc:docMk/>
            <pc:sldMk cId="3718759399" sldId="2018"/>
            <ac:spMk id="4" creationId="{03112296-1C12-491A-BFFA-E65B6F6C1104}"/>
          </ac:spMkLst>
        </pc:spChg>
        <pc:spChg chg="mod">
          <ac:chgData name="Parthkumar Shah" userId="S::parthkumar.shah@ltts.com::fd977dd9-40fc-4774-87a7-fbe953d51968" providerId="AD" clId="Web-{CB1F4FC1-13A8-9B72-846E-A137952B9D1B}" dt="2020-11-30T12:34:10.653" v="49" actId="20577"/>
          <ac:spMkLst>
            <pc:docMk/>
            <pc:sldMk cId="3718759399" sldId="2018"/>
            <ac:spMk id="13" creationId="{FE940C40-E631-48BE-9FD4-DCAA4F75DD32}"/>
          </ac:spMkLst>
        </pc:spChg>
        <pc:picChg chg="add mod ord">
          <ac:chgData name="Parthkumar Shah" userId="S::parthkumar.shah@ltts.com::fd977dd9-40fc-4774-87a7-fbe953d51968" providerId="AD" clId="Web-{CB1F4FC1-13A8-9B72-846E-A137952B9D1B}" dt="2020-11-30T13:11:13.923" v="393" actId="1076"/>
          <ac:picMkLst>
            <pc:docMk/>
            <pc:sldMk cId="3718759399" sldId="2018"/>
            <ac:picMk id="2" creationId="{BB39D7EF-BB47-443B-B8D3-9474B18CE20C}"/>
          </ac:picMkLst>
        </pc:picChg>
        <pc:picChg chg="del">
          <ac:chgData name="Parthkumar Shah" userId="S::parthkumar.shah@ltts.com::fd977dd9-40fc-4774-87a7-fbe953d51968" providerId="AD" clId="Web-{CB1F4FC1-13A8-9B72-846E-A137952B9D1B}" dt="2020-11-30T12:34:03.418" v="43"/>
          <ac:picMkLst>
            <pc:docMk/>
            <pc:sldMk cId="3718759399" sldId="2018"/>
            <ac:picMk id="5" creationId="{7834CAA5-5FEF-4E50-935B-8B9B0B6C04A0}"/>
          </ac:picMkLst>
        </pc:picChg>
      </pc:sldChg>
    </pc:docChg>
  </pc:docChgLst>
  <pc:docChgLst>
    <pc:chgData name="Rajesh A L" userId="S::rajesh.al@ltts.com::67704adc-1f3b-4b04-ab74-a0a586cc9bc0" providerId="AD" clId="Web-{24B5A377-1788-5AFE-5F71-BB01D6218F8B}"/>
    <pc:docChg chg="modSld">
      <pc:chgData name="Rajesh A L" userId="S::rajesh.al@ltts.com::67704adc-1f3b-4b04-ab74-a0a586cc9bc0" providerId="AD" clId="Web-{24B5A377-1788-5AFE-5F71-BB01D6218F8B}" dt="2020-11-26T04:19:59.540" v="649" actId="1076"/>
      <pc:docMkLst>
        <pc:docMk/>
      </pc:docMkLst>
      <pc:sldChg chg="modSp">
        <pc:chgData name="Rajesh A L" userId="S::rajesh.al@ltts.com::67704adc-1f3b-4b04-ab74-a0a586cc9bc0" providerId="AD" clId="Web-{24B5A377-1788-5AFE-5F71-BB01D6218F8B}" dt="2020-11-26T04:18:09.892" v="646" actId="14100"/>
        <pc:sldMkLst>
          <pc:docMk/>
          <pc:sldMk cId="1252768633" sldId="1982"/>
        </pc:sldMkLst>
        <pc:spChg chg="mod">
          <ac:chgData name="Rajesh A L" userId="S::rajesh.al@ltts.com::67704adc-1f3b-4b04-ab74-a0a586cc9bc0" providerId="AD" clId="Web-{24B5A377-1788-5AFE-5F71-BB01D6218F8B}" dt="2020-11-26T04:18:09.892" v="646" actId="14100"/>
          <ac:spMkLst>
            <pc:docMk/>
            <pc:sldMk cId="1252768633" sldId="1982"/>
            <ac:spMk id="5" creationId="{83E516F8-B62A-4DFD-A589-31CDEE2A7574}"/>
          </ac:spMkLst>
        </pc:spChg>
      </pc:sldChg>
      <pc:sldChg chg="modSp">
        <pc:chgData name="Rajesh A L" userId="S::rajesh.al@ltts.com::67704adc-1f3b-4b04-ab74-a0a586cc9bc0" providerId="AD" clId="Web-{24B5A377-1788-5AFE-5F71-BB01D6218F8B}" dt="2020-11-26T04:13:02.916" v="541" actId="20577"/>
        <pc:sldMkLst>
          <pc:docMk/>
          <pc:sldMk cId="4237813217" sldId="1985"/>
        </pc:sldMkLst>
        <pc:spChg chg="mod">
          <ac:chgData name="Rajesh A L" userId="S::rajesh.al@ltts.com::67704adc-1f3b-4b04-ab74-a0a586cc9bc0" providerId="AD" clId="Web-{24B5A377-1788-5AFE-5F71-BB01D6218F8B}" dt="2020-11-26T04:13:02.916" v="541" actId="20577"/>
          <ac:spMkLst>
            <pc:docMk/>
            <pc:sldMk cId="4237813217" sldId="1985"/>
            <ac:spMk id="3" creationId="{F82C1179-D615-4CC1-B920-1C7A532DC082}"/>
          </ac:spMkLst>
        </pc:spChg>
      </pc:sldChg>
      <pc:sldChg chg="delSp modSp">
        <pc:chgData name="Rajesh A L" userId="S::rajesh.al@ltts.com::67704adc-1f3b-4b04-ab74-a0a586cc9bc0" providerId="AD" clId="Web-{24B5A377-1788-5AFE-5F71-BB01D6218F8B}" dt="2020-11-26T04:17:59.813" v="645" actId="1076"/>
        <pc:sldMkLst>
          <pc:docMk/>
          <pc:sldMk cId="159346415" sldId="1987"/>
        </pc:sldMkLst>
        <pc:spChg chg="mod">
          <ac:chgData name="Rajesh A L" userId="S::rajesh.al@ltts.com::67704adc-1f3b-4b04-ab74-a0a586cc9bc0" providerId="AD" clId="Web-{24B5A377-1788-5AFE-5F71-BB01D6218F8B}" dt="2020-11-26T04:17:58.031" v="643" actId="20577"/>
          <ac:spMkLst>
            <pc:docMk/>
            <pc:sldMk cId="159346415" sldId="1987"/>
            <ac:spMk id="6" creationId="{4E5E81EE-9184-439A-BE41-F3931BE1E4B2}"/>
          </ac:spMkLst>
        </pc:spChg>
        <pc:picChg chg="del mod">
          <ac:chgData name="Rajesh A L" userId="S::rajesh.al@ltts.com::67704adc-1f3b-4b04-ab74-a0a586cc9bc0" providerId="AD" clId="Web-{24B5A377-1788-5AFE-5F71-BB01D6218F8B}" dt="2020-11-26T04:16:53.698" v="625"/>
          <ac:picMkLst>
            <pc:docMk/>
            <pc:sldMk cId="159346415" sldId="1987"/>
            <ac:picMk id="7" creationId="{4CA04F1E-80AC-4939-90E9-6C30819A429F}"/>
          </ac:picMkLst>
        </pc:picChg>
        <pc:picChg chg="mod">
          <ac:chgData name="Rajesh A L" userId="S::rajesh.al@ltts.com::67704adc-1f3b-4b04-ab74-a0a586cc9bc0" providerId="AD" clId="Web-{24B5A377-1788-5AFE-5F71-BB01D6218F8B}" dt="2020-11-26T04:17:59.813" v="645" actId="1076"/>
          <ac:picMkLst>
            <pc:docMk/>
            <pc:sldMk cId="159346415" sldId="1987"/>
            <ac:picMk id="8" creationId="{64A9118C-1802-4A61-A953-9F33FA38AEB1}"/>
          </ac:picMkLst>
        </pc:picChg>
      </pc:sldChg>
      <pc:sldChg chg="addSp delSp modSp">
        <pc:chgData name="Rajesh A L" userId="S::rajesh.al@ltts.com::67704adc-1f3b-4b04-ab74-a0a586cc9bc0" providerId="AD" clId="Web-{24B5A377-1788-5AFE-5F71-BB01D6218F8B}" dt="2020-11-26T04:19:59.540" v="649" actId="1076"/>
        <pc:sldMkLst>
          <pc:docMk/>
          <pc:sldMk cId="4222276476" sldId="1988"/>
        </pc:sldMkLst>
        <pc:spChg chg="mod">
          <ac:chgData name="Rajesh A L" userId="S::rajesh.al@ltts.com::67704adc-1f3b-4b04-ab74-a0a586cc9bc0" providerId="AD" clId="Web-{24B5A377-1788-5AFE-5F71-BB01D6218F8B}" dt="2020-11-26T04:19:59.540" v="649" actId="1076"/>
          <ac:spMkLst>
            <pc:docMk/>
            <pc:sldMk cId="4222276476" sldId="1988"/>
            <ac:spMk id="6" creationId="{87393C54-F568-42F3-B571-FAB8C853B26C}"/>
          </ac:spMkLst>
        </pc:spChg>
        <pc:graphicFrameChg chg="add del mod modGraphic">
          <ac:chgData name="Rajesh A L" userId="S::rajesh.al@ltts.com::67704adc-1f3b-4b04-ab74-a0a586cc9bc0" providerId="AD" clId="Web-{24B5A377-1788-5AFE-5F71-BB01D6218F8B}" dt="2020-11-26T03:47:53.745" v="33"/>
          <ac:graphicFrameMkLst>
            <pc:docMk/>
            <pc:sldMk cId="4222276476" sldId="1988"/>
            <ac:graphicFrameMk id="7" creationId="{26C7A9A7-34F1-422A-880F-8A902991F102}"/>
          </ac:graphicFrameMkLst>
        </pc:graphicFrameChg>
        <pc:graphicFrameChg chg="add mod modGraphic">
          <ac:chgData name="Rajesh A L" userId="S::rajesh.al@ltts.com::67704adc-1f3b-4b04-ab74-a0a586cc9bc0" providerId="AD" clId="Web-{24B5A377-1788-5AFE-5F71-BB01D6218F8B}" dt="2020-11-26T04:08:51.476" v="518"/>
          <ac:graphicFrameMkLst>
            <pc:docMk/>
            <pc:sldMk cId="4222276476" sldId="1988"/>
            <ac:graphicFrameMk id="8" creationId="{F2207477-2084-491A-BB08-94610EAB75F1}"/>
          </ac:graphicFrameMkLst>
        </pc:graphicFrameChg>
        <pc:graphicFrameChg chg="add del mod modGraphic">
          <ac:chgData name="Rajesh A L" userId="S::rajesh.al@ltts.com::67704adc-1f3b-4b04-ab74-a0a586cc9bc0" providerId="AD" clId="Web-{24B5A377-1788-5AFE-5F71-BB01D6218F8B}" dt="2020-11-26T03:58:48.136" v="325"/>
          <ac:graphicFrameMkLst>
            <pc:docMk/>
            <pc:sldMk cId="4222276476" sldId="1988"/>
            <ac:graphicFrameMk id="9" creationId="{2A5D1AFD-8EB5-49EF-963C-817E3728F773}"/>
          </ac:graphicFrameMkLst>
        </pc:graphicFrameChg>
        <pc:graphicFrameChg chg="add del mod modGraphic">
          <ac:chgData name="Rajesh A L" userId="S::rajesh.al@ltts.com::67704adc-1f3b-4b04-ab74-a0a586cc9bc0" providerId="AD" clId="Web-{24B5A377-1788-5AFE-5F71-BB01D6218F8B}" dt="2020-11-26T03:58:50.901" v="326"/>
          <ac:graphicFrameMkLst>
            <pc:docMk/>
            <pc:sldMk cId="4222276476" sldId="1988"/>
            <ac:graphicFrameMk id="10" creationId="{35F5F9FD-BE6B-4EA9-B0BE-CB6F67EDBD40}"/>
          </ac:graphicFrameMkLst>
        </pc:graphicFrameChg>
        <pc:graphicFrameChg chg="add mod modGraphic">
          <ac:chgData name="Rajesh A L" userId="S::rajesh.al@ltts.com::67704adc-1f3b-4b04-ab74-a0a586cc9bc0" providerId="AD" clId="Web-{24B5A377-1788-5AFE-5F71-BB01D6218F8B}" dt="2020-11-26T04:08:15.270" v="513"/>
          <ac:graphicFrameMkLst>
            <pc:docMk/>
            <pc:sldMk cId="4222276476" sldId="1988"/>
            <ac:graphicFrameMk id="11" creationId="{3A2EAAB1-CA62-4019-B311-04A3522CC92E}"/>
          </ac:graphicFrameMkLst>
        </pc:graphicFrameChg>
        <pc:graphicFrameChg chg="add mod modGraphic">
          <ac:chgData name="Rajesh A L" userId="S::rajesh.al@ltts.com::67704adc-1f3b-4b04-ab74-a0a586cc9bc0" providerId="AD" clId="Web-{24B5A377-1788-5AFE-5F71-BB01D6218F8B}" dt="2020-11-26T04:07:46.065" v="510"/>
          <ac:graphicFrameMkLst>
            <pc:docMk/>
            <pc:sldMk cId="4222276476" sldId="1988"/>
            <ac:graphicFrameMk id="12" creationId="{59486E49-29EE-485B-9E02-782B5B024395}"/>
          </ac:graphicFrameMkLst>
        </pc:graphicFrameChg>
        <pc:graphicFrameChg chg="add mod modGraphic">
          <ac:chgData name="Rajesh A L" userId="S::rajesh.al@ltts.com::67704adc-1f3b-4b04-ab74-a0a586cc9bc0" providerId="AD" clId="Web-{24B5A377-1788-5AFE-5F71-BB01D6218F8B}" dt="2020-11-26T04:07:57.675" v="512"/>
          <ac:graphicFrameMkLst>
            <pc:docMk/>
            <pc:sldMk cId="4222276476" sldId="1988"/>
            <ac:graphicFrameMk id="13" creationId="{59A8BB5D-D617-4FA6-960C-EE7F6632AC66}"/>
          </ac:graphicFrameMkLst>
        </pc:graphicFrameChg>
        <pc:picChg chg="mod">
          <ac:chgData name="Rajesh A L" userId="S::rajesh.al@ltts.com::67704adc-1f3b-4b04-ab74-a0a586cc9bc0" providerId="AD" clId="Web-{24B5A377-1788-5AFE-5F71-BB01D6218F8B}" dt="2020-11-26T04:09:18.963" v="521" actId="1076"/>
          <ac:picMkLst>
            <pc:docMk/>
            <pc:sldMk cId="4222276476" sldId="1988"/>
            <ac:picMk id="4" creationId="{646B76C2-9C7E-4565-A169-47CA14EF4FE5}"/>
          </ac:picMkLst>
        </pc:picChg>
      </pc:sldChg>
      <pc:sldChg chg="addSp delSp modSp">
        <pc:chgData name="Rajesh A L" userId="S::rajesh.al@ltts.com::67704adc-1f3b-4b04-ab74-a0a586cc9bc0" providerId="AD" clId="Web-{24B5A377-1788-5AFE-5F71-BB01D6218F8B}" dt="2020-11-26T04:16:51.073" v="624" actId="1076"/>
        <pc:sldMkLst>
          <pc:docMk/>
          <pc:sldMk cId="1343107599" sldId="1989"/>
        </pc:sldMkLst>
        <pc:spChg chg="add mod">
          <ac:chgData name="Rajesh A L" userId="S::rajesh.al@ltts.com::67704adc-1f3b-4b04-ab74-a0a586cc9bc0" providerId="AD" clId="Web-{24B5A377-1788-5AFE-5F71-BB01D6218F8B}" dt="2020-11-26T04:16:37.166" v="621" actId="1076"/>
          <ac:spMkLst>
            <pc:docMk/>
            <pc:sldMk cId="1343107599" sldId="1989"/>
            <ac:spMk id="4" creationId="{43463FAA-E6E8-46BF-A7A8-49ABE387E773}"/>
          </ac:spMkLst>
        </pc:spChg>
        <pc:spChg chg="del">
          <ac:chgData name="Rajesh A L" userId="S::rajesh.al@ltts.com::67704adc-1f3b-4b04-ab74-a0a586cc9bc0" providerId="AD" clId="Web-{24B5A377-1788-5AFE-5F71-BB01D6218F8B}" dt="2020-11-26T04:15:22.442" v="545"/>
          <ac:spMkLst>
            <pc:docMk/>
            <pc:sldMk cId="1343107599" sldId="1989"/>
            <ac:spMk id="6" creationId="{DDE1F8AE-2B1C-4E11-9069-6192444FBD43}"/>
          </ac:spMkLst>
        </pc:spChg>
        <pc:graphicFrameChg chg="mod modGraphic">
          <ac:chgData name="Rajesh A L" userId="S::rajesh.al@ltts.com::67704adc-1f3b-4b04-ab74-a0a586cc9bc0" providerId="AD" clId="Web-{24B5A377-1788-5AFE-5F71-BB01D6218F8B}" dt="2020-11-26T04:16:05.383" v="613" actId="1076"/>
          <ac:graphicFrameMkLst>
            <pc:docMk/>
            <pc:sldMk cId="1343107599" sldId="1989"/>
            <ac:graphicFrameMk id="9" creationId="{6C2B75D5-EB84-4398-A515-1E30E557FACE}"/>
          </ac:graphicFrameMkLst>
        </pc:graphicFrameChg>
        <pc:picChg chg="del">
          <ac:chgData name="Rajesh A L" userId="S::rajesh.al@ltts.com::67704adc-1f3b-4b04-ab74-a0a586cc9bc0" providerId="AD" clId="Web-{24B5A377-1788-5AFE-5F71-BB01D6218F8B}" dt="2020-11-26T04:15:20.098" v="544"/>
          <ac:picMkLst>
            <pc:docMk/>
            <pc:sldMk cId="1343107599" sldId="1989"/>
            <ac:picMk id="3" creationId="{BDFCD888-2D8D-4F66-9385-6148ED83ED20}"/>
          </ac:picMkLst>
        </pc:picChg>
        <pc:picChg chg="add mod">
          <ac:chgData name="Rajesh A L" userId="S::rajesh.al@ltts.com::67704adc-1f3b-4b04-ab74-a0a586cc9bc0" providerId="AD" clId="Web-{24B5A377-1788-5AFE-5F71-BB01D6218F8B}" dt="2020-11-26T04:16:51.073" v="624" actId="1076"/>
          <ac:picMkLst>
            <pc:docMk/>
            <pc:sldMk cId="1343107599" sldId="1989"/>
            <ac:picMk id="8" creationId="{94A78527-0AF4-4022-9CA7-D01950EAD44C}"/>
          </ac:picMkLst>
        </pc:picChg>
      </pc:sldChg>
    </pc:docChg>
  </pc:docChgLst>
  <pc:docChgLst>
    <pc:chgData name="Rajesh A L" userId="S::rajesh.al@ltts.com::67704adc-1f3b-4b04-ab74-a0a586cc9bc0" providerId="AD" clId="Web-{A6746207-F7FD-9875-37AD-26AEE205046D}"/>
    <pc:docChg chg="addSld modSld modSection">
      <pc:chgData name="Rajesh A L" userId="S::rajesh.al@ltts.com::67704adc-1f3b-4b04-ab74-a0a586cc9bc0" providerId="AD" clId="Web-{A6746207-F7FD-9875-37AD-26AEE205046D}" dt="2020-11-26T12:31:46.189" v="3710"/>
      <pc:docMkLst>
        <pc:docMk/>
      </pc:docMkLst>
      <pc:sldChg chg="modSp add replId">
        <pc:chgData name="Rajesh A L" userId="S::rajesh.al@ltts.com::67704adc-1f3b-4b04-ab74-a0a586cc9bc0" providerId="AD" clId="Web-{A6746207-F7FD-9875-37AD-26AEE205046D}" dt="2020-11-26T08:39:26.516" v="1" actId="20577"/>
        <pc:sldMkLst>
          <pc:docMk/>
          <pc:sldMk cId="3782554207" sldId="1990"/>
        </pc:sldMkLst>
        <pc:spChg chg="mod">
          <ac:chgData name="Rajesh A L" userId="S::rajesh.al@ltts.com::67704adc-1f3b-4b04-ab74-a0a586cc9bc0" providerId="AD" clId="Web-{A6746207-F7FD-9875-37AD-26AEE205046D}" dt="2020-11-26T08:39:26.516" v="1" actId="20577"/>
          <ac:spMkLst>
            <pc:docMk/>
            <pc:sldMk cId="3782554207" sldId="1990"/>
            <ac:spMk id="2" creationId="{8D810801-7019-4634-8936-FD8E8CD7F6C5}"/>
          </ac:spMkLst>
        </pc:spChg>
      </pc:sldChg>
      <pc:sldChg chg="addSp delSp modSp add mod replId modClrScheme chgLayout">
        <pc:chgData name="Rajesh A L" userId="S::rajesh.al@ltts.com::67704adc-1f3b-4b04-ab74-a0a586cc9bc0" providerId="AD" clId="Web-{A6746207-F7FD-9875-37AD-26AEE205046D}" dt="2020-11-26T11:55:37.289" v="1467" actId="1076"/>
        <pc:sldMkLst>
          <pc:docMk/>
          <pc:sldMk cId="1964944979" sldId="1991"/>
        </pc:sldMkLst>
        <pc:spChg chg="mod">
          <ac:chgData name="Rajesh A L" userId="S::rajesh.al@ltts.com::67704adc-1f3b-4b04-ab74-a0a586cc9bc0" providerId="AD" clId="Web-{A6746207-F7FD-9875-37AD-26AEE205046D}" dt="2020-11-26T11:21:51.838" v="1083"/>
          <ac:spMkLst>
            <pc:docMk/>
            <pc:sldMk cId="1964944979" sldId="1991"/>
            <ac:spMk id="2" creationId="{E71FFD79-248D-4917-BA6F-E4F43C0A2F25}"/>
          </ac:spMkLst>
        </pc:spChg>
        <pc:spChg chg="mod">
          <ac:chgData name="Rajesh A L" userId="S::rajesh.al@ltts.com::67704adc-1f3b-4b04-ab74-a0a586cc9bc0" providerId="AD" clId="Web-{A6746207-F7FD-9875-37AD-26AEE205046D}" dt="2020-11-26T11:55:20.569" v="1460" actId="20577"/>
          <ac:spMkLst>
            <pc:docMk/>
            <pc:sldMk cId="1964944979" sldId="1991"/>
            <ac:spMk id="5" creationId="{83E516F8-B62A-4DFD-A589-31CDEE2A7574}"/>
          </ac:spMkLst>
        </pc:spChg>
        <pc:spChg chg="add del mod">
          <ac:chgData name="Rajesh A L" userId="S::rajesh.al@ltts.com::67704adc-1f3b-4b04-ab74-a0a586cc9bc0" providerId="AD" clId="Web-{A6746207-F7FD-9875-37AD-26AEE205046D}" dt="2020-11-26T11:21:51.838" v="1083"/>
          <ac:spMkLst>
            <pc:docMk/>
            <pc:sldMk cId="1964944979" sldId="1991"/>
            <ac:spMk id="10" creationId="{1C9E7D1F-A9DA-4FF4-B5C3-A30E0AB59FBC}"/>
          </ac:spMkLst>
        </pc:spChg>
        <pc:graphicFrameChg chg="del">
          <ac:chgData name="Rajesh A L" userId="S::rajesh.al@ltts.com::67704adc-1f3b-4b04-ab74-a0a586cc9bc0" providerId="AD" clId="Web-{A6746207-F7FD-9875-37AD-26AEE205046D}" dt="2020-11-26T08:39:42.251" v="6"/>
          <ac:graphicFrameMkLst>
            <pc:docMk/>
            <pc:sldMk cId="1964944979" sldId="1991"/>
            <ac:graphicFrameMk id="3" creationId="{89EC5743-A6F5-4185-B374-346B088C5B3C}"/>
          </ac:graphicFrameMkLst>
        </pc:graphicFrameChg>
        <pc:picChg chg="add mod">
          <ac:chgData name="Rajesh A L" userId="S::rajesh.al@ltts.com::67704adc-1f3b-4b04-ab74-a0a586cc9bc0" providerId="AD" clId="Web-{A6746207-F7FD-9875-37AD-26AEE205046D}" dt="2020-11-26T11:23:56.567" v="1172" actId="1076"/>
          <ac:picMkLst>
            <pc:docMk/>
            <pc:sldMk cId="1964944979" sldId="1991"/>
            <ac:picMk id="3" creationId="{CDDB5D60-CFA8-4E63-A831-E836119803DE}"/>
          </ac:picMkLst>
        </pc:picChg>
        <pc:picChg chg="add mod">
          <ac:chgData name="Rajesh A L" userId="S::rajesh.al@ltts.com::67704adc-1f3b-4b04-ab74-a0a586cc9bc0" providerId="AD" clId="Web-{A6746207-F7FD-9875-37AD-26AEE205046D}" dt="2020-11-26T11:55:37.289" v="1467" actId="1076"/>
          <ac:picMkLst>
            <pc:docMk/>
            <pc:sldMk cId="1964944979" sldId="1991"/>
            <ac:picMk id="4" creationId="{42ACE2E5-ABC0-4EDE-B81D-1DD090B691B0}"/>
          </ac:picMkLst>
        </pc:picChg>
      </pc:sldChg>
      <pc:sldChg chg="modSp add replId">
        <pc:chgData name="Rajesh A L" userId="S::rajesh.al@ltts.com::67704adc-1f3b-4b04-ab74-a0a586cc9bc0" providerId="AD" clId="Web-{A6746207-F7FD-9875-37AD-26AEE205046D}" dt="2020-11-26T08:48:09.770" v="222" actId="20577"/>
        <pc:sldMkLst>
          <pc:docMk/>
          <pc:sldMk cId="4280917636" sldId="1992"/>
        </pc:sldMkLst>
        <pc:spChg chg="mod">
          <ac:chgData name="Rajesh A L" userId="S::rajesh.al@ltts.com::67704adc-1f3b-4b04-ab74-a0a586cc9bc0" providerId="AD" clId="Web-{A6746207-F7FD-9875-37AD-26AEE205046D}" dt="2020-11-26T08:48:09.770" v="222" actId="20577"/>
          <ac:spMkLst>
            <pc:docMk/>
            <pc:sldMk cId="4280917636" sldId="1992"/>
            <ac:spMk id="2" creationId="{E71FFD79-248D-4917-BA6F-E4F43C0A2F25}"/>
          </ac:spMkLst>
        </pc:spChg>
      </pc:sldChg>
      <pc:sldChg chg="modSp add replId">
        <pc:chgData name="Rajesh A L" userId="S::rajesh.al@ltts.com::67704adc-1f3b-4b04-ab74-a0a586cc9bc0" providerId="AD" clId="Web-{A6746207-F7FD-9875-37AD-26AEE205046D}" dt="2020-11-26T08:46:32.170" v="141" actId="20577"/>
        <pc:sldMkLst>
          <pc:docMk/>
          <pc:sldMk cId="2370689540" sldId="1993"/>
        </pc:sldMkLst>
        <pc:spChg chg="mod">
          <ac:chgData name="Rajesh A L" userId="S::rajesh.al@ltts.com::67704adc-1f3b-4b04-ab74-a0a586cc9bc0" providerId="AD" clId="Web-{A6746207-F7FD-9875-37AD-26AEE205046D}" dt="2020-11-26T08:46:32.170" v="141" actId="20577"/>
          <ac:spMkLst>
            <pc:docMk/>
            <pc:sldMk cId="2370689540" sldId="1993"/>
            <ac:spMk id="2" creationId="{E71FFD79-248D-4917-BA6F-E4F43C0A2F25}"/>
          </ac:spMkLst>
        </pc:spChg>
      </pc:sldChg>
      <pc:sldChg chg="addSp delSp modSp add replId">
        <pc:chgData name="Rajesh A L" userId="S::rajesh.al@ltts.com::67704adc-1f3b-4b04-ab74-a0a586cc9bc0" providerId="AD" clId="Web-{A6746207-F7FD-9875-37AD-26AEE205046D}" dt="2020-11-26T12:30:22.493" v="3709"/>
        <pc:sldMkLst>
          <pc:docMk/>
          <pc:sldMk cId="1042209119" sldId="1999"/>
        </pc:sldMkLst>
        <pc:spChg chg="mod">
          <ac:chgData name="Rajesh A L" userId="S::rajesh.al@ltts.com::67704adc-1f3b-4b04-ab74-a0a586cc9bc0" providerId="AD" clId="Web-{A6746207-F7FD-9875-37AD-26AEE205046D}" dt="2020-11-26T12:22:33.994" v="3561" actId="20577"/>
          <ac:spMkLst>
            <pc:docMk/>
            <pc:sldMk cId="1042209119" sldId="1999"/>
            <ac:spMk id="5" creationId="{83E516F8-B62A-4DFD-A589-31CDEE2A7574}"/>
          </ac:spMkLst>
        </pc:spChg>
        <pc:spChg chg="add del mod">
          <ac:chgData name="Rajesh A L" userId="S::rajesh.al@ltts.com::67704adc-1f3b-4b04-ab74-a0a586cc9bc0" providerId="AD" clId="Web-{A6746207-F7FD-9875-37AD-26AEE205046D}" dt="2020-11-26T12:30:22.493" v="3709"/>
          <ac:spMkLst>
            <pc:docMk/>
            <pc:sldMk cId="1042209119" sldId="1999"/>
            <ac:spMk id="8" creationId="{87E91543-BA78-448E-9E25-0FF7E4E26F67}"/>
          </ac:spMkLst>
        </pc:spChg>
        <pc:picChg chg="del">
          <ac:chgData name="Rajesh A L" userId="S::rajesh.al@ltts.com::67704adc-1f3b-4b04-ab74-a0a586cc9bc0" providerId="AD" clId="Web-{A6746207-F7FD-9875-37AD-26AEE205046D}" dt="2020-11-26T11:56:21.075" v="1469"/>
          <ac:picMkLst>
            <pc:docMk/>
            <pc:sldMk cId="1042209119" sldId="1999"/>
            <ac:picMk id="3" creationId="{CDDB5D60-CFA8-4E63-A831-E836119803DE}"/>
          </ac:picMkLst>
        </pc:picChg>
        <pc:picChg chg="del">
          <ac:chgData name="Rajesh A L" userId="S::rajesh.al@ltts.com::67704adc-1f3b-4b04-ab74-a0a586cc9bc0" providerId="AD" clId="Web-{A6746207-F7FD-9875-37AD-26AEE205046D}" dt="2020-11-26T11:56:21.528" v="1470"/>
          <ac:picMkLst>
            <pc:docMk/>
            <pc:sldMk cId="1042209119" sldId="1999"/>
            <ac:picMk id="4" creationId="{42ACE2E5-ABC0-4EDE-B81D-1DD090B691B0}"/>
          </ac:picMkLst>
        </pc:picChg>
        <pc:picChg chg="add mod">
          <ac:chgData name="Rajesh A L" userId="S::rajesh.al@ltts.com::67704adc-1f3b-4b04-ab74-a0a586cc9bc0" providerId="AD" clId="Web-{A6746207-F7FD-9875-37AD-26AEE205046D}" dt="2020-11-26T12:22:42.167" v="3565" actId="1076"/>
          <ac:picMkLst>
            <pc:docMk/>
            <pc:sldMk cId="1042209119" sldId="1999"/>
            <ac:picMk id="6" creationId="{7B38481E-EFFA-4CB6-AB3A-D0AE620CF833}"/>
          </ac:picMkLst>
        </pc:picChg>
      </pc:sldChg>
      <pc:sldChg chg="addSp delSp modSp add replId">
        <pc:chgData name="Rajesh A L" userId="S::rajesh.al@ltts.com::67704adc-1f3b-4b04-ab74-a0a586cc9bc0" providerId="AD" clId="Web-{A6746207-F7FD-9875-37AD-26AEE205046D}" dt="2020-11-26T12:30:12.508" v="3708" actId="1076"/>
        <pc:sldMkLst>
          <pc:docMk/>
          <pc:sldMk cId="2951110225" sldId="2000"/>
        </pc:sldMkLst>
        <pc:spChg chg="mod">
          <ac:chgData name="Rajesh A L" userId="S::rajesh.al@ltts.com::67704adc-1f3b-4b04-ab74-a0a586cc9bc0" providerId="AD" clId="Web-{A6746207-F7FD-9875-37AD-26AEE205046D}" dt="2020-11-26T12:05:55.475" v="2563" actId="20577"/>
          <ac:spMkLst>
            <pc:docMk/>
            <pc:sldMk cId="2951110225" sldId="2000"/>
            <ac:spMk id="2" creationId="{E71FFD79-248D-4917-BA6F-E4F43C0A2F25}"/>
          </ac:spMkLst>
        </pc:spChg>
        <pc:spChg chg="del mod">
          <ac:chgData name="Rajesh A L" userId="S::rajesh.al@ltts.com::67704adc-1f3b-4b04-ab74-a0a586cc9bc0" providerId="AD" clId="Web-{A6746207-F7FD-9875-37AD-26AEE205046D}" dt="2020-11-26T12:26:29.658" v="3594"/>
          <ac:spMkLst>
            <pc:docMk/>
            <pc:sldMk cId="2951110225" sldId="2000"/>
            <ac:spMk id="5" creationId="{83E516F8-B62A-4DFD-A589-31CDEE2A7574}"/>
          </ac:spMkLst>
        </pc:spChg>
        <pc:spChg chg="add del mod">
          <ac:chgData name="Rajesh A L" userId="S::rajesh.al@ltts.com::67704adc-1f3b-4b04-ab74-a0a586cc9bc0" providerId="AD" clId="Web-{A6746207-F7FD-9875-37AD-26AEE205046D}" dt="2020-11-26T12:26:32.783" v="3595"/>
          <ac:spMkLst>
            <pc:docMk/>
            <pc:sldMk cId="2951110225" sldId="2000"/>
            <ac:spMk id="9" creationId="{EF61BA01-E0AA-48A5-B08A-95207A2830CE}"/>
          </ac:spMkLst>
        </pc:spChg>
        <pc:spChg chg="add mod">
          <ac:chgData name="Rajesh A L" userId="S::rajesh.al@ltts.com::67704adc-1f3b-4b04-ab74-a0a586cc9bc0" providerId="AD" clId="Web-{A6746207-F7FD-9875-37AD-26AEE205046D}" dt="2020-11-26T12:29:58.803" v="3704" actId="1076"/>
          <ac:spMkLst>
            <pc:docMk/>
            <pc:sldMk cId="2951110225" sldId="2000"/>
            <ac:spMk id="10" creationId="{A8F61D2C-7A0B-43F8-BE96-970BFE0B8E94}"/>
          </ac:spMkLst>
        </pc:spChg>
        <pc:spChg chg="add mod">
          <ac:chgData name="Rajesh A L" userId="S::rajesh.al@ltts.com::67704adc-1f3b-4b04-ab74-a0a586cc9bc0" providerId="AD" clId="Web-{A6746207-F7FD-9875-37AD-26AEE205046D}" dt="2020-11-26T12:29:45.458" v="3701" actId="14100"/>
          <ac:spMkLst>
            <pc:docMk/>
            <pc:sldMk cId="2951110225" sldId="2000"/>
            <ac:spMk id="11" creationId="{2E9696CA-AC9F-4192-84FD-32497F31D3ED}"/>
          </ac:spMkLst>
        </pc:spChg>
        <pc:spChg chg="add mod">
          <ac:chgData name="Rajesh A L" userId="S::rajesh.al@ltts.com::67704adc-1f3b-4b04-ab74-a0a586cc9bc0" providerId="AD" clId="Web-{A6746207-F7FD-9875-37AD-26AEE205046D}" dt="2020-11-26T12:29:49.677" v="3702" actId="1076"/>
          <ac:spMkLst>
            <pc:docMk/>
            <pc:sldMk cId="2951110225" sldId="2000"/>
            <ac:spMk id="12" creationId="{7570288F-8F45-4FA8-A368-65F684582D4E}"/>
          </ac:spMkLst>
        </pc:spChg>
        <pc:spChg chg="add mod">
          <ac:chgData name="Rajesh A L" userId="S::rajesh.al@ltts.com::67704adc-1f3b-4b04-ab74-a0a586cc9bc0" providerId="AD" clId="Web-{A6746207-F7FD-9875-37AD-26AEE205046D}" dt="2020-11-26T12:29:53.006" v="3703" actId="1076"/>
          <ac:spMkLst>
            <pc:docMk/>
            <pc:sldMk cId="2951110225" sldId="2000"/>
            <ac:spMk id="13" creationId="{8C8507B8-CB6B-48E9-9F6C-75EE727EC573}"/>
          </ac:spMkLst>
        </pc:spChg>
        <pc:picChg chg="add mod">
          <ac:chgData name="Rajesh A L" userId="S::rajesh.al@ltts.com::67704adc-1f3b-4b04-ab74-a0a586cc9bc0" providerId="AD" clId="Web-{A6746207-F7FD-9875-37AD-26AEE205046D}" dt="2020-11-26T12:30:06.585" v="3705" actId="1076"/>
          <ac:picMkLst>
            <pc:docMk/>
            <pc:sldMk cId="2951110225" sldId="2000"/>
            <ac:picMk id="3" creationId="{942DD72D-0D4B-4337-A632-B9223FA1498E}"/>
          </ac:picMkLst>
        </pc:picChg>
        <pc:picChg chg="add mod">
          <ac:chgData name="Rajesh A L" userId="S::rajesh.al@ltts.com::67704adc-1f3b-4b04-ab74-a0a586cc9bc0" providerId="AD" clId="Web-{A6746207-F7FD-9875-37AD-26AEE205046D}" dt="2020-11-26T12:30:08.335" v="3706" actId="1076"/>
          <ac:picMkLst>
            <pc:docMk/>
            <pc:sldMk cId="2951110225" sldId="2000"/>
            <ac:picMk id="4" creationId="{0D0125F3-32A4-46DB-9CCE-ECFB9AC07224}"/>
          </ac:picMkLst>
        </pc:picChg>
        <pc:picChg chg="add mod">
          <ac:chgData name="Rajesh A L" userId="S::rajesh.al@ltts.com::67704adc-1f3b-4b04-ab74-a0a586cc9bc0" providerId="AD" clId="Web-{A6746207-F7FD-9875-37AD-26AEE205046D}" dt="2020-11-26T12:30:10.539" v="3707" actId="1076"/>
          <ac:picMkLst>
            <pc:docMk/>
            <pc:sldMk cId="2951110225" sldId="2000"/>
            <ac:picMk id="6" creationId="{C9B3FFF1-C992-4316-965F-F20211DD83FF}"/>
          </ac:picMkLst>
        </pc:picChg>
        <pc:picChg chg="add mod">
          <ac:chgData name="Rajesh A L" userId="S::rajesh.al@ltts.com::67704adc-1f3b-4b04-ab74-a0a586cc9bc0" providerId="AD" clId="Web-{A6746207-F7FD-9875-37AD-26AEE205046D}" dt="2020-11-26T12:30:12.508" v="3708" actId="1076"/>
          <ac:picMkLst>
            <pc:docMk/>
            <pc:sldMk cId="2951110225" sldId="2000"/>
            <ac:picMk id="7" creationId="{1C1F1412-9FCB-4CDE-92B6-E19640312DE0}"/>
          </ac:picMkLst>
        </pc:picChg>
      </pc:sldChg>
      <pc:sldChg chg="add replId">
        <pc:chgData name="Rajesh A L" userId="S::rajesh.al@ltts.com::67704adc-1f3b-4b04-ab74-a0a586cc9bc0" providerId="AD" clId="Web-{A6746207-F7FD-9875-37AD-26AEE205046D}" dt="2020-11-26T12:31:46.189" v="3710"/>
        <pc:sldMkLst>
          <pc:docMk/>
          <pc:sldMk cId="1453512977" sldId="2001"/>
        </pc:sldMkLst>
      </pc:sldChg>
    </pc:docChg>
  </pc:docChgLst>
  <pc:docChgLst>
    <pc:chgData name="Rajesh A L" userId="S::rajesh.al@ltts.com::67704adc-1f3b-4b04-ab74-a0a586cc9bc0" providerId="AD" clId="Web-{8BE80FE0-7758-D6BB-28C7-DAF9810768B0}"/>
    <pc:docChg chg="modSld">
      <pc:chgData name="Rajesh A L" userId="S::rajesh.al@ltts.com::67704adc-1f3b-4b04-ab74-a0a586cc9bc0" providerId="AD" clId="Web-{8BE80FE0-7758-D6BB-28C7-DAF9810768B0}" dt="2020-11-30T13:10:53.261" v="320" actId="1076"/>
      <pc:docMkLst>
        <pc:docMk/>
      </pc:docMkLst>
      <pc:sldChg chg="addSp delSp modSp mod modClrScheme chgLayout">
        <pc:chgData name="Rajesh A L" userId="S::rajesh.al@ltts.com::67704adc-1f3b-4b04-ab74-a0a586cc9bc0" providerId="AD" clId="Web-{8BE80FE0-7758-D6BB-28C7-DAF9810768B0}" dt="2020-11-30T13:10:53.261" v="320" actId="1076"/>
        <pc:sldMkLst>
          <pc:docMk/>
          <pc:sldMk cId="3044612812" sldId="2007"/>
        </pc:sldMkLst>
        <pc:spChg chg="add mod">
          <ac:chgData name="Rajesh A L" userId="S::rajesh.al@ltts.com::67704adc-1f3b-4b04-ab74-a0a586cc9bc0" providerId="AD" clId="Web-{8BE80FE0-7758-D6BB-28C7-DAF9810768B0}" dt="2020-11-30T11:10:17.936" v="21" actId="20577"/>
          <ac:spMkLst>
            <pc:docMk/>
            <pc:sldMk cId="3044612812" sldId="2007"/>
            <ac:spMk id="4" creationId="{7A023DBE-374A-42BB-BAC9-5BBAD3F5B498}"/>
          </ac:spMkLst>
        </pc:spChg>
        <pc:spChg chg="mod">
          <ac:chgData name="Rajesh A L" userId="S::rajesh.al@ltts.com::67704adc-1f3b-4b04-ab74-a0a586cc9bc0" providerId="AD" clId="Web-{8BE80FE0-7758-D6BB-28C7-DAF9810768B0}" dt="2020-11-30T11:08:59.637" v="6"/>
          <ac:spMkLst>
            <pc:docMk/>
            <pc:sldMk cId="3044612812" sldId="2007"/>
            <ac:spMk id="14" creationId="{BEA2398A-F74B-4DF7-B105-254092A12F91}"/>
          </ac:spMkLst>
        </pc:spChg>
        <pc:spChg chg="del">
          <ac:chgData name="Rajesh A L" userId="S::rajesh.al@ltts.com::67704adc-1f3b-4b04-ab74-a0a586cc9bc0" providerId="AD" clId="Web-{8BE80FE0-7758-D6BB-28C7-DAF9810768B0}" dt="2020-11-30T11:08:28.074" v="0"/>
          <ac:spMkLst>
            <pc:docMk/>
            <pc:sldMk cId="3044612812" sldId="2007"/>
            <ac:spMk id="16" creationId="{CBF76054-B16C-447F-BF50-8318C37BFCED}"/>
          </ac:spMkLst>
        </pc:spChg>
        <pc:spChg chg="add del mod">
          <ac:chgData name="Rajesh A L" userId="S::rajesh.al@ltts.com::67704adc-1f3b-4b04-ab74-a0a586cc9bc0" providerId="AD" clId="Web-{8BE80FE0-7758-D6BB-28C7-DAF9810768B0}" dt="2020-11-30T11:08:59.637" v="6"/>
          <ac:spMkLst>
            <pc:docMk/>
            <pc:sldMk cId="3044612812" sldId="2007"/>
            <ac:spMk id="19" creationId="{273EFF42-7452-48BF-AE7D-92080BAE4E1C}"/>
          </ac:spMkLst>
        </pc:spChg>
        <pc:spChg chg="add del mod">
          <ac:chgData name="Rajesh A L" userId="S::rajesh.al@ltts.com::67704adc-1f3b-4b04-ab74-a0a586cc9bc0" providerId="AD" clId="Web-{8BE80FE0-7758-D6BB-28C7-DAF9810768B0}" dt="2020-11-30T11:08:59.637" v="6"/>
          <ac:spMkLst>
            <pc:docMk/>
            <pc:sldMk cId="3044612812" sldId="2007"/>
            <ac:spMk id="21" creationId="{85F15931-6C1F-4EB7-A6E4-BCA1551AD933}"/>
          </ac:spMkLst>
        </pc:spChg>
        <pc:spChg chg="add del mod">
          <ac:chgData name="Rajesh A L" userId="S::rajesh.al@ltts.com::67704adc-1f3b-4b04-ab74-a0a586cc9bc0" providerId="AD" clId="Web-{8BE80FE0-7758-D6BB-28C7-DAF9810768B0}" dt="2020-11-30T11:08:59.637" v="6"/>
          <ac:spMkLst>
            <pc:docMk/>
            <pc:sldMk cId="3044612812" sldId="2007"/>
            <ac:spMk id="23" creationId="{2769639D-63CC-4687-A783-34FD71251434}"/>
          </ac:spMkLst>
        </pc:spChg>
        <pc:picChg chg="add del mod ord">
          <ac:chgData name="Rajesh A L" userId="S::rajesh.al@ltts.com::67704adc-1f3b-4b04-ab74-a0a586cc9bc0" providerId="AD" clId="Web-{8BE80FE0-7758-D6BB-28C7-DAF9810768B0}" dt="2020-11-30T13:03:18.764" v="222"/>
          <ac:picMkLst>
            <pc:docMk/>
            <pc:sldMk cId="3044612812" sldId="2007"/>
            <ac:picMk id="2" creationId="{A9E9EAA0-35AF-4BC2-B616-91AB3C52D755}"/>
          </ac:picMkLst>
        </pc:picChg>
        <pc:picChg chg="add del mod">
          <ac:chgData name="Rajesh A L" userId="S::rajesh.al@ltts.com::67704adc-1f3b-4b04-ab74-a0a586cc9bc0" providerId="AD" clId="Web-{8BE80FE0-7758-D6BB-28C7-DAF9810768B0}" dt="2020-11-30T13:03:18.764" v="221"/>
          <ac:picMkLst>
            <pc:docMk/>
            <pc:sldMk cId="3044612812" sldId="2007"/>
            <ac:picMk id="3" creationId="{ED2BDC62-C1A0-4133-9410-E50DFD7E9578}"/>
          </ac:picMkLst>
        </pc:picChg>
        <pc:picChg chg="add mod modCrop">
          <ac:chgData name="Rajesh A L" userId="S::rajesh.al@ltts.com::67704adc-1f3b-4b04-ab74-a0a586cc9bc0" providerId="AD" clId="Web-{8BE80FE0-7758-D6BB-28C7-DAF9810768B0}" dt="2020-11-30T13:05:03.345" v="298" actId="1076"/>
          <ac:picMkLst>
            <pc:docMk/>
            <pc:sldMk cId="3044612812" sldId="2007"/>
            <ac:picMk id="5" creationId="{ED2BD6CC-28C2-45F8-84B8-4E96E47887C6}"/>
          </ac:picMkLst>
        </pc:picChg>
        <pc:picChg chg="add mod">
          <ac:chgData name="Rajesh A L" userId="S::rajesh.al@ltts.com::67704adc-1f3b-4b04-ab74-a0a586cc9bc0" providerId="AD" clId="Web-{8BE80FE0-7758-D6BB-28C7-DAF9810768B0}" dt="2020-11-30T13:05:05.876" v="299" actId="1076"/>
          <ac:picMkLst>
            <pc:docMk/>
            <pc:sldMk cId="3044612812" sldId="2007"/>
            <ac:picMk id="6" creationId="{B26216EF-CE0B-49F8-9416-7D8964FF6AC4}"/>
          </ac:picMkLst>
        </pc:picChg>
        <pc:picChg chg="add del mod">
          <ac:chgData name="Rajesh A L" userId="S::rajesh.al@ltts.com::67704adc-1f3b-4b04-ab74-a0a586cc9bc0" providerId="AD" clId="Web-{8BE80FE0-7758-D6BB-28C7-DAF9810768B0}" dt="2020-11-30T12:53:29.840" v="152"/>
          <ac:picMkLst>
            <pc:docMk/>
            <pc:sldMk cId="3044612812" sldId="2007"/>
            <ac:picMk id="7" creationId="{24204465-1A26-48D7-9299-054D036B0BDD}"/>
          </ac:picMkLst>
        </pc:picChg>
        <pc:picChg chg="add mod">
          <ac:chgData name="Rajesh A L" userId="S::rajesh.al@ltts.com::67704adc-1f3b-4b04-ab74-a0a586cc9bc0" providerId="AD" clId="Web-{8BE80FE0-7758-D6BB-28C7-DAF9810768B0}" dt="2020-11-30T13:10:48.948" v="319" actId="1076"/>
          <ac:picMkLst>
            <pc:docMk/>
            <pc:sldMk cId="3044612812" sldId="2007"/>
            <ac:picMk id="8" creationId="{359BB094-D936-4497-B75B-CD187B0CD210}"/>
          </ac:picMkLst>
        </pc:picChg>
        <pc:picChg chg="add mod">
          <ac:chgData name="Rajesh A L" userId="S::rajesh.al@ltts.com::67704adc-1f3b-4b04-ab74-a0a586cc9bc0" providerId="AD" clId="Web-{8BE80FE0-7758-D6BB-28C7-DAF9810768B0}" dt="2020-11-30T13:10:53.261" v="320" actId="1076"/>
          <ac:picMkLst>
            <pc:docMk/>
            <pc:sldMk cId="3044612812" sldId="2007"/>
            <ac:picMk id="9" creationId="{CA3073D2-197B-47CE-BB7D-BBD8340C9A4D}"/>
          </ac:picMkLst>
        </pc:picChg>
        <pc:picChg chg="add mod modCrop">
          <ac:chgData name="Rajesh A L" userId="S::rajesh.al@ltts.com::67704adc-1f3b-4b04-ab74-a0a586cc9bc0" providerId="AD" clId="Web-{8BE80FE0-7758-D6BB-28C7-DAF9810768B0}" dt="2020-11-30T13:05:49.893" v="309" actId="1076"/>
          <ac:picMkLst>
            <pc:docMk/>
            <pc:sldMk cId="3044612812" sldId="2007"/>
            <ac:picMk id="10" creationId="{D4B3E001-7FB1-4A0A-B197-9AE9E1AAE6EE}"/>
          </ac:picMkLst>
        </pc:picChg>
      </pc:sldChg>
      <pc:sldChg chg="modSp">
        <pc:chgData name="Rajesh A L" userId="S::rajesh.al@ltts.com::67704adc-1f3b-4b04-ab74-a0a586cc9bc0" providerId="AD" clId="Web-{8BE80FE0-7758-D6BB-28C7-DAF9810768B0}" dt="2020-11-30T12:50:46.758" v="142" actId="20577"/>
        <pc:sldMkLst>
          <pc:docMk/>
          <pc:sldMk cId="1192360176" sldId="2008"/>
        </pc:sldMkLst>
        <pc:spChg chg="mod">
          <ac:chgData name="Rajesh A L" userId="S::rajesh.al@ltts.com::67704adc-1f3b-4b04-ab74-a0a586cc9bc0" providerId="AD" clId="Web-{8BE80FE0-7758-D6BB-28C7-DAF9810768B0}" dt="2020-11-30T12:50:46.758" v="142" actId="20577"/>
          <ac:spMkLst>
            <pc:docMk/>
            <pc:sldMk cId="1192360176" sldId="2008"/>
            <ac:spMk id="5" creationId="{004AAE45-B318-48FC-AF65-4DA05580F290}"/>
          </ac:spMkLst>
        </pc:spChg>
      </pc:sldChg>
      <pc:sldChg chg="addSp delSp modSp">
        <pc:chgData name="Rajesh A L" userId="S::rajesh.al@ltts.com::67704adc-1f3b-4b04-ab74-a0a586cc9bc0" providerId="AD" clId="Web-{8BE80FE0-7758-D6BB-28C7-DAF9810768B0}" dt="2020-11-30T13:04:41.657" v="291"/>
        <pc:sldMkLst>
          <pc:docMk/>
          <pc:sldMk cId="3349680677" sldId="2011"/>
        </pc:sldMkLst>
        <pc:spChg chg="del">
          <ac:chgData name="Rajesh A L" userId="S::rajesh.al@ltts.com::67704adc-1f3b-4b04-ab74-a0a586cc9bc0" providerId="AD" clId="Web-{8BE80FE0-7758-D6BB-28C7-DAF9810768B0}" dt="2020-11-30T13:03:16.060" v="220"/>
          <ac:spMkLst>
            <pc:docMk/>
            <pc:sldMk cId="3349680677" sldId="2011"/>
            <ac:spMk id="3" creationId="{A401213A-A05C-47F4-93F8-D764E267C90A}"/>
          </ac:spMkLst>
        </pc:spChg>
        <pc:spChg chg="add mod">
          <ac:chgData name="Rajesh A L" userId="S::rajesh.al@ltts.com::67704adc-1f3b-4b04-ab74-a0a586cc9bc0" providerId="AD" clId="Web-{8BE80FE0-7758-D6BB-28C7-DAF9810768B0}" dt="2020-11-30T13:04:04.499" v="277" actId="1076"/>
          <ac:spMkLst>
            <pc:docMk/>
            <pc:sldMk cId="3349680677" sldId="2011"/>
            <ac:spMk id="5" creationId="{957842B5-BED1-4744-AAD4-A3ADE057BDA2}"/>
          </ac:spMkLst>
        </pc:spChg>
        <pc:spChg chg="add mod">
          <ac:chgData name="Rajesh A L" userId="S::rajesh.al@ltts.com::67704adc-1f3b-4b04-ab74-a0a586cc9bc0" providerId="AD" clId="Web-{8BE80FE0-7758-D6BB-28C7-DAF9810768B0}" dt="2020-11-30T13:04:24.578" v="289" actId="1076"/>
          <ac:spMkLst>
            <pc:docMk/>
            <pc:sldMk cId="3349680677" sldId="2011"/>
            <ac:spMk id="7" creationId="{AA84ADCE-1E0F-4E10-AB02-0467F381481E}"/>
          </ac:spMkLst>
        </pc:spChg>
        <pc:spChg chg="mod">
          <ac:chgData name="Rajesh A L" userId="S::rajesh.al@ltts.com::67704adc-1f3b-4b04-ab74-a0a586cc9bc0" providerId="AD" clId="Web-{8BE80FE0-7758-D6BB-28C7-DAF9810768B0}" dt="2020-11-30T13:03:11.966" v="217" actId="20577"/>
          <ac:spMkLst>
            <pc:docMk/>
            <pc:sldMk cId="3349680677" sldId="2011"/>
            <ac:spMk id="14" creationId="{BEA2398A-F74B-4DF7-B105-254092A12F91}"/>
          </ac:spMkLst>
        </pc:spChg>
        <pc:grpChg chg="add">
          <ac:chgData name="Rajesh A L" userId="S::rajesh.al@ltts.com::67704adc-1f3b-4b04-ab74-a0a586cc9bc0" providerId="AD" clId="Web-{8BE80FE0-7758-D6BB-28C7-DAF9810768B0}" dt="2020-11-30T13:04:36.781" v="290"/>
          <ac:grpSpMkLst>
            <pc:docMk/>
            <pc:sldMk cId="3349680677" sldId="2011"/>
            <ac:grpSpMk id="6" creationId="{8EB1CF8A-764D-41C0-988D-770727F35027}"/>
          </ac:grpSpMkLst>
        </pc:grpChg>
        <pc:grpChg chg="add">
          <ac:chgData name="Rajesh A L" userId="S::rajesh.al@ltts.com::67704adc-1f3b-4b04-ab74-a0a586cc9bc0" providerId="AD" clId="Web-{8BE80FE0-7758-D6BB-28C7-DAF9810768B0}" dt="2020-11-30T13:04:41.657" v="291"/>
          <ac:grpSpMkLst>
            <pc:docMk/>
            <pc:sldMk cId="3349680677" sldId="2011"/>
            <ac:grpSpMk id="8" creationId="{48B52C5B-C8D7-416E-9CEC-F3B5F56043F5}"/>
          </ac:grpSpMkLst>
        </pc:grpChg>
        <pc:picChg chg="add mod">
          <ac:chgData name="Rajesh A L" userId="S::rajesh.al@ltts.com::67704adc-1f3b-4b04-ab74-a0a586cc9bc0" providerId="AD" clId="Web-{8BE80FE0-7758-D6BB-28C7-DAF9810768B0}" dt="2020-11-30T13:03:35.827" v="232" actId="1076"/>
          <ac:picMkLst>
            <pc:docMk/>
            <pc:sldMk cId="3349680677" sldId="2011"/>
            <ac:picMk id="2" creationId="{D55D9232-0CFC-4C61-9C64-AF3DE4EDC516}"/>
          </ac:picMkLst>
        </pc:picChg>
        <pc:picChg chg="add mod">
          <ac:chgData name="Rajesh A L" userId="S::rajesh.al@ltts.com::67704adc-1f3b-4b04-ab74-a0a586cc9bc0" providerId="AD" clId="Web-{8BE80FE0-7758-D6BB-28C7-DAF9810768B0}" dt="2020-11-30T13:03:34.608" v="231" actId="1076"/>
          <ac:picMkLst>
            <pc:docMk/>
            <pc:sldMk cId="3349680677" sldId="2011"/>
            <ac:picMk id="4" creationId="{F45C139F-B96B-407F-9114-7E819243A641}"/>
          </ac:picMkLst>
        </pc:picChg>
      </pc:sldChg>
    </pc:docChg>
  </pc:docChgLst>
  <pc:docChgLst>
    <pc:chgData name="Rajesh A L" userId="S::rajesh.al@ltts.com::67704adc-1f3b-4b04-ab74-a0a586cc9bc0" providerId="AD" clId="Web-{878107E4-8CD2-7A30-C6A2-2FAC434CF2AC}"/>
    <pc:docChg chg="modSld">
      <pc:chgData name="Rajesh A L" userId="S::rajesh.al@ltts.com::67704adc-1f3b-4b04-ab74-a0a586cc9bc0" providerId="AD" clId="Web-{878107E4-8CD2-7A30-C6A2-2FAC434CF2AC}" dt="2020-11-30T15:57:11.641" v="360" actId="20577"/>
      <pc:docMkLst>
        <pc:docMk/>
      </pc:docMkLst>
      <pc:sldChg chg="modSp">
        <pc:chgData name="Rajesh A L" userId="S::rajesh.al@ltts.com::67704adc-1f3b-4b04-ab74-a0a586cc9bc0" providerId="AD" clId="Web-{878107E4-8CD2-7A30-C6A2-2FAC434CF2AC}" dt="2020-11-30T15:19:22.940" v="10" actId="1076"/>
        <pc:sldMkLst>
          <pc:docMk/>
          <pc:sldMk cId="3677120986" sldId="1998"/>
        </pc:sldMkLst>
        <pc:picChg chg="mod">
          <ac:chgData name="Rajesh A L" userId="S::rajesh.al@ltts.com::67704adc-1f3b-4b04-ab74-a0a586cc9bc0" providerId="AD" clId="Web-{878107E4-8CD2-7A30-C6A2-2FAC434CF2AC}" dt="2020-11-30T15:19:22.940" v="10" actId="1076"/>
          <ac:picMkLst>
            <pc:docMk/>
            <pc:sldMk cId="3677120986" sldId="1998"/>
            <ac:picMk id="6" creationId="{BE7DAA2F-C2F5-478A-8D5E-3D29B46C8548}"/>
          </ac:picMkLst>
        </pc:picChg>
      </pc:sldChg>
      <pc:sldChg chg="addSp modSp">
        <pc:chgData name="Rajesh A L" userId="S::rajesh.al@ltts.com::67704adc-1f3b-4b04-ab74-a0a586cc9bc0" providerId="AD" clId="Web-{878107E4-8CD2-7A30-C6A2-2FAC434CF2AC}" dt="2020-11-30T15:57:08.969" v="358" actId="20577"/>
        <pc:sldMkLst>
          <pc:docMk/>
          <pc:sldMk cId="3044612812" sldId="2007"/>
        </pc:sldMkLst>
        <pc:spChg chg="add mod">
          <ac:chgData name="Rajesh A L" userId="S::rajesh.al@ltts.com::67704adc-1f3b-4b04-ab74-a0a586cc9bc0" providerId="AD" clId="Web-{878107E4-8CD2-7A30-C6A2-2FAC434CF2AC}" dt="2020-11-30T15:52:14.242" v="178" actId="1076"/>
          <ac:spMkLst>
            <pc:docMk/>
            <pc:sldMk cId="3044612812" sldId="2007"/>
            <ac:spMk id="2" creationId="{60B58739-456D-4340-9CE0-C253EF85ED43}"/>
          </ac:spMkLst>
        </pc:spChg>
        <pc:spChg chg="add mod">
          <ac:chgData name="Rajesh A L" userId="S::rajesh.al@ltts.com::67704adc-1f3b-4b04-ab74-a0a586cc9bc0" providerId="AD" clId="Web-{878107E4-8CD2-7A30-C6A2-2FAC434CF2AC}" dt="2020-11-30T15:55:15.903" v="319" actId="1076"/>
          <ac:spMkLst>
            <pc:docMk/>
            <pc:sldMk cId="3044612812" sldId="2007"/>
            <ac:spMk id="3" creationId="{183E5BC1-3144-45DA-BF0F-8142AF34F267}"/>
          </ac:spMkLst>
        </pc:spChg>
        <pc:spChg chg="add mod">
          <ac:chgData name="Rajesh A L" userId="S::rajesh.al@ltts.com::67704adc-1f3b-4b04-ab74-a0a586cc9bc0" providerId="AD" clId="Web-{878107E4-8CD2-7A30-C6A2-2FAC434CF2AC}" dt="2020-11-30T15:54:42.996" v="312" actId="1076"/>
          <ac:spMkLst>
            <pc:docMk/>
            <pc:sldMk cId="3044612812" sldId="2007"/>
            <ac:spMk id="11" creationId="{366F561B-ABE9-4C36-ADDA-701327059D1C}"/>
          </ac:spMkLst>
        </pc:spChg>
        <pc:spChg chg="add mod">
          <ac:chgData name="Rajesh A L" userId="S::rajesh.al@ltts.com::67704adc-1f3b-4b04-ab74-a0a586cc9bc0" providerId="AD" clId="Web-{878107E4-8CD2-7A30-C6A2-2FAC434CF2AC}" dt="2020-11-30T15:56:28.671" v="340" actId="14100"/>
          <ac:spMkLst>
            <pc:docMk/>
            <pc:sldMk cId="3044612812" sldId="2007"/>
            <ac:spMk id="12" creationId="{872EA304-5E62-44FC-82E9-0D4C8B926320}"/>
          </ac:spMkLst>
        </pc:spChg>
        <pc:spChg chg="add mod">
          <ac:chgData name="Rajesh A L" userId="S::rajesh.al@ltts.com::67704adc-1f3b-4b04-ab74-a0a586cc9bc0" providerId="AD" clId="Web-{878107E4-8CD2-7A30-C6A2-2FAC434CF2AC}" dt="2020-11-30T15:56:57.547" v="349" actId="20577"/>
          <ac:spMkLst>
            <pc:docMk/>
            <pc:sldMk cId="3044612812" sldId="2007"/>
            <ac:spMk id="15" creationId="{5847021A-D500-49AC-9E75-E7DDB9015369}"/>
          </ac:spMkLst>
        </pc:spChg>
        <pc:spChg chg="add mod">
          <ac:chgData name="Rajesh A L" userId="S::rajesh.al@ltts.com::67704adc-1f3b-4b04-ab74-a0a586cc9bc0" providerId="AD" clId="Web-{878107E4-8CD2-7A30-C6A2-2FAC434CF2AC}" dt="2020-11-30T15:57:02.500" v="352" actId="20577"/>
          <ac:spMkLst>
            <pc:docMk/>
            <pc:sldMk cId="3044612812" sldId="2007"/>
            <ac:spMk id="16" creationId="{5B59269F-E95F-4C35-8BE3-63CAFB1D07D1}"/>
          </ac:spMkLst>
        </pc:spChg>
        <pc:spChg chg="add mod">
          <ac:chgData name="Rajesh A L" userId="S::rajesh.al@ltts.com::67704adc-1f3b-4b04-ab74-a0a586cc9bc0" providerId="AD" clId="Web-{878107E4-8CD2-7A30-C6A2-2FAC434CF2AC}" dt="2020-11-30T15:57:05.531" v="355" actId="20577"/>
          <ac:spMkLst>
            <pc:docMk/>
            <pc:sldMk cId="3044612812" sldId="2007"/>
            <ac:spMk id="17" creationId="{E396981C-BE49-43C9-B8B1-3B0943500946}"/>
          </ac:spMkLst>
        </pc:spChg>
        <pc:spChg chg="add mod">
          <ac:chgData name="Rajesh A L" userId="S::rajesh.al@ltts.com::67704adc-1f3b-4b04-ab74-a0a586cc9bc0" providerId="AD" clId="Web-{878107E4-8CD2-7A30-C6A2-2FAC434CF2AC}" dt="2020-11-30T15:57:08.969" v="358" actId="20577"/>
          <ac:spMkLst>
            <pc:docMk/>
            <pc:sldMk cId="3044612812" sldId="2007"/>
            <ac:spMk id="18" creationId="{F86F8EC9-8EFD-40BE-8E99-661FFE6EF366}"/>
          </ac:spMkLst>
        </pc:spChg>
        <pc:picChg chg="mod">
          <ac:chgData name="Rajesh A L" userId="S::rajesh.al@ltts.com::67704adc-1f3b-4b04-ab74-a0a586cc9bc0" providerId="AD" clId="Web-{878107E4-8CD2-7A30-C6A2-2FAC434CF2AC}" dt="2020-11-30T15:54:45.777" v="313" actId="1076"/>
          <ac:picMkLst>
            <pc:docMk/>
            <pc:sldMk cId="3044612812" sldId="2007"/>
            <ac:picMk id="5" creationId="{ED2BD6CC-28C2-45F8-84B8-4E96E47887C6}"/>
          </ac:picMkLst>
        </pc:picChg>
        <pc:picChg chg="mod">
          <ac:chgData name="Rajesh A L" userId="S::rajesh.al@ltts.com::67704adc-1f3b-4b04-ab74-a0a586cc9bc0" providerId="AD" clId="Web-{878107E4-8CD2-7A30-C6A2-2FAC434CF2AC}" dt="2020-11-30T15:54:48.762" v="314" actId="1076"/>
          <ac:picMkLst>
            <pc:docMk/>
            <pc:sldMk cId="3044612812" sldId="2007"/>
            <ac:picMk id="6" creationId="{B26216EF-CE0B-49F8-9416-7D8964FF6AC4}"/>
          </ac:picMkLst>
        </pc:picChg>
        <pc:picChg chg="mod">
          <ac:chgData name="Rajesh A L" userId="S::rajesh.al@ltts.com::67704adc-1f3b-4b04-ab74-a0a586cc9bc0" providerId="AD" clId="Web-{878107E4-8CD2-7A30-C6A2-2FAC434CF2AC}" dt="2020-11-30T15:52:18.914" v="179" actId="1076"/>
          <ac:picMkLst>
            <pc:docMk/>
            <pc:sldMk cId="3044612812" sldId="2007"/>
            <ac:picMk id="8" creationId="{359BB094-D936-4497-B75B-CD187B0CD210}"/>
          </ac:picMkLst>
        </pc:picChg>
        <pc:picChg chg="mod">
          <ac:chgData name="Rajesh A L" userId="S::rajesh.al@ltts.com::67704adc-1f3b-4b04-ab74-a0a586cc9bc0" providerId="AD" clId="Web-{878107E4-8CD2-7A30-C6A2-2FAC434CF2AC}" dt="2020-11-30T15:52:21.929" v="180" actId="1076"/>
          <ac:picMkLst>
            <pc:docMk/>
            <pc:sldMk cId="3044612812" sldId="2007"/>
            <ac:picMk id="9" creationId="{CA3073D2-197B-47CE-BB7D-BBD8340C9A4D}"/>
          </ac:picMkLst>
        </pc:picChg>
        <pc:picChg chg="mod">
          <ac:chgData name="Rajesh A L" userId="S::rajesh.al@ltts.com::67704adc-1f3b-4b04-ab74-a0a586cc9bc0" providerId="AD" clId="Web-{878107E4-8CD2-7A30-C6A2-2FAC434CF2AC}" dt="2020-11-30T15:54:53.871" v="315" actId="1076"/>
          <ac:picMkLst>
            <pc:docMk/>
            <pc:sldMk cId="3044612812" sldId="2007"/>
            <ac:picMk id="10" creationId="{D4B3E001-7FB1-4A0A-B197-9AE9E1AAE6EE}"/>
          </ac:picMkLst>
        </pc:picChg>
        <pc:cxnChg chg="add mod">
          <ac:chgData name="Rajesh A L" userId="S::rajesh.al@ltts.com::67704adc-1f3b-4b04-ab74-a0a586cc9bc0" providerId="AD" clId="Web-{878107E4-8CD2-7A30-C6A2-2FAC434CF2AC}" dt="2020-11-30T15:55:50.030" v="324" actId="14100"/>
          <ac:cxnSpMkLst>
            <pc:docMk/>
            <pc:sldMk cId="3044612812" sldId="2007"/>
            <ac:cxnSpMk id="7" creationId="{BD8AA077-0DF0-45BC-A8E1-7221E387C386}"/>
          </ac:cxnSpMkLst>
        </pc:cxnChg>
      </pc:sldChg>
      <pc:sldChg chg="modSp">
        <pc:chgData name="Rajesh A L" userId="S::rajesh.al@ltts.com::67704adc-1f3b-4b04-ab74-a0a586cc9bc0" providerId="AD" clId="Web-{878107E4-8CD2-7A30-C6A2-2FAC434CF2AC}" dt="2020-11-30T15:25:27.915" v="11" actId="14100"/>
        <pc:sldMkLst>
          <pc:docMk/>
          <pc:sldMk cId="3718759399" sldId="2018"/>
        </pc:sldMkLst>
        <pc:picChg chg="mod">
          <ac:chgData name="Rajesh A L" userId="S::rajesh.al@ltts.com::67704adc-1f3b-4b04-ab74-a0a586cc9bc0" providerId="AD" clId="Web-{878107E4-8CD2-7A30-C6A2-2FAC434CF2AC}" dt="2020-11-30T15:25:27.915" v="11" actId="14100"/>
          <ac:picMkLst>
            <pc:docMk/>
            <pc:sldMk cId="3718759399" sldId="2018"/>
            <ac:picMk id="2" creationId="{BB39D7EF-BB47-443B-B8D3-9474B18CE20C}"/>
          </ac:picMkLst>
        </pc:picChg>
      </pc:sldChg>
    </pc:docChg>
  </pc:docChgLst>
  <pc:docChgLst>
    <pc:chgData name="Rajesh A L" userId="S::rajesh.al@ltts.com::67704adc-1f3b-4b04-ab74-a0a586cc9bc0" providerId="AD" clId="Web-{28DA2A46-3E22-FF8D-7B05-A106627F0AB4}"/>
    <pc:docChg chg="addSld delSld modSld sldOrd modSection">
      <pc:chgData name="Rajesh A L" userId="S::rajesh.al@ltts.com::67704adc-1f3b-4b04-ab74-a0a586cc9bc0" providerId="AD" clId="Web-{28DA2A46-3E22-FF8D-7B05-A106627F0AB4}" dt="2020-12-01T05:19:26.181" v="97" actId="20577"/>
      <pc:docMkLst>
        <pc:docMk/>
      </pc:docMkLst>
      <pc:sldChg chg="modSp">
        <pc:chgData name="Rajesh A L" userId="S::rajesh.al@ltts.com::67704adc-1f3b-4b04-ab74-a0a586cc9bc0" providerId="AD" clId="Web-{28DA2A46-3E22-FF8D-7B05-A106627F0AB4}" dt="2020-12-01T05:18:41.851" v="58" actId="1076"/>
        <pc:sldMkLst>
          <pc:docMk/>
          <pc:sldMk cId="3963494369" sldId="1972"/>
        </pc:sldMkLst>
        <pc:spChg chg="mod">
          <ac:chgData name="Rajesh A L" userId="S::rajesh.al@ltts.com::67704adc-1f3b-4b04-ab74-a0a586cc9bc0" providerId="AD" clId="Web-{28DA2A46-3E22-FF8D-7B05-A106627F0AB4}" dt="2020-12-01T05:18:05.819" v="27" actId="20577"/>
          <ac:spMkLst>
            <pc:docMk/>
            <pc:sldMk cId="3963494369" sldId="1972"/>
            <ac:spMk id="2" creationId="{8D810801-7019-4634-8936-FD8E8CD7F6C5}"/>
          </ac:spMkLst>
        </pc:spChg>
        <pc:spChg chg="mod">
          <ac:chgData name="Rajesh A L" userId="S::rajesh.al@ltts.com::67704adc-1f3b-4b04-ab74-a0a586cc9bc0" providerId="AD" clId="Web-{28DA2A46-3E22-FF8D-7B05-A106627F0AB4}" dt="2020-12-01T05:18:41.851" v="58" actId="1076"/>
          <ac:spMkLst>
            <pc:docMk/>
            <pc:sldMk cId="3963494369" sldId="1972"/>
            <ac:spMk id="3" creationId="{BB4A55F9-20F1-4FAC-946C-8BF5FA0486D8}"/>
          </ac:spMkLst>
        </pc:spChg>
      </pc:sldChg>
      <pc:sldChg chg="del">
        <pc:chgData name="Rajesh A L" userId="S::rajesh.al@ltts.com::67704adc-1f3b-4b04-ab74-a0a586cc9bc0" providerId="AD" clId="Web-{28DA2A46-3E22-FF8D-7B05-A106627F0AB4}" dt="2020-12-01T05:18:52.773" v="64"/>
        <pc:sldMkLst>
          <pc:docMk/>
          <pc:sldMk cId="3677120986" sldId="1998"/>
        </pc:sldMkLst>
      </pc:sldChg>
      <pc:sldChg chg="del">
        <pc:chgData name="Rajesh A L" userId="S::rajesh.al@ltts.com::67704adc-1f3b-4b04-ab74-a0a586cc9bc0" providerId="AD" clId="Web-{28DA2A46-3E22-FF8D-7B05-A106627F0AB4}" dt="2020-12-01T05:18:48.336" v="59"/>
        <pc:sldMkLst>
          <pc:docMk/>
          <pc:sldMk cId="1874267312" sldId="2006"/>
        </pc:sldMkLst>
      </pc:sldChg>
      <pc:sldChg chg="delSp modSp add ord replId">
        <pc:chgData name="Rajesh A L" userId="S::rajesh.al@ltts.com::67704adc-1f3b-4b04-ab74-a0a586cc9bc0" providerId="AD" clId="Web-{28DA2A46-3E22-FF8D-7B05-A106627F0AB4}" dt="2020-12-01T05:19:26.181" v="97" actId="20577"/>
        <pc:sldMkLst>
          <pc:docMk/>
          <pc:sldMk cId="4170270848" sldId="2012"/>
        </pc:sldMkLst>
        <pc:spChg chg="mod">
          <ac:chgData name="Rajesh A L" userId="S::rajesh.al@ltts.com::67704adc-1f3b-4b04-ab74-a0a586cc9bc0" providerId="AD" clId="Web-{28DA2A46-3E22-FF8D-7B05-A106627F0AB4}" dt="2020-12-01T05:19:26.181" v="97" actId="20577"/>
          <ac:spMkLst>
            <pc:docMk/>
            <pc:sldMk cId="4170270848" sldId="2012"/>
            <ac:spMk id="3" creationId="{61F317F3-1287-4DB8-A0A4-8F333A950983}"/>
          </ac:spMkLst>
        </pc:spChg>
        <pc:spChg chg="mod">
          <ac:chgData name="Rajesh A L" userId="S::rajesh.al@ltts.com::67704adc-1f3b-4b04-ab74-a0a586cc9bc0" providerId="AD" clId="Web-{28DA2A46-3E22-FF8D-7B05-A106627F0AB4}" dt="2020-12-01T05:19:17.337" v="90" actId="20577"/>
          <ac:spMkLst>
            <pc:docMk/>
            <pc:sldMk cId="4170270848" sldId="2012"/>
            <ac:spMk id="14" creationId="{BEA2398A-F74B-4DF7-B105-254092A12F91}"/>
          </ac:spMkLst>
        </pc:spChg>
        <pc:grpChg chg="del">
          <ac:chgData name="Rajesh A L" userId="S::rajesh.al@ltts.com::67704adc-1f3b-4b04-ab74-a0a586cc9bc0" providerId="AD" clId="Web-{28DA2A46-3E22-FF8D-7B05-A106627F0AB4}" dt="2020-12-01T05:19:20.321" v="93"/>
          <ac:grpSpMkLst>
            <pc:docMk/>
            <pc:sldMk cId="4170270848" sldId="2012"/>
            <ac:grpSpMk id="6" creationId="{8EB1CF8A-764D-41C0-988D-770727F35027}"/>
          </ac:grpSpMkLst>
        </pc:grpChg>
        <pc:grpChg chg="del">
          <ac:chgData name="Rajesh A L" userId="S::rajesh.al@ltts.com::67704adc-1f3b-4b04-ab74-a0a586cc9bc0" providerId="AD" clId="Web-{28DA2A46-3E22-FF8D-7B05-A106627F0AB4}" dt="2020-12-01T05:19:20.696" v="94"/>
          <ac:grpSpMkLst>
            <pc:docMk/>
            <pc:sldMk cId="4170270848" sldId="2012"/>
            <ac:grpSpMk id="8" creationId="{48B52C5B-C8D7-416E-9CEC-F3B5F56043F5}"/>
          </ac:grpSpMkLst>
        </pc:grpChg>
      </pc:sldChg>
      <pc:sldChg chg="del">
        <pc:chgData name="Rajesh A L" userId="S::rajesh.al@ltts.com::67704adc-1f3b-4b04-ab74-a0a586cc9bc0" providerId="AD" clId="Web-{28DA2A46-3E22-FF8D-7B05-A106627F0AB4}" dt="2020-12-01T05:18:50.398" v="62"/>
        <pc:sldMkLst>
          <pc:docMk/>
          <pc:sldMk cId="3218324483" sldId="2014"/>
        </pc:sldMkLst>
      </pc:sldChg>
      <pc:sldChg chg="del">
        <pc:chgData name="Rajesh A L" userId="S::rajesh.al@ltts.com::67704adc-1f3b-4b04-ab74-a0a586cc9bc0" providerId="AD" clId="Web-{28DA2A46-3E22-FF8D-7B05-A106627F0AB4}" dt="2020-12-01T05:18:49.289" v="60"/>
        <pc:sldMkLst>
          <pc:docMk/>
          <pc:sldMk cId="3729219518" sldId="2015"/>
        </pc:sldMkLst>
      </pc:sldChg>
      <pc:sldChg chg="del">
        <pc:chgData name="Rajesh A L" userId="S::rajesh.al@ltts.com::67704adc-1f3b-4b04-ab74-a0a586cc9bc0" providerId="AD" clId="Web-{28DA2A46-3E22-FF8D-7B05-A106627F0AB4}" dt="2020-12-01T05:18:49.852" v="61"/>
        <pc:sldMkLst>
          <pc:docMk/>
          <pc:sldMk cId="1303324898" sldId="2016"/>
        </pc:sldMkLst>
      </pc:sldChg>
      <pc:sldChg chg="del">
        <pc:chgData name="Rajesh A L" userId="S::rajesh.al@ltts.com::67704adc-1f3b-4b04-ab74-a0a586cc9bc0" providerId="AD" clId="Web-{28DA2A46-3E22-FF8D-7B05-A106627F0AB4}" dt="2020-12-01T05:18:51.976" v="63"/>
        <pc:sldMkLst>
          <pc:docMk/>
          <pc:sldMk cId="1297074322" sldId="2017"/>
        </pc:sldMkLst>
      </pc:sldChg>
      <pc:sldChg chg="del">
        <pc:chgData name="Rajesh A L" userId="S::rajesh.al@ltts.com::67704adc-1f3b-4b04-ab74-a0a586cc9bc0" providerId="AD" clId="Web-{28DA2A46-3E22-FF8D-7B05-A106627F0AB4}" dt="2020-12-01T05:18:56.570" v="67"/>
        <pc:sldMkLst>
          <pc:docMk/>
          <pc:sldMk cId="3718759399" sldId="2018"/>
        </pc:sldMkLst>
      </pc:sldChg>
      <pc:sldChg chg="del">
        <pc:chgData name="Rajesh A L" userId="S::rajesh.al@ltts.com::67704adc-1f3b-4b04-ab74-a0a586cc9bc0" providerId="AD" clId="Web-{28DA2A46-3E22-FF8D-7B05-A106627F0AB4}" dt="2020-12-01T05:18:53.039" v="65"/>
        <pc:sldMkLst>
          <pc:docMk/>
          <pc:sldMk cId="45769920" sldId="2019"/>
        </pc:sldMkLst>
      </pc:sldChg>
      <pc:sldChg chg="del">
        <pc:chgData name="Rajesh A L" userId="S::rajesh.al@ltts.com::67704adc-1f3b-4b04-ab74-a0a586cc9bc0" providerId="AD" clId="Web-{28DA2A46-3E22-FF8D-7B05-A106627F0AB4}" dt="2020-12-01T05:18:53.648" v="66"/>
        <pc:sldMkLst>
          <pc:docMk/>
          <pc:sldMk cId="1199540593" sldId="2020"/>
        </pc:sldMkLst>
      </pc:sldChg>
    </pc:docChg>
  </pc:docChgLst>
  <pc:docChgLst>
    <pc:chgData name="Sidhi Mishra" userId="S::sidhi.mishra@ltts.com::76dde134-b340-4934-bf80-74f5c82373bb" providerId="AD" clId="Web-{DE9A13E8-43C7-4F50-B64E-FBA966F65382}"/>
    <pc:docChg chg="modSld">
      <pc:chgData name="Sidhi Mishra" userId="S::sidhi.mishra@ltts.com::76dde134-b340-4934-bf80-74f5c82373bb" providerId="AD" clId="Web-{DE9A13E8-43C7-4F50-B64E-FBA966F65382}" dt="2020-11-25T12:24:16.396" v="315" actId="20577"/>
      <pc:docMkLst>
        <pc:docMk/>
      </pc:docMkLst>
      <pc:sldChg chg="modSp">
        <pc:chgData name="Sidhi Mishra" userId="S::sidhi.mishra@ltts.com::76dde134-b340-4934-bf80-74f5c82373bb" providerId="AD" clId="Web-{DE9A13E8-43C7-4F50-B64E-FBA966F65382}" dt="2020-11-25T12:04:04.860" v="258" actId="20577"/>
        <pc:sldMkLst>
          <pc:docMk/>
          <pc:sldMk cId="3963494369" sldId="1972"/>
        </pc:sldMkLst>
        <pc:spChg chg="mod">
          <ac:chgData name="Sidhi Mishra" userId="S::sidhi.mishra@ltts.com::76dde134-b340-4934-bf80-74f5c82373bb" providerId="AD" clId="Web-{DE9A13E8-43C7-4F50-B64E-FBA966F65382}" dt="2020-11-25T12:04:04.860" v="258" actId="20577"/>
          <ac:spMkLst>
            <pc:docMk/>
            <pc:sldMk cId="3963494369" sldId="1972"/>
            <ac:spMk id="3" creationId="{BB4A55F9-20F1-4FAC-946C-8BF5FA0486D8}"/>
          </ac:spMkLst>
        </pc:spChg>
      </pc:sldChg>
      <pc:sldChg chg="addSp delSp modSp">
        <pc:chgData name="Sidhi Mishra" userId="S::sidhi.mishra@ltts.com::76dde134-b340-4934-bf80-74f5c82373bb" providerId="AD" clId="Web-{DE9A13E8-43C7-4F50-B64E-FBA966F65382}" dt="2020-11-25T12:24:16.396" v="315" actId="20577"/>
        <pc:sldMkLst>
          <pc:docMk/>
          <pc:sldMk cId="911999570" sldId="1984"/>
        </pc:sldMkLst>
        <pc:spChg chg="add del mod">
          <ac:chgData name="Sidhi Mishra" userId="S::sidhi.mishra@ltts.com::76dde134-b340-4934-bf80-74f5c82373bb" providerId="AD" clId="Web-{DE9A13E8-43C7-4F50-B64E-FBA966F65382}" dt="2020-11-25T12:06:37.062" v="275"/>
          <ac:spMkLst>
            <pc:docMk/>
            <pc:sldMk cId="911999570" sldId="1984"/>
            <ac:spMk id="3" creationId="{A5C924A9-96A0-427D-92DA-14CEAD99DED6}"/>
          </ac:spMkLst>
        </pc:spChg>
        <pc:spChg chg="mod">
          <ac:chgData name="Sidhi Mishra" userId="S::sidhi.mishra@ltts.com::76dde134-b340-4934-bf80-74f5c82373bb" providerId="AD" clId="Web-{DE9A13E8-43C7-4F50-B64E-FBA966F65382}" dt="2020-11-25T12:24:16.396" v="315" actId="20577"/>
          <ac:spMkLst>
            <pc:docMk/>
            <pc:sldMk cId="911999570" sldId="1984"/>
            <ac:spMk id="5" creationId="{83E516F8-B62A-4DFD-A589-31CDEE2A7574}"/>
          </ac:spMkLst>
        </pc:spChg>
        <pc:picChg chg="add del mod">
          <ac:chgData name="Sidhi Mishra" userId="S::sidhi.mishra@ltts.com::76dde134-b340-4934-bf80-74f5c82373bb" providerId="AD" clId="Web-{DE9A13E8-43C7-4F50-B64E-FBA966F65382}" dt="2020-11-25T12:06:31.530" v="274"/>
          <ac:picMkLst>
            <pc:docMk/>
            <pc:sldMk cId="911999570" sldId="1984"/>
            <ac:picMk id="4" creationId="{9DFE6862-EB61-4B0C-85DA-DCFBEAB8FFA4}"/>
          </ac:picMkLst>
        </pc:picChg>
        <pc:picChg chg="add del mod">
          <ac:chgData name="Sidhi Mishra" userId="S::sidhi.mishra@ltts.com::76dde134-b340-4934-bf80-74f5c82373bb" providerId="AD" clId="Web-{DE9A13E8-43C7-4F50-B64E-FBA966F65382}" dt="2020-11-25T12:08:31.588" v="289"/>
          <ac:picMkLst>
            <pc:docMk/>
            <pc:sldMk cId="911999570" sldId="1984"/>
            <ac:picMk id="6" creationId="{989A7786-7201-4296-901A-EE36C6A9258B}"/>
          </ac:picMkLst>
        </pc:picChg>
        <pc:picChg chg="add mod">
          <ac:chgData name="Sidhi Mishra" userId="S::sidhi.mishra@ltts.com::76dde134-b340-4934-bf80-74f5c82373bb" providerId="AD" clId="Web-{DE9A13E8-43C7-4F50-B64E-FBA966F65382}" dt="2020-11-25T12:13:25.100" v="297" actId="1076"/>
          <ac:picMkLst>
            <pc:docMk/>
            <pc:sldMk cId="911999570" sldId="1984"/>
            <ac:picMk id="7" creationId="{F3701DB1-3F3D-406C-8461-BAD2C70FC345}"/>
          </ac:picMkLst>
        </pc:picChg>
        <pc:picChg chg="add mod">
          <ac:chgData name="Sidhi Mishra" userId="S::sidhi.mishra@ltts.com::76dde134-b340-4934-bf80-74f5c82373bb" providerId="AD" clId="Web-{DE9A13E8-43C7-4F50-B64E-FBA966F65382}" dt="2020-11-25T12:10:40.131" v="294" actId="1076"/>
          <ac:picMkLst>
            <pc:docMk/>
            <pc:sldMk cId="911999570" sldId="1984"/>
            <ac:picMk id="8" creationId="{9B7A8404-00C7-45FB-98DD-E1C1FBC02A22}"/>
          </ac:picMkLst>
        </pc:picChg>
        <pc:picChg chg="add mod">
          <ac:chgData name="Sidhi Mishra" userId="S::sidhi.mishra@ltts.com::76dde134-b340-4934-bf80-74f5c82373bb" providerId="AD" clId="Web-{DE9A13E8-43C7-4F50-B64E-FBA966F65382}" dt="2020-11-25T12:13:05.911" v="296" actId="1076"/>
          <ac:picMkLst>
            <pc:docMk/>
            <pc:sldMk cId="911999570" sldId="1984"/>
            <ac:picMk id="9" creationId="{8CEF4980-BF1B-48AF-9165-3EBFD7BECDF6}"/>
          </ac:picMkLst>
        </pc:picChg>
        <pc:picChg chg="add mod">
          <ac:chgData name="Sidhi Mishra" userId="S::sidhi.mishra@ltts.com::76dde134-b340-4934-bf80-74f5c82373bb" providerId="AD" clId="Web-{DE9A13E8-43C7-4F50-B64E-FBA966F65382}" dt="2020-11-25T12:16:59.480" v="301" actId="1076"/>
          <ac:picMkLst>
            <pc:docMk/>
            <pc:sldMk cId="911999570" sldId="1984"/>
            <ac:picMk id="10" creationId="{4B6DC796-57D2-4E68-86DD-65EB324D8D1F}"/>
          </ac:picMkLst>
        </pc:picChg>
      </pc:sldChg>
    </pc:docChg>
  </pc:docChgLst>
  <pc:docChgLst>
    <pc:chgData name="Parthkumar Shah" userId="S::parthkumar.shah@ltts.com::fd977dd9-40fc-4774-87a7-fbe953d51968" providerId="AD" clId="Web-{B8055015-2993-40EE-8EA8-3E702A7A3C60}"/>
    <pc:docChg chg="addSld modSld modSection">
      <pc:chgData name="Parthkumar Shah" userId="S::parthkumar.shah@ltts.com::fd977dd9-40fc-4774-87a7-fbe953d51968" providerId="AD" clId="Web-{B8055015-2993-40EE-8EA8-3E702A7A3C60}" dt="2020-11-25T13:27:34.223" v="397" actId="1076"/>
      <pc:docMkLst>
        <pc:docMk/>
      </pc:docMkLst>
      <pc:sldChg chg="addSp modSp">
        <pc:chgData name="Parthkumar Shah" userId="S::parthkumar.shah@ltts.com::fd977dd9-40fc-4774-87a7-fbe953d51968" providerId="AD" clId="Web-{B8055015-2993-40EE-8EA8-3E702A7A3C60}" dt="2020-11-25T13:23:18.721" v="340" actId="1076"/>
        <pc:sldMkLst>
          <pc:docMk/>
          <pc:sldMk cId="1252768633" sldId="1982"/>
        </pc:sldMkLst>
        <pc:spChg chg="mod">
          <ac:chgData name="Parthkumar Shah" userId="S::parthkumar.shah@ltts.com::fd977dd9-40fc-4774-87a7-fbe953d51968" providerId="AD" clId="Web-{B8055015-2993-40EE-8EA8-3E702A7A3C60}" dt="2020-11-25T13:09:35.024" v="168" actId="20577"/>
          <ac:spMkLst>
            <pc:docMk/>
            <pc:sldMk cId="1252768633" sldId="1982"/>
            <ac:spMk id="5" creationId="{83E516F8-B62A-4DFD-A589-31CDEE2A7574}"/>
          </ac:spMkLst>
        </pc:spChg>
        <pc:picChg chg="add mod">
          <ac:chgData name="Parthkumar Shah" userId="S::parthkumar.shah@ltts.com::fd977dd9-40fc-4774-87a7-fbe953d51968" providerId="AD" clId="Web-{B8055015-2993-40EE-8EA8-3E702A7A3C60}" dt="2020-11-25T13:23:18.721" v="340" actId="1076"/>
          <ac:picMkLst>
            <pc:docMk/>
            <pc:sldMk cId="1252768633" sldId="1982"/>
            <ac:picMk id="3" creationId="{BDFCD888-2D8D-4F66-9385-6148ED83ED20}"/>
          </ac:picMkLst>
        </pc:picChg>
      </pc:sldChg>
      <pc:sldChg chg="addSp delSp modSp add replId">
        <pc:chgData name="Parthkumar Shah" userId="S::parthkumar.shah@ltts.com::fd977dd9-40fc-4774-87a7-fbe953d51968" providerId="AD" clId="Web-{B8055015-2993-40EE-8EA8-3E702A7A3C60}" dt="2020-11-25T13:27:34.223" v="397" actId="1076"/>
        <pc:sldMkLst>
          <pc:docMk/>
          <pc:sldMk cId="159346415" sldId="1987"/>
        </pc:sldMkLst>
        <pc:spChg chg="del mod">
          <ac:chgData name="Parthkumar Shah" userId="S::parthkumar.shah@ltts.com::fd977dd9-40fc-4774-87a7-fbe953d51968" providerId="AD" clId="Web-{B8055015-2993-40EE-8EA8-3E702A7A3C60}" dt="2020-11-25T13:12:56.991" v="181"/>
          <ac:spMkLst>
            <pc:docMk/>
            <pc:sldMk cId="159346415" sldId="1987"/>
            <ac:spMk id="5" creationId="{83E516F8-B62A-4DFD-A589-31CDEE2A7574}"/>
          </ac:spMkLst>
        </pc:spChg>
        <pc:spChg chg="add mod">
          <ac:chgData name="Parthkumar Shah" userId="S::parthkumar.shah@ltts.com::fd977dd9-40fc-4774-87a7-fbe953d51968" providerId="AD" clId="Web-{B8055015-2993-40EE-8EA8-3E702A7A3C60}" dt="2020-11-25T13:26:00.732" v="391" actId="20577"/>
          <ac:spMkLst>
            <pc:docMk/>
            <pc:sldMk cId="159346415" sldId="1987"/>
            <ac:spMk id="6" creationId="{4E5E81EE-9184-439A-BE41-F3931BE1E4B2}"/>
          </ac:spMkLst>
        </pc:spChg>
        <pc:picChg chg="add del">
          <ac:chgData name="Parthkumar Shah" userId="S::parthkumar.shah@ltts.com::fd977dd9-40fc-4774-87a7-fbe953d51968" providerId="AD" clId="Web-{B8055015-2993-40EE-8EA8-3E702A7A3C60}" dt="2020-11-25T13:12:48.225" v="177"/>
          <ac:picMkLst>
            <pc:docMk/>
            <pc:sldMk cId="159346415" sldId="1987"/>
            <ac:picMk id="3" creationId="{BDFCD888-2D8D-4F66-9385-6148ED83ED20}"/>
          </ac:picMkLst>
        </pc:picChg>
        <pc:picChg chg="add mod">
          <ac:chgData name="Parthkumar Shah" userId="S::parthkumar.shah@ltts.com::fd977dd9-40fc-4774-87a7-fbe953d51968" providerId="AD" clId="Web-{B8055015-2993-40EE-8EA8-3E702A7A3C60}" dt="2020-11-25T13:22:39.218" v="331" actId="1076"/>
          <ac:picMkLst>
            <pc:docMk/>
            <pc:sldMk cId="159346415" sldId="1987"/>
            <ac:picMk id="7" creationId="{4CA04F1E-80AC-4939-90E9-6C30819A429F}"/>
          </ac:picMkLst>
        </pc:picChg>
        <pc:picChg chg="add mod">
          <ac:chgData name="Parthkumar Shah" userId="S::parthkumar.shah@ltts.com::fd977dd9-40fc-4774-87a7-fbe953d51968" providerId="AD" clId="Web-{B8055015-2993-40EE-8EA8-3E702A7A3C60}" dt="2020-11-25T13:27:34.223" v="397" actId="1076"/>
          <ac:picMkLst>
            <pc:docMk/>
            <pc:sldMk cId="159346415" sldId="1987"/>
            <ac:picMk id="8" creationId="{64A9118C-1802-4A61-A953-9F33FA38AEB1}"/>
          </ac:picMkLst>
        </pc:picChg>
      </pc:sldChg>
    </pc:docChg>
  </pc:docChgLst>
  <pc:docChgLst>
    <pc:chgData name="Sidhi Mishra" userId="S::sidhi.mishra@ltts.com::76dde134-b340-4934-bf80-74f5c82373bb" providerId="AD" clId="Web-{94FED567-BE5B-EBFF-3520-D454C73497D9}"/>
    <pc:docChg chg="addSld modSld modSection">
      <pc:chgData name="Sidhi Mishra" userId="S::sidhi.mishra@ltts.com::76dde134-b340-4934-bf80-74f5c82373bb" providerId="AD" clId="Web-{94FED567-BE5B-EBFF-3520-D454C73497D9}" dt="2020-11-30T12:54:40.251" v="530"/>
      <pc:docMkLst>
        <pc:docMk/>
      </pc:docMkLst>
      <pc:sldChg chg="addSp modSp">
        <pc:chgData name="Sidhi Mishra" userId="S::sidhi.mishra@ltts.com::76dde134-b340-4934-bf80-74f5c82373bb" providerId="AD" clId="Web-{94FED567-BE5B-EBFF-3520-D454C73497D9}" dt="2020-11-30T12:35:14.127" v="468" actId="20577"/>
        <pc:sldMkLst>
          <pc:docMk/>
          <pc:sldMk cId="3218324483" sldId="2014"/>
        </pc:sldMkLst>
        <pc:spChg chg="mod">
          <ac:chgData name="Sidhi Mishra" userId="S::sidhi.mishra@ltts.com::76dde134-b340-4934-bf80-74f5c82373bb" providerId="AD" clId="Web-{94FED567-BE5B-EBFF-3520-D454C73497D9}" dt="2020-11-30T12:13:28.071" v="14" actId="20577"/>
          <ac:spMkLst>
            <pc:docMk/>
            <pc:sldMk cId="3218324483" sldId="2014"/>
            <ac:spMk id="2" creationId="{4AEB3D72-AFC2-4DC4-892C-71C039F15D8B}"/>
          </ac:spMkLst>
        </pc:spChg>
        <pc:spChg chg="add mod">
          <ac:chgData name="Sidhi Mishra" userId="S::sidhi.mishra@ltts.com::76dde134-b340-4934-bf80-74f5c82373bb" providerId="AD" clId="Web-{94FED567-BE5B-EBFF-3520-D454C73497D9}" dt="2020-11-30T12:34:48.877" v="453" actId="1076"/>
          <ac:spMkLst>
            <pc:docMk/>
            <pc:sldMk cId="3218324483" sldId="2014"/>
            <ac:spMk id="5" creationId="{FBAB9736-92F8-4FB8-AA0D-943ABB7D5D93}"/>
          </ac:spMkLst>
        </pc:spChg>
        <pc:spChg chg="add mod">
          <ac:chgData name="Sidhi Mishra" userId="S::sidhi.mishra@ltts.com::76dde134-b340-4934-bf80-74f5c82373bb" providerId="AD" clId="Web-{94FED567-BE5B-EBFF-3520-D454C73497D9}" dt="2020-11-30T12:35:14.127" v="468" actId="20577"/>
          <ac:spMkLst>
            <pc:docMk/>
            <pc:sldMk cId="3218324483" sldId="2014"/>
            <ac:spMk id="7" creationId="{88A9DBAC-01D6-41CB-A74A-734B5D592284}"/>
          </ac:spMkLst>
        </pc:spChg>
        <pc:spChg chg="mod">
          <ac:chgData name="Sidhi Mishra" userId="S::sidhi.mishra@ltts.com::76dde134-b340-4934-bf80-74f5c82373bb" providerId="AD" clId="Web-{94FED567-BE5B-EBFF-3520-D454C73497D9}" dt="2020-11-30T12:29:50.487" v="340" actId="20577"/>
          <ac:spMkLst>
            <pc:docMk/>
            <pc:sldMk cId="3218324483" sldId="2014"/>
            <ac:spMk id="8" creationId="{FC64A2CF-57D5-4544-A5F9-9ACA6677C6DF}"/>
          </ac:spMkLst>
        </pc:spChg>
        <pc:picChg chg="add mod">
          <ac:chgData name="Sidhi Mishra" userId="S::sidhi.mishra@ltts.com::76dde134-b340-4934-bf80-74f5c82373bb" providerId="AD" clId="Web-{94FED567-BE5B-EBFF-3520-D454C73497D9}" dt="2020-11-30T12:29:41.706" v="336" actId="1076"/>
          <ac:picMkLst>
            <pc:docMk/>
            <pc:sldMk cId="3218324483" sldId="2014"/>
            <ac:picMk id="3" creationId="{AB623446-627F-46C7-B676-B1648F95B67D}"/>
          </ac:picMkLst>
        </pc:picChg>
        <pc:picChg chg="add mod">
          <ac:chgData name="Sidhi Mishra" userId="S::sidhi.mishra@ltts.com::76dde134-b340-4934-bf80-74f5c82373bb" providerId="AD" clId="Web-{94FED567-BE5B-EBFF-3520-D454C73497D9}" dt="2020-11-30T12:34:53.237" v="455" actId="14100"/>
          <ac:picMkLst>
            <pc:docMk/>
            <pc:sldMk cId="3218324483" sldId="2014"/>
            <ac:picMk id="4" creationId="{78AF8E63-8285-4B3D-846A-66A46FB67883}"/>
          </ac:picMkLst>
        </pc:picChg>
      </pc:sldChg>
      <pc:sldChg chg="addSp modSp new">
        <pc:chgData name="Sidhi Mishra" userId="S::sidhi.mishra@ltts.com::76dde134-b340-4934-bf80-74f5c82373bb" providerId="AD" clId="Web-{94FED567-BE5B-EBFF-3520-D454C73497D9}" dt="2020-11-30T12:54:40.251" v="530"/>
        <pc:sldMkLst>
          <pc:docMk/>
          <pc:sldMk cId="1297074322" sldId="2017"/>
        </pc:sldMkLst>
        <pc:spChg chg="mod">
          <ac:chgData name="Sidhi Mishra" userId="S::sidhi.mishra@ltts.com::76dde134-b340-4934-bf80-74f5c82373bb" providerId="AD" clId="Web-{94FED567-BE5B-EBFF-3520-D454C73497D9}" dt="2020-11-30T12:30:24.846" v="408" actId="20577"/>
          <ac:spMkLst>
            <pc:docMk/>
            <pc:sldMk cId="1297074322" sldId="2017"/>
            <ac:spMk id="2" creationId="{09E13B1E-E4DA-4885-9FE0-8A64DB129B2E}"/>
          </ac:spMkLst>
        </pc:spChg>
        <pc:spChg chg="mod">
          <ac:chgData name="Sidhi Mishra" userId="S::sidhi.mishra@ltts.com::76dde134-b340-4934-bf80-74f5c82373bb" providerId="AD" clId="Web-{94FED567-BE5B-EBFF-3520-D454C73497D9}" dt="2020-11-30T12:42:49.033" v="520" actId="20577"/>
          <ac:spMkLst>
            <pc:docMk/>
            <pc:sldMk cId="1297074322" sldId="2017"/>
            <ac:spMk id="3" creationId="{25D5C130-CB68-4DCE-A048-EC61C53DEF13}"/>
          </ac:spMkLst>
        </pc:spChg>
        <pc:picChg chg="add mod modCrop">
          <ac:chgData name="Sidhi Mishra" userId="S::sidhi.mishra@ltts.com::76dde134-b340-4934-bf80-74f5c82373bb" providerId="AD" clId="Web-{94FED567-BE5B-EBFF-3520-D454C73497D9}" dt="2020-11-30T12:54:40.251" v="530"/>
          <ac:picMkLst>
            <pc:docMk/>
            <pc:sldMk cId="1297074322" sldId="2017"/>
            <ac:picMk id="4" creationId="{F517B6BA-C582-4990-9BF8-9C0DF4F05575}"/>
          </ac:picMkLst>
        </pc:picChg>
        <pc:picChg chg="add mod">
          <ac:chgData name="Sidhi Mishra" userId="S::sidhi.mishra@ltts.com::76dde134-b340-4934-bf80-74f5c82373bb" providerId="AD" clId="Web-{94FED567-BE5B-EBFF-3520-D454C73497D9}" dt="2020-11-30T12:43:10.736" v="527" actId="1076"/>
          <ac:picMkLst>
            <pc:docMk/>
            <pc:sldMk cId="1297074322" sldId="2017"/>
            <ac:picMk id="5" creationId="{753697B6-6736-40BB-BD0C-C4EEAA9FFB62}"/>
          </ac:picMkLst>
        </pc:picChg>
      </pc:sldChg>
    </pc:docChg>
  </pc:docChgLst>
  <pc:docChgLst>
    <pc:chgData name="Rajesh A L" userId="S::rajesh.al@ltts.com::67704adc-1f3b-4b04-ab74-a0a586cc9bc0" providerId="AD" clId="Web-{AD8D54D7-D5B5-CDB4-14A9-7954D8A4C576}"/>
    <pc:docChg chg="addSld modSld modSection">
      <pc:chgData name="Rajesh A L" userId="S::rajesh.al@ltts.com::67704adc-1f3b-4b04-ab74-a0a586cc9bc0" providerId="AD" clId="Web-{AD8D54D7-D5B5-CDB4-14A9-7954D8A4C576}" dt="2020-11-30T04:12:55.617" v="168" actId="20577"/>
      <pc:docMkLst>
        <pc:docMk/>
      </pc:docMkLst>
      <pc:sldChg chg="addSp delSp modSp add replId">
        <pc:chgData name="Rajesh A L" userId="S::rajesh.al@ltts.com::67704adc-1f3b-4b04-ab74-a0a586cc9bc0" providerId="AD" clId="Web-{AD8D54D7-D5B5-CDB4-14A9-7954D8A4C576}" dt="2020-11-30T04:10:28.994" v="166" actId="20577"/>
        <pc:sldMkLst>
          <pc:docMk/>
          <pc:sldMk cId="3218324483" sldId="2014"/>
        </pc:sldMkLst>
        <pc:spChg chg="del">
          <ac:chgData name="Rajesh A L" userId="S::rajesh.al@ltts.com::67704adc-1f3b-4b04-ab74-a0a586cc9bc0" providerId="AD" clId="Web-{AD8D54D7-D5B5-CDB4-14A9-7954D8A4C576}" dt="2020-11-30T04:06:37.957" v="5"/>
          <ac:spMkLst>
            <pc:docMk/>
            <pc:sldMk cId="3218324483" sldId="2014"/>
            <ac:spMk id="7" creationId="{4EE39528-592D-4AF8-94F0-161F817587C4}"/>
          </ac:spMkLst>
        </pc:spChg>
        <pc:spChg chg="mod">
          <ac:chgData name="Rajesh A L" userId="S::rajesh.al@ltts.com::67704adc-1f3b-4b04-ab74-a0a586cc9bc0" providerId="AD" clId="Web-{AD8D54D7-D5B5-CDB4-14A9-7954D8A4C576}" dt="2020-11-30T04:10:28.994" v="166" actId="20577"/>
          <ac:spMkLst>
            <pc:docMk/>
            <pc:sldMk cId="3218324483" sldId="2014"/>
            <ac:spMk id="8" creationId="{FC64A2CF-57D5-4544-A5F9-9ACA6677C6DF}"/>
          </ac:spMkLst>
        </pc:spChg>
        <pc:picChg chg="add mod">
          <ac:chgData name="Rajesh A L" userId="S::rajesh.al@ltts.com::67704adc-1f3b-4b04-ab74-a0a586cc9bc0" providerId="AD" clId="Web-{AD8D54D7-D5B5-CDB4-14A9-7954D8A4C576}" dt="2020-11-30T04:06:45.114" v="6" actId="1076"/>
          <ac:picMkLst>
            <pc:docMk/>
            <pc:sldMk cId="3218324483" sldId="2014"/>
            <ac:picMk id="3" creationId="{93BEAE6C-C6D1-4FB1-B2EE-86E97D3D53D5}"/>
          </ac:picMkLst>
        </pc:picChg>
        <pc:picChg chg="del">
          <ac:chgData name="Rajesh A L" userId="S::rajesh.al@ltts.com::67704adc-1f3b-4b04-ab74-a0a586cc9bc0" providerId="AD" clId="Web-{AD8D54D7-D5B5-CDB4-14A9-7954D8A4C576}" dt="2020-11-30T04:06:35.363" v="4"/>
          <ac:picMkLst>
            <pc:docMk/>
            <pc:sldMk cId="3218324483" sldId="2014"/>
            <ac:picMk id="5" creationId="{41976792-A9CD-48F4-A226-5370E4D3A2F2}"/>
          </ac:picMkLst>
        </pc:picChg>
        <pc:picChg chg="del">
          <ac:chgData name="Rajesh A L" userId="S::rajesh.al@ltts.com::67704adc-1f3b-4b04-ab74-a0a586cc9bc0" providerId="AD" clId="Web-{AD8D54D7-D5B5-CDB4-14A9-7954D8A4C576}" dt="2020-11-30T04:06:29.472" v="1"/>
          <ac:picMkLst>
            <pc:docMk/>
            <pc:sldMk cId="3218324483" sldId="2014"/>
            <ac:picMk id="6" creationId="{7D24BE69-576F-4766-AD7A-5D7A1B8204E2}"/>
          </ac:picMkLst>
        </pc:picChg>
      </pc:sldChg>
    </pc:docChg>
  </pc:docChgLst>
  <pc:docChgLst>
    <pc:chgData name="Sudharshan Kumaresan" userId="S::sudharshan.kumaresan@ltts.com::727d4a43-dcc9-40ec-8d34-cf4dabbe551f" providerId="AD" clId="Web-{26B8A400-FA8C-0003-CD9F-3C7FF8924DE0}"/>
    <pc:docChg chg="addSld modSld modSection">
      <pc:chgData name="Sudharshan Kumaresan" userId="S::sudharshan.kumaresan@ltts.com::727d4a43-dcc9-40ec-8d34-cf4dabbe551f" providerId="AD" clId="Web-{26B8A400-FA8C-0003-CD9F-3C7FF8924DE0}" dt="2020-11-27T11:42:53.094" v="1259" actId="20577"/>
      <pc:docMkLst>
        <pc:docMk/>
      </pc:docMkLst>
      <pc:sldChg chg="addSp delSp modSp">
        <pc:chgData name="Sudharshan Kumaresan" userId="S::sudharshan.kumaresan@ltts.com::727d4a43-dcc9-40ec-8d34-cf4dabbe551f" providerId="AD" clId="Web-{26B8A400-FA8C-0003-CD9F-3C7FF8924DE0}" dt="2020-11-27T11:40:55.343" v="1234" actId="20577"/>
        <pc:sldMkLst>
          <pc:docMk/>
          <pc:sldMk cId="1995833318" sldId="2000"/>
        </pc:sldMkLst>
        <pc:spChg chg="mod">
          <ac:chgData name="Sudharshan Kumaresan" userId="S::sudharshan.kumaresan@ltts.com::727d4a43-dcc9-40ec-8d34-cf4dabbe551f" providerId="AD" clId="Web-{26B8A400-FA8C-0003-CD9F-3C7FF8924DE0}" dt="2020-11-27T09:42:18.881" v="20" actId="20577"/>
          <ac:spMkLst>
            <pc:docMk/>
            <pc:sldMk cId="1995833318" sldId="2000"/>
            <ac:spMk id="2" creationId="{4AEB3D72-AFC2-4DC4-892C-71C039F15D8B}"/>
          </ac:spMkLst>
        </pc:spChg>
        <pc:spChg chg="mod">
          <ac:chgData name="Sudharshan Kumaresan" userId="S::sudharshan.kumaresan@ltts.com::727d4a43-dcc9-40ec-8d34-cf4dabbe551f" providerId="AD" clId="Web-{26B8A400-FA8C-0003-CD9F-3C7FF8924DE0}" dt="2020-11-27T11:40:55.343" v="1234" actId="20577"/>
          <ac:spMkLst>
            <pc:docMk/>
            <pc:sldMk cId="1995833318" sldId="2000"/>
            <ac:spMk id="3" creationId="{1247CD7B-5DFA-412E-A7AC-72B644C4EBA9}"/>
          </ac:spMkLst>
        </pc:spChg>
        <pc:spChg chg="add mod">
          <ac:chgData name="Sudharshan Kumaresan" userId="S::sudharshan.kumaresan@ltts.com::727d4a43-dcc9-40ec-8d34-cf4dabbe551f" providerId="AD" clId="Web-{26B8A400-FA8C-0003-CD9F-3C7FF8924DE0}" dt="2020-11-27T10:08:52.477" v="848" actId="1076"/>
          <ac:spMkLst>
            <pc:docMk/>
            <pc:sldMk cId="1995833318" sldId="2000"/>
            <ac:spMk id="7" creationId="{0497D0B3-2CB5-4E4B-A16F-E2E6165E0A2D}"/>
          </ac:spMkLst>
        </pc:spChg>
        <pc:graphicFrameChg chg="add del mod">
          <ac:chgData name="Sudharshan Kumaresan" userId="S::sudharshan.kumaresan@ltts.com::727d4a43-dcc9-40ec-8d34-cf4dabbe551f" providerId="AD" clId="Web-{26B8A400-FA8C-0003-CD9F-3C7FF8924DE0}" dt="2020-11-27T09:50:37.662" v="163"/>
          <ac:graphicFrameMkLst>
            <pc:docMk/>
            <pc:sldMk cId="1995833318" sldId="2000"/>
            <ac:graphicFrameMk id="5" creationId="{888DACA3-FD13-47C2-9EE0-B9148BDB6AC3}"/>
          </ac:graphicFrameMkLst>
        </pc:graphicFrameChg>
        <pc:picChg chg="add mod">
          <ac:chgData name="Sudharshan Kumaresan" userId="S::sudharshan.kumaresan@ltts.com::727d4a43-dcc9-40ec-8d34-cf4dabbe551f" providerId="AD" clId="Web-{26B8A400-FA8C-0003-CD9F-3C7FF8924DE0}" dt="2020-11-27T10:08:52.461" v="847" actId="1076"/>
          <ac:picMkLst>
            <pc:docMk/>
            <pc:sldMk cId="1995833318" sldId="2000"/>
            <ac:picMk id="6" creationId="{6C594CBA-CDC5-4BDA-8F9A-AD33FD239567}"/>
          </ac:picMkLst>
        </pc:picChg>
      </pc:sldChg>
      <pc:sldChg chg="modSp">
        <pc:chgData name="Sudharshan Kumaresan" userId="S::sudharshan.kumaresan@ltts.com::727d4a43-dcc9-40ec-8d34-cf4dabbe551f" providerId="AD" clId="Web-{26B8A400-FA8C-0003-CD9F-3C7FF8924DE0}" dt="2020-11-27T11:42:40.766" v="1252" actId="20577"/>
        <pc:sldMkLst>
          <pc:docMk/>
          <pc:sldMk cId="1230945028" sldId="2001"/>
        </pc:sldMkLst>
        <pc:spChg chg="mod">
          <ac:chgData name="Sudharshan Kumaresan" userId="S::sudharshan.kumaresan@ltts.com::727d4a43-dcc9-40ec-8d34-cf4dabbe551f" providerId="AD" clId="Web-{26B8A400-FA8C-0003-CD9F-3C7FF8924DE0}" dt="2020-11-27T11:42:40.766" v="1252" actId="20577"/>
          <ac:spMkLst>
            <pc:docMk/>
            <pc:sldMk cId="1230945028" sldId="2001"/>
            <ac:spMk id="2" creationId="{4AEB3D72-AFC2-4DC4-892C-71C039F15D8B}"/>
          </ac:spMkLst>
        </pc:spChg>
        <pc:spChg chg="mod">
          <ac:chgData name="Sudharshan Kumaresan" userId="S::sudharshan.kumaresan@ltts.com::727d4a43-dcc9-40ec-8d34-cf4dabbe551f" providerId="AD" clId="Web-{26B8A400-FA8C-0003-CD9F-3C7FF8924DE0}" dt="2020-11-27T11:42:21.907" v="1251" actId="20577"/>
          <ac:spMkLst>
            <pc:docMk/>
            <pc:sldMk cId="1230945028" sldId="2001"/>
            <ac:spMk id="3" creationId="{1247CD7B-5DFA-412E-A7AC-72B644C4EBA9}"/>
          </ac:spMkLst>
        </pc:spChg>
      </pc:sldChg>
      <pc:sldChg chg="modSp new">
        <pc:chgData name="Sudharshan Kumaresan" userId="S::sudharshan.kumaresan@ltts.com::727d4a43-dcc9-40ec-8d34-cf4dabbe551f" providerId="AD" clId="Web-{26B8A400-FA8C-0003-CD9F-3C7FF8924DE0}" dt="2020-11-27T11:42:51.563" v="1257" actId="20577"/>
        <pc:sldMkLst>
          <pc:docMk/>
          <pc:sldMk cId="1023957047" sldId="2005"/>
        </pc:sldMkLst>
        <pc:spChg chg="mod">
          <ac:chgData name="Sudharshan Kumaresan" userId="S::sudharshan.kumaresan@ltts.com::727d4a43-dcc9-40ec-8d34-cf4dabbe551f" providerId="AD" clId="Web-{26B8A400-FA8C-0003-CD9F-3C7FF8924DE0}" dt="2020-11-27T11:42:51.563" v="1257" actId="20577"/>
          <ac:spMkLst>
            <pc:docMk/>
            <pc:sldMk cId="1023957047" sldId="2005"/>
            <ac:spMk id="2" creationId="{8797D28D-E66A-453D-9173-FEEE75778DB9}"/>
          </ac:spMkLst>
        </pc:spChg>
        <pc:spChg chg="mod">
          <ac:chgData name="Sudharshan Kumaresan" userId="S::sudharshan.kumaresan@ltts.com::727d4a43-dcc9-40ec-8d34-cf4dabbe551f" providerId="AD" clId="Web-{26B8A400-FA8C-0003-CD9F-3C7FF8924DE0}" dt="2020-11-27T11:41:36.609" v="1244" actId="20577"/>
          <ac:spMkLst>
            <pc:docMk/>
            <pc:sldMk cId="1023957047" sldId="2005"/>
            <ac:spMk id="3" creationId="{BD6A64A3-9856-46B2-972F-314DFDCC3BD4}"/>
          </ac:spMkLst>
        </pc:spChg>
      </pc:sldChg>
    </pc:docChg>
  </pc:docChgLst>
  <pc:docChgLst>
    <pc:chgData name="Sidhi Mishra" userId="S::sidhi.mishra@ltts.com::76dde134-b340-4934-bf80-74f5c82373bb" providerId="AD" clId="Web-{03E9026E-4C03-5EE6-D7F4-4421E34C155F}"/>
    <pc:docChg chg="modSld">
      <pc:chgData name="Sidhi Mishra" userId="S::sidhi.mishra@ltts.com::76dde134-b340-4934-bf80-74f5c82373bb" providerId="AD" clId="Web-{03E9026E-4C03-5EE6-D7F4-4421E34C155F}" dt="2020-11-27T04:36:23.646" v="15" actId="20577"/>
      <pc:docMkLst>
        <pc:docMk/>
      </pc:docMkLst>
      <pc:sldChg chg="modSp">
        <pc:chgData name="Sidhi Mishra" userId="S::sidhi.mishra@ltts.com::76dde134-b340-4934-bf80-74f5c82373bb" providerId="AD" clId="Web-{03E9026E-4C03-5EE6-D7F4-4421E34C155F}" dt="2020-11-27T04:31:54.673" v="11" actId="20577"/>
        <pc:sldMkLst>
          <pc:docMk/>
          <pc:sldMk cId="2370689540" sldId="1993"/>
        </pc:sldMkLst>
        <pc:spChg chg="mod">
          <ac:chgData name="Sidhi Mishra" userId="S::sidhi.mishra@ltts.com::76dde134-b340-4934-bf80-74f5c82373bb" providerId="AD" clId="Web-{03E9026E-4C03-5EE6-D7F4-4421E34C155F}" dt="2020-11-27T04:31:54.673" v="11" actId="20577"/>
          <ac:spMkLst>
            <pc:docMk/>
            <pc:sldMk cId="2370689540" sldId="1993"/>
            <ac:spMk id="5" creationId="{83E516F8-B62A-4DFD-A589-31CDEE2A7574}"/>
          </ac:spMkLst>
        </pc:spChg>
      </pc:sldChg>
      <pc:sldChg chg="modSp">
        <pc:chgData name="Sidhi Mishra" userId="S::sidhi.mishra@ltts.com::76dde134-b340-4934-bf80-74f5c82373bb" providerId="AD" clId="Web-{03E9026E-4C03-5EE6-D7F4-4421E34C155F}" dt="2020-11-27T04:36:23.646" v="14" actId="20577"/>
        <pc:sldMkLst>
          <pc:docMk/>
          <pc:sldMk cId="3677120986" sldId="1998"/>
        </pc:sldMkLst>
        <pc:spChg chg="mod">
          <ac:chgData name="Sidhi Mishra" userId="S::sidhi.mishra@ltts.com::76dde134-b340-4934-bf80-74f5c82373bb" providerId="AD" clId="Web-{03E9026E-4C03-5EE6-D7F4-4421E34C155F}" dt="2020-11-27T04:36:23.646" v="14" actId="20577"/>
          <ac:spMkLst>
            <pc:docMk/>
            <pc:sldMk cId="3677120986" sldId="1998"/>
            <ac:spMk id="3" creationId="{1247CD7B-5DFA-412E-A7AC-72B644C4EBA9}"/>
          </ac:spMkLst>
        </pc:spChg>
      </pc:sldChg>
    </pc:docChg>
  </pc:docChgLst>
  <pc:docChgLst>
    <pc:chgData name="Parthkumar Shah" userId="S::parthkumar.shah@ltts.com::fd977dd9-40fc-4774-87a7-fbe953d51968" providerId="AD" clId="Web-{2E696115-D8DE-CA4B-54D3-849875541EB0}"/>
    <pc:docChg chg="modSld">
      <pc:chgData name="Parthkumar Shah" userId="S::parthkumar.shah@ltts.com::fd977dd9-40fc-4774-87a7-fbe953d51968" providerId="AD" clId="Web-{2E696115-D8DE-CA4B-54D3-849875541EB0}" dt="2020-11-27T04:26:16.340" v="273" actId="20577"/>
      <pc:docMkLst>
        <pc:docMk/>
      </pc:docMkLst>
      <pc:sldChg chg="modSp">
        <pc:chgData name="Parthkumar Shah" userId="S::parthkumar.shah@ltts.com::fd977dd9-40fc-4774-87a7-fbe953d51968" providerId="AD" clId="Web-{2E696115-D8DE-CA4B-54D3-849875541EB0}" dt="2020-11-27T04:26:12.496" v="271" actId="20577"/>
        <pc:sldMkLst>
          <pc:docMk/>
          <pc:sldMk cId="2528054959" sldId="2003"/>
        </pc:sldMkLst>
        <pc:spChg chg="mod">
          <ac:chgData name="Parthkumar Shah" userId="S::parthkumar.shah@ltts.com::fd977dd9-40fc-4774-87a7-fbe953d51968" providerId="AD" clId="Web-{2E696115-D8DE-CA4B-54D3-849875541EB0}" dt="2020-11-27T04:26:12.496" v="271" actId="20577"/>
          <ac:spMkLst>
            <pc:docMk/>
            <pc:sldMk cId="2528054959" sldId="2003"/>
            <ac:spMk id="3" creationId="{D10FAF29-EEF1-4663-807A-9C9FC9BF50C0}"/>
          </ac:spMkLst>
        </pc:spChg>
      </pc:sldChg>
    </pc:docChg>
  </pc:docChgLst>
  <pc:docChgLst>
    <pc:chgData name="Sudharshan Kumaresan" userId="S::sudharshan.kumaresan@ltts.com::727d4a43-dcc9-40ec-8d34-cf4dabbe551f" providerId="AD" clId="Web-{C5E4B8F6-02A8-4CF4-B2B7-2A34293AEA53}"/>
    <pc:docChg chg="addSld modSld modSection">
      <pc:chgData name="Sudharshan Kumaresan" userId="S::sudharshan.kumaresan@ltts.com::727d4a43-dcc9-40ec-8d34-cf4dabbe551f" providerId="AD" clId="Web-{C5E4B8F6-02A8-4CF4-B2B7-2A34293AEA53}" dt="2020-11-25T13:08:59.413" v="2198"/>
      <pc:docMkLst>
        <pc:docMk/>
      </pc:docMkLst>
      <pc:sldChg chg="addSp modSp">
        <pc:chgData name="Sudharshan Kumaresan" userId="S::sudharshan.kumaresan@ltts.com::727d4a43-dcc9-40ec-8d34-cf4dabbe551f" providerId="AD" clId="Web-{C5E4B8F6-02A8-4CF4-B2B7-2A34293AEA53}" dt="2020-11-25T13:08:59.413" v="2198"/>
        <pc:sldMkLst>
          <pc:docMk/>
          <pc:sldMk cId="936123703" sldId="1983"/>
        </pc:sldMkLst>
        <pc:spChg chg="mod">
          <ac:chgData name="Sudharshan Kumaresan" userId="S::sudharshan.kumaresan@ltts.com::727d4a43-dcc9-40ec-8d34-cf4dabbe551f" providerId="AD" clId="Web-{C5E4B8F6-02A8-4CF4-B2B7-2A34293AEA53}" dt="2020-11-25T13:07:13.091" v="2181" actId="20577"/>
          <ac:spMkLst>
            <pc:docMk/>
            <pc:sldMk cId="936123703" sldId="1983"/>
            <ac:spMk id="2" creationId="{E71FFD79-248D-4917-BA6F-E4F43C0A2F25}"/>
          </ac:spMkLst>
        </pc:spChg>
        <pc:spChg chg="mod">
          <ac:chgData name="Sudharshan Kumaresan" userId="S::sudharshan.kumaresan@ltts.com::727d4a43-dcc9-40ec-8d34-cf4dabbe551f" providerId="AD" clId="Web-{C5E4B8F6-02A8-4CF4-B2B7-2A34293AEA53}" dt="2020-11-25T13:06:34.805" v="2176" actId="20577"/>
          <ac:spMkLst>
            <pc:docMk/>
            <pc:sldMk cId="936123703" sldId="1983"/>
            <ac:spMk id="5" creationId="{83E516F8-B62A-4DFD-A589-31CDEE2A7574}"/>
          </ac:spMkLst>
        </pc:spChg>
        <pc:graphicFrameChg chg="add mod modGraphic">
          <ac:chgData name="Sudharshan Kumaresan" userId="S::sudharshan.kumaresan@ltts.com::727d4a43-dcc9-40ec-8d34-cf4dabbe551f" providerId="AD" clId="Web-{C5E4B8F6-02A8-4CF4-B2B7-2A34293AEA53}" dt="2020-11-25T13:08:59.413" v="2198"/>
          <ac:graphicFrameMkLst>
            <pc:docMk/>
            <pc:sldMk cId="936123703" sldId="1983"/>
            <ac:graphicFrameMk id="3" creationId="{89EC5743-A6F5-4185-B374-346B088C5B3C}"/>
          </ac:graphicFrameMkLst>
        </pc:graphicFrameChg>
      </pc:sldChg>
      <pc:sldChg chg="addSp delSp modSp new">
        <pc:chgData name="Sudharshan Kumaresan" userId="S::sudharshan.kumaresan@ltts.com::727d4a43-dcc9-40ec-8d34-cf4dabbe551f" providerId="AD" clId="Web-{C5E4B8F6-02A8-4CF4-B2B7-2A34293AEA53}" dt="2020-11-25T13:08:31.020" v="2192"/>
        <pc:sldMkLst>
          <pc:docMk/>
          <pc:sldMk cId="1802063338" sldId="1986"/>
        </pc:sldMkLst>
        <pc:spChg chg="mod">
          <ac:chgData name="Sudharshan Kumaresan" userId="S::sudharshan.kumaresan@ltts.com::727d4a43-dcc9-40ec-8d34-cf4dabbe551f" providerId="AD" clId="Web-{C5E4B8F6-02A8-4CF4-B2B7-2A34293AEA53}" dt="2020-11-25T13:07:29.858" v="2184" actId="20577"/>
          <ac:spMkLst>
            <pc:docMk/>
            <pc:sldMk cId="1802063338" sldId="1986"/>
            <ac:spMk id="2" creationId="{A83A0AFE-C8F4-4B6A-A64B-E2C3E0BEE8E0}"/>
          </ac:spMkLst>
        </pc:spChg>
        <pc:spChg chg="mod">
          <ac:chgData name="Sudharshan Kumaresan" userId="S::sudharshan.kumaresan@ltts.com::727d4a43-dcc9-40ec-8d34-cf4dabbe551f" providerId="AD" clId="Web-{C5E4B8F6-02A8-4CF4-B2B7-2A34293AEA53}" dt="2020-11-25T12:38:48.127" v="1112" actId="20577"/>
          <ac:spMkLst>
            <pc:docMk/>
            <pc:sldMk cId="1802063338" sldId="1986"/>
            <ac:spMk id="3" creationId="{E5CBA8AA-8628-4239-A4A0-1CB0FB78FA11}"/>
          </ac:spMkLst>
        </pc:spChg>
        <pc:spChg chg="add del mod">
          <ac:chgData name="Sudharshan Kumaresan" userId="S::sudharshan.kumaresan@ltts.com::727d4a43-dcc9-40ec-8d34-cf4dabbe551f" providerId="AD" clId="Web-{C5E4B8F6-02A8-4CF4-B2B7-2A34293AEA53}" dt="2020-11-25T12:39:00.081" v="1118"/>
          <ac:spMkLst>
            <pc:docMk/>
            <pc:sldMk cId="1802063338" sldId="1986"/>
            <ac:spMk id="4" creationId="{209447F9-19BD-4B36-B5F2-7FC5B86802C1}"/>
          </ac:spMkLst>
        </pc:spChg>
        <pc:graphicFrameChg chg="add mod modGraphic">
          <ac:chgData name="Sudharshan Kumaresan" userId="S::sudharshan.kumaresan@ltts.com::727d4a43-dcc9-40ec-8d34-cf4dabbe551f" providerId="AD" clId="Web-{C5E4B8F6-02A8-4CF4-B2B7-2A34293AEA53}" dt="2020-11-25T13:08:31.020" v="2192"/>
          <ac:graphicFrameMkLst>
            <pc:docMk/>
            <pc:sldMk cId="1802063338" sldId="1986"/>
            <ac:graphicFrameMk id="6" creationId="{0E3E4B0D-6F78-42D5-9CB6-A4161639F4E5}"/>
          </ac:graphicFrameMkLst>
        </pc:graphicFrameChg>
        <pc:graphicFrameChg chg="add del">
          <ac:chgData name="Sudharshan Kumaresan" userId="S::sudharshan.kumaresan@ltts.com::727d4a43-dcc9-40ec-8d34-cf4dabbe551f" providerId="AD" clId="Web-{C5E4B8F6-02A8-4CF4-B2B7-2A34293AEA53}" dt="2020-11-25T12:39:19.786" v="1124"/>
          <ac:graphicFrameMkLst>
            <pc:docMk/>
            <pc:sldMk cId="1802063338" sldId="1986"/>
            <ac:graphicFrameMk id="8" creationId="{6EDAB571-1C25-465F-8143-1AF6E5210E4B}"/>
          </ac:graphicFrameMkLst>
        </pc:graphicFrameChg>
      </pc:sldChg>
    </pc:docChg>
  </pc:docChgLst>
  <pc:docChgLst>
    <pc:chgData name="Parthkumar Shah" userId="S::parthkumar.shah@ltts.com::fd977dd9-40fc-4774-87a7-fbe953d51968" providerId="AD" clId="Web-{C9110E51-A6B1-350B-A8A7-CECC144A3C4E}"/>
    <pc:docChg chg="addSld modSld sldOrd modSection">
      <pc:chgData name="Parthkumar Shah" userId="S::parthkumar.shah@ltts.com::fd977dd9-40fc-4774-87a7-fbe953d51968" providerId="AD" clId="Web-{C9110E51-A6B1-350B-A8A7-CECC144A3C4E}" dt="2020-12-02T11:13:02.610" v="1114" actId="14100"/>
      <pc:docMkLst>
        <pc:docMk/>
      </pc:docMkLst>
      <pc:sldChg chg="modSp">
        <pc:chgData name="Parthkumar Shah" userId="S::parthkumar.shah@ltts.com::fd977dd9-40fc-4774-87a7-fbe953d51968" providerId="AD" clId="Web-{C9110E51-A6B1-350B-A8A7-CECC144A3C4E}" dt="2020-12-02T05:25:15.869" v="12" actId="20577"/>
        <pc:sldMkLst>
          <pc:docMk/>
          <pc:sldMk cId="3963494369" sldId="1972"/>
        </pc:sldMkLst>
        <pc:spChg chg="mod">
          <ac:chgData name="Parthkumar Shah" userId="S::parthkumar.shah@ltts.com::fd977dd9-40fc-4774-87a7-fbe953d51968" providerId="AD" clId="Web-{C9110E51-A6B1-350B-A8A7-CECC144A3C4E}" dt="2020-12-02T05:25:15.869" v="12" actId="20577"/>
          <ac:spMkLst>
            <pc:docMk/>
            <pc:sldMk cId="3963494369" sldId="1972"/>
            <ac:spMk id="3" creationId="{BB4A55F9-20F1-4FAC-946C-8BF5FA0486D8}"/>
          </ac:spMkLst>
        </pc:spChg>
      </pc:sldChg>
      <pc:sldChg chg="addSp delSp modSp ord">
        <pc:chgData name="Parthkumar Shah" userId="S::parthkumar.shah@ltts.com::fd977dd9-40fc-4774-87a7-fbe953d51968" providerId="AD" clId="Web-{C9110E51-A6B1-350B-A8A7-CECC144A3C4E}" dt="2020-12-02T09:45:14.203" v="1035" actId="1076"/>
        <pc:sldMkLst>
          <pc:docMk/>
          <pc:sldMk cId="3885849622" sldId="2013"/>
        </pc:sldMkLst>
        <pc:spChg chg="mod">
          <ac:chgData name="Parthkumar Shah" userId="S::parthkumar.shah@ltts.com::fd977dd9-40fc-4774-87a7-fbe953d51968" providerId="AD" clId="Web-{C9110E51-A6B1-350B-A8A7-CECC144A3C4E}" dt="2020-12-02T07:25:59.051" v="689" actId="1076"/>
          <ac:spMkLst>
            <pc:docMk/>
            <pc:sldMk cId="3885849622" sldId="2013"/>
            <ac:spMk id="3" creationId="{61F317F3-1287-4DB8-A0A4-8F333A950983}"/>
          </ac:spMkLst>
        </pc:spChg>
        <pc:spChg chg="add mod">
          <ac:chgData name="Parthkumar Shah" userId="S::parthkumar.shah@ltts.com::fd977dd9-40fc-4774-87a7-fbe953d51968" providerId="AD" clId="Web-{C9110E51-A6B1-350B-A8A7-CECC144A3C4E}" dt="2020-12-02T09:01:34.219" v="977" actId="1076"/>
          <ac:spMkLst>
            <pc:docMk/>
            <pc:sldMk cId="3885849622" sldId="2013"/>
            <ac:spMk id="4" creationId="{EA6C9F20-666F-4607-ACF2-4D844977DA15}"/>
          </ac:spMkLst>
        </pc:spChg>
        <pc:spChg chg="add mod">
          <ac:chgData name="Parthkumar Shah" userId="S::parthkumar.shah@ltts.com::fd977dd9-40fc-4774-87a7-fbe953d51968" providerId="AD" clId="Web-{C9110E51-A6B1-350B-A8A7-CECC144A3C4E}" dt="2020-12-02T09:45:14.203" v="1035" actId="1076"/>
          <ac:spMkLst>
            <pc:docMk/>
            <pc:sldMk cId="3885849622" sldId="2013"/>
            <ac:spMk id="5" creationId="{6EF9CB4A-71CB-48F8-961A-D8691D533EDA}"/>
          </ac:spMkLst>
        </pc:spChg>
        <pc:spChg chg="del">
          <ac:chgData name="Parthkumar Shah" userId="S::parthkumar.shah@ltts.com::fd977dd9-40fc-4774-87a7-fbe953d51968" providerId="AD" clId="Web-{C9110E51-A6B1-350B-A8A7-CECC144A3C4E}" dt="2020-12-02T07:26:01.817" v="690"/>
          <ac:spMkLst>
            <pc:docMk/>
            <pc:sldMk cId="3885849622" sldId="2013"/>
            <ac:spMk id="6" creationId="{5289114D-594B-47DE-B96B-778BAA66E547}"/>
          </ac:spMkLst>
        </pc:spChg>
        <pc:spChg chg="add mod">
          <ac:chgData name="Parthkumar Shah" userId="S::parthkumar.shah@ltts.com::fd977dd9-40fc-4774-87a7-fbe953d51968" providerId="AD" clId="Web-{C9110E51-A6B1-350B-A8A7-CECC144A3C4E}" dt="2020-12-02T09:04:30.987" v="1024" actId="1076"/>
          <ac:spMkLst>
            <pc:docMk/>
            <pc:sldMk cId="3885849622" sldId="2013"/>
            <ac:spMk id="7" creationId="{652654A6-3D46-40AA-8A68-6C7D4ED3FBEB}"/>
          </ac:spMkLst>
        </pc:spChg>
        <pc:spChg chg="del mod">
          <ac:chgData name="Parthkumar Shah" userId="S::parthkumar.shah@ltts.com::fd977dd9-40fc-4774-87a7-fbe953d51968" providerId="AD" clId="Web-{C9110E51-A6B1-350B-A8A7-CECC144A3C4E}" dt="2020-12-02T07:26:09.895" v="696"/>
          <ac:spMkLst>
            <pc:docMk/>
            <pc:sldMk cId="3885849622" sldId="2013"/>
            <ac:spMk id="9" creationId="{185F5A31-7FB0-44B8-850C-68E7C23F0804}"/>
          </ac:spMkLst>
        </pc:spChg>
        <pc:spChg chg="mod">
          <ac:chgData name="Parthkumar Shah" userId="S::parthkumar.shah@ltts.com::fd977dd9-40fc-4774-87a7-fbe953d51968" providerId="AD" clId="Web-{C9110E51-A6B1-350B-A8A7-CECC144A3C4E}" dt="2020-12-02T08:43:01.267" v="703" actId="20577"/>
          <ac:spMkLst>
            <pc:docMk/>
            <pc:sldMk cId="3885849622" sldId="2013"/>
            <ac:spMk id="14" creationId="{BEA2398A-F74B-4DF7-B105-254092A12F91}"/>
          </ac:spMkLst>
        </pc:spChg>
        <pc:picChg chg="del">
          <ac:chgData name="Parthkumar Shah" userId="S::parthkumar.shah@ltts.com::fd977dd9-40fc-4774-87a7-fbe953d51968" providerId="AD" clId="Web-{C9110E51-A6B1-350B-A8A7-CECC144A3C4E}" dt="2020-12-02T07:26:01.817" v="692"/>
          <ac:picMkLst>
            <pc:docMk/>
            <pc:sldMk cId="3885849622" sldId="2013"/>
            <ac:picMk id="2" creationId="{06065705-A33A-4837-B509-9204822D72EF}"/>
          </ac:picMkLst>
        </pc:picChg>
        <pc:picChg chg="add mod">
          <ac:chgData name="Parthkumar Shah" userId="S::parthkumar.shah@ltts.com::fd977dd9-40fc-4774-87a7-fbe953d51968" providerId="AD" clId="Web-{C9110E51-A6B1-350B-A8A7-CECC144A3C4E}" dt="2020-12-02T09:03:15.455" v="988" actId="1076"/>
          <ac:picMkLst>
            <pc:docMk/>
            <pc:sldMk cId="3885849622" sldId="2013"/>
            <ac:picMk id="2" creationId="{B4AA21D0-CD1B-481B-BC54-ABC360CC6117}"/>
          </ac:picMkLst>
        </pc:picChg>
        <pc:picChg chg="del">
          <ac:chgData name="Parthkumar Shah" userId="S::parthkumar.shah@ltts.com::fd977dd9-40fc-4774-87a7-fbe953d51968" providerId="AD" clId="Web-{C9110E51-A6B1-350B-A8A7-CECC144A3C4E}" dt="2020-12-02T07:26:01.817" v="691"/>
          <ac:picMkLst>
            <pc:docMk/>
            <pc:sldMk cId="3885849622" sldId="2013"/>
            <ac:picMk id="5" creationId="{E86F87EA-A29A-498F-AB2C-BA267922393E}"/>
          </ac:picMkLst>
        </pc:picChg>
        <pc:picChg chg="add mod">
          <ac:chgData name="Parthkumar Shah" userId="S::parthkumar.shah@ltts.com::fd977dd9-40fc-4774-87a7-fbe953d51968" providerId="AD" clId="Web-{C9110E51-A6B1-350B-A8A7-CECC144A3C4E}" dt="2020-12-02T09:03:23.174" v="989" actId="1076"/>
          <ac:picMkLst>
            <pc:docMk/>
            <pc:sldMk cId="3885849622" sldId="2013"/>
            <ac:picMk id="6" creationId="{E566108E-2947-4F23-8935-AB873D125C01}"/>
          </ac:picMkLst>
        </pc:picChg>
      </pc:sldChg>
      <pc:sldChg chg="addSp delSp modSp">
        <pc:chgData name="Parthkumar Shah" userId="S::parthkumar.shah@ltts.com::fd977dd9-40fc-4774-87a7-fbe953d51968" providerId="AD" clId="Web-{C9110E51-A6B1-350B-A8A7-CECC144A3C4E}" dt="2020-12-02T09:43:54.025" v="1034" actId="1076"/>
        <pc:sldMkLst>
          <pc:docMk/>
          <pc:sldMk cId="1607289270" sldId="2014"/>
        </pc:sldMkLst>
        <pc:spChg chg="mod">
          <ac:chgData name="Parthkumar Shah" userId="S::parthkumar.shah@ltts.com::fd977dd9-40fc-4774-87a7-fbe953d51968" providerId="AD" clId="Web-{C9110E51-A6B1-350B-A8A7-CECC144A3C4E}" dt="2020-12-02T09:43:38.398" v="1030" actId="20577"/>
          <ac:spMkLst>
            <pc:docMk/>
            <pc:sldMk cId="1607289270" sldId="2014"/>
            <ac:spMk id="3" creationId="{61F317F3-1287-4DB8-A0A4-8F333A950983}"/>
          </ac:spMkLst>
        </pc:spChg>
        <pc:spChg chg="add del mod">
          <ac:chgData name="Parthkumar Shah" userId="S::parthkumar.shah@ltts.com::fd977dd9-40fc-4774-87a7-fbe953d51968" providerId="AD" clId="Web-{C9110E51-A6B1-350B-A8A7-CECC144A3C4E}" dt="2020-12-02T08:43:19.283" v="713"/>
          <ac:spMkLst>
            <pc:docMk/>
            <pc:sldMk cId="1607289270" sldId="2014"/>
            <ac:spMk id="4" creationId="{64CDB361-DD39-48DF-B937-CB8603A729BE}"/>
          </ac:spMkLst>
        </pc:spChg>
        <pc:spChg chg="del mod">
          <ac:chgData name="Parthkumar Shah" userId="S::parthkumar.shah@ltts.com::fd977dd9-40fc-4774-87a7-fbe953d51968" providerId="AD" clId="Web-{C9110E51-A6B1-350B-A8A7-CECC144A3C4E}" dt="2020-12-02T05:53:52.424" v="366"/>
          <ac:spMkLst>
            <pc:docMk/>
            <pc:sldMk cId="1607289270" sldId="2014"/>
            <ac:spMk id="5" creationId="{01ECA84A-6255-46A3-B969-0AC87036AA91}"/>
          </ac:spMkLst>
        </pc:spChg>
        <pc:spChg chg="del mod">
          <ac:chgData name="Parthkumar Shah" userId="S::parthkumar.shah@ltts.com::fd977dd9-40fc-4774-87a7-fbe953d51968" providerId="AD" clId="Web-{C9110E51-A6B1-350B-A8A7-CECC144A3C4E}" dt="2020-12-02T05:53:49.471" v="362"/>
          <ac:spMkLst>
            <pc:docMk/>
            <pc:sldMk cId="1607289270" sldId="2014"/>
            <ac:spMk id="6" creationId="{C6341925-D321-46CF-8490-C0AE0D601A0C}"/>
          </ac:spMkLst>
        </pc:spChg>
        <pc:spChg chg="add mod">
          <ac:chgData name="Parthkumar Shah" userId="S::parthkumar.shah@ltts.com::fd977dd9-40fc-4774-87a7-fbe953d51968" providerId="AD" clId="Web-{C9110E51-A6B1-350B-A8A7-CECC144A3C4E}" dt="2020-12-02T09:43:50.806" v="1032" actId="1076"/>
          <ac:spMkLst>
            <pc:docMk/>
            <pc:sldMk cId="1607289270" sldId="2014"/>
            <ac:spMk id="8" creationId="{7E42B2B9-1901-41E1-B683-EDC45D80EE9B}"/>
          </ac:spMkLst>
        </pc:spChg>
        <pc:spChg chg="mod">
          <ac:chgData name="Parthkumar Shah" userId="S::parthkumar.shah@ltts.com::fd977dd9-40fc-4774-87a7-fbe953d51968" providerId="AD" clId="Web-{C9110E51-A6B1-350B-A8A7-CECC144A3C4E}" dt="2020-12-02T05:53:45.002" v="355" actId="20577"/>
          <ac:spMkLst>
            <pc:docMk/>
            <pc:sldMk cId="1607289270" sldId="2014"/>
            <ac:spMk id="14" creationId="{BEA2398A-F74B-4DF7-B105-254092A12F91}"/>
          </ac:spMkLst>
        </pc:spChg>
        <pc:picChg chg="add del mod">
          <ac:chgData name="Parthkumar Shah" userId="S::parthkumar.shah@ltts.com::fd977dd9-40fc-4774-87a7-fbe953d51968" providerId="AD" clId="Web-{C9110E51-A6B1-350B-A8A7-CECC144A3C4E}" dt="2020-12-02T08:43:04.970" v="706"/>
          <ac:picMkLst>
            <pc:docMk/>
            <pc:sldMk cId="1607289270" sldId="2014"/>
            <ac:picMk id="2" creationId="{2B4C1EE7-C97A-4DD4-8EB0-5D8C893A45B9}"/>
          </ac:picMkLst>
        </pc:picChg>
        <pc:picChg chg="del">
          <ac:chgData name="Parthkumar Shah" userId="S::parthkumar.shah@ltts.com::fd977dd9-40fc-4774-87a7-fbe953d51968" providerId="AD" clId="Web-{C9110E51-A6B1-350B-A8A7-CECC144A3C4E}" dt="2020-12-02T05:53:47.158" v="357"/>
          <ac:picMkLst>
            <pc:docMk/>
            <pc:sldMk cId="1607289270" sldId="2014"/>
            <ac:picMk id="2" creationId="{E0CB8723-C6A0-450D-89BB-7CE937CC263B}"/>
          </ac:picMkLst>
        </pc:picChg>
        <pc:picChg chg="del mod">
          <ac:chgData name="Parthkumar Shah" userId="S::parthkumar.shah@ltts.com::fd977dd9-40fc-4774-87a7-fbe953d51968" providerId="AD" clId="Web-{C9110E51-A6B1-350B-A8A7-CECC144A3C4E}" dt="2020-12-02T05:53:47.658" v="359"/>
          <ac:picMkLst>
            <pc:docMk/>
            <pc:sldMk cId="1607289270" sldId="2014"/>
            <ac:picMk id="4" creationId="{BA052E2A-748F-4804-81C5-79EC713DACBC}"/>
          </ac:picMkLst>
        </pc:picChg>
        <pc:picChg chg="add mod">
          <ac:chgData name="Parthkumar Shah" userId="S::parthkumar.shah@ltts.com::fd977dd9-40fc-4774-87a7-fbe953d51968" providerId="AD" clId="Web-{C9110E51-A6B1-350B-A8A7-CECC144A3C4E}" dt="2020-12-02T09:43:54.025" v="1034" actId="1076"/>
          <ac:picMkLst>
            <pc:docMk/>
            <pc:sldMk cId="1607289270" sldId="2014"/>
            <ac:picMk id="7" creationId="{65933D39-F4EF-492A-AAE6-D7CDE907A41F}"/>
          </ac:picMkLst>
        </pc:picChg>
      </pc:sldChg>
      <pc:sldChg chg="modSp">
        <pc:chgData name="Parthkumar Shah" userId="S::parthkumar.shah@ltts.com::fd977dd9-40fc-4774-87a7-fbe953d51968" providerId="AD" clId="Web-{C9110E51-A6B1-350B-A8A7-CECC144A3C4E}" dt="2020-12-02T05:58:05.807" v="522" actId="1076"/>
        <pc:sldMkLst>
          <pc:docMk/>
          <pc:sldMk cId="3841418491" sldId="2015"/>
        </pc:sldMkLst>
        <pc:spChg chg="mod">
          <ac:chgData name="Parthkumar Shah" userId="S::parthkumar.shah@ltts.com::fd977dd9-40fc-4774-87a7-fbe953d51968" providerId="AD" clId="Web-{C9110E51-A6B1-350B-A8A7-CECC144A3C4E}" dt="2020-12-02T05:58:05.807" v="522" actId="1076"/>
          <ac:spMkLst>
            <pc:docMk/>
            <pc:sldMk cId="3841418491" sldId="2015"/>
            <ac:spMk id="2" creationId="{785BDBB4-4FE1-4C8F-9345-7C7DFC1D6BE1}"/>
          </ac:spMkLst>
        </pc:spChg>
      </pc:sldChg>
      <pc:sldChg chg="addSp modSp">
        <pc:chgData name="Parthkumar Shah" userId="S::parthkumar.shah@ltts.com::fd977dd9-40fc-4774-87a7-fbe953d51968" providerId="AD" clId="Web-{C9110E51-A6B1-350B-A8A7-CECC144A3C4E}" dt="2020-12-02T05:53:18.486" v="341" actId="1076"/>
        <pc:sldMkLst>
          <pc:docMk/>
          <pc:sldMk cId="828583606" sldId="2017"/>
        </pc:sldMkLst>
        <pc:spChg chg="mod">
          <ac:chgData name="Parthkumar Shah" userId="S::parthkumar.shah@ltts.com::fd977dd9-40fc-4774-87a7-fbe953d51968" providerId="AD" clId="Web-{C9110E51-A6B1-350B-A8A7-CECC144A3C4E}" dt="2020-12-02T05:52:34.312" v="309" actId="14100"/>
          <ac:spMkLst>
            <pc:docMk/>
            <pc:sldMk cId="828583606" sldId="2017"/>
            <ac:spMk id="4" creationId="{D9C7A7BA-1112-40C2-A6A0-DD71C7F00A02}"/>
          </ac:spMkLst>
        </pc:spChg>
        <pc:spChg chg="add mod">
          <ac:chgData name="Parthkumar Shah" userId="S::parthkumar.shah@ltts.com::fd977dd9-40fc-4774-87a7-fbe953d51968" providerId="AD" clId="Web-{C9110E51-A6B1-350B-A8A7-CECC144A3C4E}" dt="2020-12-02T05:38:12.722" v="44" actId="20577"/>
          <ac:spMkLst>
            <pc:docMk/>
            <pc:sldMk cId="828583606" sldId="2017"/>
            <ac:spMk id="5" creationId="{004C9DB2-DC7B-4954-8CEB-90AF26702D01}"/>
          </ac:spMkLst>
        </pc:spChg>
        <pc:spChg chg="add mod">
          <ac:chgData name="Parthkumar Shah" userId="S::parthkumar.shah@ltts.com::fd977dd9-40fc-4774-87a7-fbe953d51968" providerId="AD" clId="Web-{C9110E51-A6B1-350B-A8A7-CECC144A3C4E}" dt="2020-12-02T05:38:38.223" v="64" actId="1076"/>
          <ac:spMkLst>
            <pc:docMk/>
            <pc:sldMk cId="828583606" sldId="2017"/>
            <ac:spMk id="6" creationId="{5C021B46-2C98-4BF3-B69B-1B58655BA59F}"/>
          </ac:spMkLst>
        </pc:spChg>
        <pc:spChg chg="add mod">
          <ac:chgData name="Parthkumar Shah" userId="S::parthkumar.shah@ltts.com::fd977dd9-40fc-4774-87a7-fbe953d51968" providerId="AD" clId="Web-{C9110E51-A6B1-350B-A8A7-CECC144A3C4E}" dt="2020-12-02T05:39:02.536" v="75" actId="1076"/>
          <ac:spMkLst>
            <pc:docMk/>
            <pc:sldMk cId="828583606" sldId="2017"/>
            <ac:spMk id="7" creationId="{E0092133-CD8A-4F4D-8373-6F4844B55915}"/>
          </ac:spMkLst>
        </pc:spChg>
        <pc:spChg chg="add mod">
          <ac:chgData name="Parthkumar Shah" userId="S::parthkumar.shah@ltts.com::fd977dd9-40fc-4774-87a7-fbe953d51968" providerId="AD" clId="Web-{C9110E51-A6B1-350B-A8A7-CECC144A3C4E}" dt="2020-12-02T05:42:38.512" v="107" actId="1076"/>
          <ac:spMkLst>
            <pc:docMk/>
            <pc:sldMk cId="828583606" sldId="2017"/>
            <ac:spMk id="8" creationId="{B972170E-3E7C-4496-AE09-7B5790EA3B2A}"/>
          </ac:spMkLst>
        </pc:spChg>
        <pc:spChg chg="add mod">
          <ac:chgData name="Parthkumar Shah" userId="S::parthkumar.shah@ltts.com::fd977dd9-40fc-4774-87a7-fbe953d51968" providerId="AD" clId="Web-{C9110E51-A6B1-350B-A8A7-CECC144A3C4E}" dt="2020-12-02T05:53:18.486" v="341" actId="1076"/>
          <ac:spMkLst>
            <pc:docMk/>
            <pc:sldMk cId="828583606" sldId="2017"/>
            <ac:spMk id="9" creationId="{F502005F-6E59-4FC2-AAE3-4FE17360F76F}"/>
          </ac:spMkLst>
        </pc:spChg>
      </pc:sldChg>
      <pc:sldChg chg="addSp delSp modSp add ord replId">
        <pc:chgData name="Parthkumar Shah" userId="S::parthkumar.shah@ltts.com::fd977dd9-40fc-4774-87a7-fbe953d51968" providerId="AD" clId="Web-{C9110E51-A6B1-350B-A8A7-CECC144A3C4E}" dt="2020-12-02T11:13:02.610" v="1114" actId="14100"/>
        <pc:sldMkLst>
          <pc:docMk/>
          <pc:sldMk cId="3422704902" sldId="2018"/>
        </pc:sldMkLst>
        <pc:spChg chg="mod">
          <ac:chgData name="Parthkumar Shah" userId="S::parthkumar.shah@ltts.com::fd977dd9-40fc-4774-87a7-fbe953d51968" providerId="AD" clId="Web-{C9110E51-A6B1-350B-A8A7-CECC144A3C4E}" dt="2020-12-02T11:12:46.313" v="1110" actId="1076"/>
          <ac:spMkLst>
            <pc:docMk/>
            <pc:sldMk cId="3422704902" sldId="2018"/>
            <ac:spMk id="5" creationId="{01ECA84A-6255-46A3-B969-0AC87036AA91}"/>
          </ac:spMkLst>
        </pc:spChg>
        <pc:spChg chg="mod">
          <ac:chgData name="Parthkumar Shah" userId="S::parthkumar.shah@ltts.com::fd977dd9-40fc-4774-87a7-fbe953d51968" providerId="AD" clId="Web-{C9110E51-A6B1-350B-A8A7-CECC144A3C4E}" dt="2020-12-02T11:12:43.313" v="1109" actId="1076"/>
          <ac:spMkLst>
            <pc:docMk/>
            <pc:sldMk cId="3422704902" sldId="2018"/>
            <ac:spMk id="6" creationId="{C6341925-D321-46CF-8490-C0AE0D601A0C}"/>
          </ac:spMkLst>
        </pc:spChg>
        <pc:picChg chg="del">
          <ac:chgData name="Parthkumar Shah" userId="S::parthkumar.shah@ltts.com::fd977dd9-40fc-4774-87a7-fbe953d51968" providerId="AD" clId="Web-{C9110E51-A6B1-350B-A8A7-CECC144A3C4E}" dt="2020-12-02T11:11:04.345" v="1078"/>
          <ac:picMkLst>
            <pc:docMk/>
            <pc:sldMk cId="3422704902" sldId="2018"/>
            <ac:picMk id="2" creationId="{E0CB8723-C6A0-450D-89BB-7CE937CC263B}"/>
          </ac:picMkLst>
        </pc:picChg>
        <pc:picChg chg="del">
          <ac:chgData name="Parthkumar Shah" userId="S::parthkumar.shah@ltts.com::fd977dd9-40fc-4774-87a7-fbe953d51968" providerId="AD" clId="Web-{C9110E51-A6B1-350B-A8A7-CECC144A3C4E}" dt="2020-12-02T11:11:04.626" v="1079"/>
          <ac:picMkLst>
            <pc:docMk/>
            <pc:sldMk cId="3422704902" sldId="2018"/>
            <ac:picMk id="4" creationId="{BA052E2A-748F-4804-81C5-79EC713DACBC}"/>
          </ac:picMkLst>
        </pc:picChg>
        <pc:picChg chg="add mod modCrop">
          <ac:chgData name="Parthkumar Shah" userId="S::parthkumar.shah@ltts.com::fd977dd9-40fc-4774-87a7-fbe953d51968" providerId="AD" clId="Web-{C9110E51-A6B1-350B-A8A7-CECC144A3C4E}" dt="2020-12-02T11:12:59.876" v="1113" actId="1076"/>
          <ac:picMkLst>
            <pc:docMk/>
            <pc:sldMk cId="3422704902" sldId="2018"/>
            <ac:picMk id="7" creationId="{DF2397A5-2877-4812-A2CE-AFFF9431DDA2}"/>
          </ac:picMkLst>
        </pc:picChg>
        <pc:picChg chg="add del mod">
          <ac:chgData name="Parthkumar Shah" userId="S::parthkumar.shah@ltts.com::fd977dd9-40fc-4774-87a7-fbe953d51968" providerId="AD" clId="Web-{C9110E51-A6B1-350B-A8A7-CECC144A3C4E}" dt="2020-12-02T11:10:49.360" v="1076"/>
          <ac:picMkLst>
            <pc:docMk/>
            <pc:sldMk cId="3422704902" sldId="2018"/>
            <ac:picMk id="8" creationId="{926E1156-0F9A-4B31-B5F7-54BA0F7F1B54}"/>
          </ac:picMkLst>
        </pc:picChg>
        <pc:picChg chg="add mod modCrop">
          <ac:chgData name="Parthkumar Shah" userId="S::parthkumar.shah@ltts.com::fd977dd9-40fc-4774-87a7-fbe953d51968" providerId="AD" clId="Web-{C9110E51-A6B1-350B-A8A7-CECC144A3C4E}" dt="2020-12-02T11:13:02.610" v="1114" actId="14100"/>
          <ac:picMkLst>
            <pc:docMk/>
            <pc:sldMk cId="3422704902" sldId="2018"/>
            <ac:picMk id="9" creationId="{1E77C986-CAB0-4F52-B877-2D34D972D0FE}"/>
          </ac:picMkLst>
        </pc:picChg>
        <pc:picChg chg="add mod modCrop">
          <ac:chgData name="Parthkumar Shah" userId="S::parthkumar.shah@ltts.com::fd977dd9-40fc-4774-87a7-fbe953d51968" providerId="AD" clId="Web-{C9110E51-A6B1-350B-A8A7-CECC144A3C4E}" dt="2020-12-02T11:12:51.126" v="1111" actId="1076"/>
          <ac:picMkLst>
            <pc:docMk/>
            <pc:sldMk cId="3422704902" sldId="2018"/>
            <ac:picMk id="10" creationId="{C4AE9E8F-D579-4AA2-B396-67212690E581}"/>
          </ac:picMkLst>
        </pc:picChg>
      </pc:sldChg>
      <pc:sldChg chg="addSp delSp modSp add replId">
        <pc:chgData name="Parthkumar Shah" userId="S::parthkumar.shah@ltts.com::fd977dd9-40fc-4774-87a7-fbe953d51968" providerId="AD" clId="Web-{C9110E51-A6B1-350B-A8A7-CECC144A3C4E}" dt="2020-12-02T10:46:28.303" v="1073" actId="14100"/>
        <pc:sldMkLst>
          <pc:docMk/>
          <pc:sldMk cId="3520086826" sldId="2019"/>
        </pc:sldMkLst>
        <pc:spChg chg="mod">
          <ac:chgData name="Parthkumar Shah" userId="S::parthkumar.shah@ltts.com::fd977dd9-40fc-4774-87a7-fbe953d51968" providerId="AD" clId="Web-{C9110E51-A6B1-350B-A8A7-CECC144A3C4E}" dt="2020-12-02T10:46:16.677" v="1068" actId="1076"/>
          <ac:spMkLst>
            <pc:docMk/>
            <pc:sldMk cId="3520086826" sldId="2019"/>
            <ac:spMk id="6" creationId="{5289114D-594B-47DE-B96B-778BAA66E547}"/>
          </ac:spMkLst>
        </pc:spChg>
        <pc:spChg chg="mod">
          <ac:chgData name="Parthkumar Shah" userId="S::parthkumar.shah@ltts.com::fd977dd9-40fc-4774-87a7-fbe953d51968" providerId="AD" clId="Web-{C9110E51-A6B1-350B-A8A7-CECC144A3C4E}" dt="2020-12-02T10:23:17.539" v="1054" actId="1076"/>
          <ac:spMkLst>
            <pc:docMk/>
            <pc:sldMk cId="3520086826" sldId="2019"/>
            <ac:spMk id="9" creationId="{185F5A31-7FB0-44B8-850C-68E7C23F0804}"/>
          </ac:spMkLst>
        </pc:spChg>
        <pc:picChg chg="del">
          <ac:chgData name="Parthkumar Shah" userId="S::parthkumar.shah@ltts.com::fd977dd9-40fc-4774-87a7-fbe953d51968" providerId="AD" clId="Web-{C9110E51-A6B1-350B-A8A7-CECC144A3C4E}" dt="2020-12-02T10:20:24.887" v="1036"/>
          <ac:picMkLst>
            <pc:docMk/>
            <pc:sldMk cId="3520086826" sldId="2019"/>
            <ac:picMk id="2" creationId="{06065705-A33A-4837-B509-9204822D72EF}"/>
          </ac:picMkLst>
        </pc:picChg>
        <pc:picChg chg="add mod modCrop">
          <ac:chgData name="Parthkumar Shah" userId="S::parthkumar.shah@ltts.com::fd977dd9-40fc-4774-87a7-fbe953d51968" providerId="AD" clId="Web-{C9110E51-A6B1-350B-A8A7-CECC144A3C4E}" dt="2020-12-02T10:46:24.005" v="1071" actId="1076"/>
          <ac:picMkLst>
            <pc:docMk/>
            <pc:sldMk cId="3520086826" sldId="2019"/>
            <ac:picMk id="4" creationId="{A7DE1C65-F115-470C-ADA9-3549C3DDA66D}"/>
          </ac:picMkLst>
        </pc:picChg>
        <pc:picChg chg="del">
          <ac:chgData name="Parthkumar Shah" userId="S::parthkumar.shah@ltts.com::fd977dd9-40fc-4774-87a7-fbe953d51968" providerId="AD" clId="Web-{C9110E51-A6B1-350B-A8A7-CECC144A3C4E}" dt="2020-12-02T10:20:25.544" v="1037"/>
          <ac:picMkLst>
            <pc:docMk/>
            <pc:sldMk cId="3520086826" sldId="2019"/>
            <ac:picMk id="5" creationId="{E86F87EA-A29A-498F-AB2C-BA267922393E}"/>
          </ac:picMkLst>
        </pc:picChg>
        <pc:picChg chg="add mod modCrop">
          <ac:chgData name="Parthkumar Shah" userId="S::parthkumar.shah@ltts.com::fd977dd9-40fc-4774-87a7-fbe953d51968" providerId="AD" clId="Web-{C9110E51-A6B1-350B-A8A7-CECC144A3C4E}" dt="2020-12-02T10:23:15.555" v="1053" actId="1076"/>
          <ac:picMkLst>
            <pc:docMk/>
            <pc:sldMk cId="3520086826" sldId="2019"/>
            <ac:picMk id="7" creationId="{6CE8ADE8-468F-424E-A215-D46D96077052}"/>
          </ac:picMkLst>
        </pc:picChg>
        <pc:picChg chg="add mod modCrop">
          <ac:chgData name="Parthkumar Shah" userId="S::parthkumar.shah@ltts.com::fd977dd9-40fc-4774-87a7-fbe953d51968" providerId="AD" clId="Web-{C9110E51-A6B1-350B-A8A7-CECC144A3C4E}" dt="2020-12-02T10:46:28.303" v="1073" actId="14100"/>
          <ac:picMkLst>
            <pc:docMk/>
            <pc:sldMk cId="3520086826" sldId="2019"/>
            <ac:picMk id="8" creationId="{ACF0DE33-67A1-4A95-8950-26EBC84A6719}"/>
          </ac:picMkLst>
        </pc:picChg>
      </pc:sldChg>
      <pc:sldChg chg="add replId">
        <pc:chgData name="Parthkumar Shah" userId="S::parthkumar.shah@ltts.com::fd977dd9-40fc-4774-87a7-fbe953d51968" providerId="AD" clId="Web-{C9110E51-A6B1-350B-A8A7-CECC144A3C4E}" dt="2020-12-02T11:10:59.673" v="1077"/>
        <pc:sldMkLst>
          <pc:docMk/>
          <pc:sldMk cId="2089730807" sldId="2020"/>
        </pc:sldMkLst>
      </pc:sldChg>
    </pc:docChg>
  </pc:docChgLst>
  <pc:docChgLst>
    <pc:chgData name="Parthkumar Shah" userId="S::parthkumar.shah@ltts.com::fd977dd9-40fc-4774-87a7-fbe953d51968" providerId="AD" clId="Web-{A40C71D3-071B-A639-C342-C6CC880B4683}"/>
    <pc:docChg chg="addSld delSld modSld modSection">
      <pc:chgData name="Parthkumar Shah" userId="S::parthkumar.shah@ltts.com::fd977dd9-40fc-4774-87a7-fbe953d51968" providerId="AD" clId="Web-{A40C71D3-071B-A639-C342-C6CC880B4683}" dt="2020-12-01T04:28:32.648" v="699" actId="20577"/>
      <pc:docMkLst>
        <pc:docMk/>
      </pc:docMkLst>
      <pc:sldChg chg="addSp delSp modSp">
        <pc:chgData name="Parthkumar Shah" userId="S::parthkumar.shah@ltts.com::fd977dd9-40fc-4774-87a7-fbe953d51968" providerId="AD" clId="Web-{A40C71D3-071B-A639-C342-C6CC880B4683}" dt="2020-12-01T04:28:32.320" v="697" actId="20577"/>
        <pc:sldMkLst>
          <pc:docMk/>
          <pc:sldMk cId="3677120986" sldId="1998"/>
        </pc:sldMkLst>
        <pc:spChg chg="add mod">
          <ac:chgData name="Parthkumar Shah" userId="S::parthkumar.shah@ltts.com::fd977dd9-40fc-4774-87a7-fbe953d51968" providerId="AD" clId="Web-{A40C71D3-071B-A639-C342-C6CC880B4683}" dt="2020-12-01T04:16:31.322" v="604" actId="1076"/>
          <ac:spMkLst>
            <pc:docMk/>
            <pc:sldMk cId="3677120986" sldId="1998"/>
            <ac:spMk id="3" creationId="{0D78BC9D-CA9F-4B46-B874-C3B3774F81D4}"/>
          </ac:spMkLst>
        </pc:spChg>
        <pc:spChg chg="mod">
          <ac:chgData name="Parthkumar Shah" userId="S::parthkumar.shah@ltts.com::fd977dd9-40fc-4774-87a7-fbe953d51968" providerId="AD" clId="Web-{A40C71D3-071B-A639-C342-C6CC880B4683}" dt="2020-12-01T04:28:32.320" v="697" actId="20577"/>
          <ac:spMkLst>
            <pc:docMk/>
            <pc:sldMk cId="3677120986" sldId="1998"/>
            <ac:spMk id="4" creationId="{03112296-1C12-491A-BFFA-E65B6F6C1104}"/>
          </ac:spMkLst>
        </pc:spChg>
        <pc:spChg chg="mod">
          <ac:chgData name="Parthkumar Shah" userId="S::parthkumar.shah@ltts.com::fd977dd9-40fc-4774-87a7-fbe953d51968" providerId="AD" clId="Web-{A40C71D3-071B-A639-C342-C6CC880B4683}" dt="2020-12-01T04:13:44.960" v="549" actId="20577"/>
          <ac:spMkLst>
            <pc:docMk/>
            <pc:sldMk cId="3677120986" sldId="1998"/>
            <ac:spMk id="13" creationId="{FE940C40-E631-48BE-9FD4-DCAA4F75DD32}"/>
          </ac:spMkLst>
        </pc:spChg>
        <pc:picChg chg="add mod">
          <ac:chgData name="Parthkumar Shah" userId="S::parthkumar.shah@ltts.com::fd977dd9-40fc-4774-87a7-fbe953d51968" providerId="AD" clId="Web-{A40C71D3-071B-A639-C342-C6CC880B4683}" dt="2020-12-01T03:43:00.552" v="22" actId="1076"/>
          <ac:picMkLst>
            <pc:docMk/>
            <pc:sldMk cId="3677120986" sldId="1998"/>
            <ac:picMk id="2" creationId="{EEE5E101-302B-435D-86AD-6A4303577427}"/>
          </ac:picMkLst>
        </pc:picChg>
        <pc:picChg chg="del mod">
          <ac:chgData name="Parthkumar Shah" userId="S::parthkumar.shah@ltts.com::fd977dd9-40fc-4774-87a7-fbe953d51968" providerId="AD" clId="Web-{A40C71D3-071B-A639-C342-C6CC880B4683}" dt="2020-12-01T03:42:32.817" v="17"/>
          <ac:picMkLst>
            <pc:docMk/>
            <pc:sldMk cId="3677120986" sldId="1998"/>
            <ac:picMk id="6" creationId="{BE7DAA2F-C2F5-478A-8D5E-3D29B46C8548}"/>
          </ac:picMkLst>
        </pc:picChg>
        <pc:picChg chg="mod">
          <ac:chgData name="Parthkumar Shah" userId="S::parthkumar.shah@ltts.com::fd977dd9-40fc-4774-87a7-fbe953d51968" providerId="AD" clId="Web-{A40C71D3-071B-A639-C342-C6CC880B4683}" dt="2020-12-01T04:10:10.425" v="388" actId="1076"/>
          <ac:picMkLst>
            <pc:docMk/>
            <pc:sldMk cId="3677120986" sldId="1998"/>
            <ac:picMk id="8" creationId="{EB9F96E4-4920-47A1-97A8-80D979A05BA1}"/>
          </ac:picMkLst>
        </pc:picChg>
      </pc:sldChg>
      <pc:sldChg chg="addSp modSp">
        <pc:chgData name="Parthkumar Shah" userId="S::parthkumar.shah@ltts.com::fd977dd9-40fc-4774-87a7-fbe953d51968" providerId="AD" clId="Web-{A40C71D3-071B-A639-C342-C6CC880B4683}" dt="2020-12-01T04:17:21.292" v="626" actId="20577"/>
        <pc:sldMkLst>
          <pc:docMk/>
          <pc:sldMk cId="3718759399" sldId="2018"/>
        </pc:sldMkLst>
        <pc:spChg chg="mod">
          <ac:chgData name="Parthkumar Shah" userId="S::parthkumar.shah@ltts.com::fd977dd9-40fc-4774-87a7-fbe953d51968" providerId="AD" clId="Web-{A40C71D3-071B-A639-C342-C6CC880B4683}" dt="2020-12-01T04:17:21.292" v="626" actId="20577"/>
          <ac:spMkLst>
            <pc:docMk/>
            <pc:sldMk cId="3718759399" sldId="2018"/>
            <ac:spMk id="3" creationId="{EC0AE541-69DD-412F-8118-6157CE28FF91}"/>
          </ac:spMkLst>
        </pc:spChg>
        <pc:spChg chg="add mod">
          <ac:chgData name="Parthkumar Shah" userId="S::parthkumar.shah@ltts.com::fd977dd9-40fc-4774-87a7-fbe953d51968" providerId="AD" clId="Web-{A40C71D3-071B-A639-C342-C6CC880B4683}" dt="2020-12-01T03:48:41.027" v="132" actId="1076"/>
          <ac:spMkLst>
            <pc:docMk/>
            <pc:sldMk cId="3718759399" sldId="2018"/>
            <ac:spMk id="4" creationId="{BA419672-9323-43C6-AEE9-89CB8730E61C}"/>
          </ac:spMkLst>
        </pc:spChg>
        <pc:spChg chg="add mod">
          <ac:chgData name="Parthkumar Shah" userId="S::parthkumar.shah@ltts.com::fd977dd9-40fc-4774-87a7-fbe953d51968" providerId="AD" clId="Web-{A40C71D3-071B-A639-C342-C6CC880B4683}" dt="2020-12-01T03:49:57.762" v="197" actId="1076"/>
          <ac:spMkLst>
            <pc:docMk/>
            <pc:sldMk cId="3718759399" sldId="2018"/>
            <ac:spMk id="6" creationId="{41CEABCD-3916-4CA6-BCF4-18F7A563CF2B}"/>
          </ac:spMkLst>
        </pc:spChg>
        <pc:picChg chg="mod">
          <ac:chgData name="Parthkumar Shah" userId="S::parthkumar.shah@ltts.com::fd977dd9-40fc-4774-87a7-fbe953d51968" providerId="AD" clId="Web-{A40C71D3-071B-A639-C342-C6CC880B4683}" dt="2020-12-01T03:48:42.933" v="133" actId="1076"/>
          <ac:picMkLst>
            <pc:docMk/>
            <pc:sldMk cId="3718759399" sldId="2018"/>
            <ac:picMk id="2" creationId="{BB39D7EF-BB47-443B-B8D3-9474B18CE20C}"/>
          </ac:picMkLst>
        </pc:picChg>
        <pc:picChg chg="add mod">
          <ac:chgData name="Parthkumar Shah" userId="S::parthkumar.shah@ltts.com::fd977dd9-40fc-4774-87a7-fbe953d51968" providerId="AD" clId="Web-{A40C71D3-071B-A639-C342-C6CC880B4683}" dt="2020-12-01T03:48:47.121" v="134" actId="1076"/>
          <ac:picMkLst>
            <pc:docMk/>
            <pc:sldMk cId="3718759399" sldId="2018"/>
            <ac:picMk id="5" creationId="{1C19C964-6859-4EBC-88E1-9FFD76E02E7D}"/>
          </ac:picMkLst>
        </pc:picChg>
      </pc:sldChg>
      <pc:sldChg chg="addSp delSp modSp add replId">
        <pc:chgData name="Parthkumar Shah" userId="S::parthkumar.shah@ltts.com::fd977dd9-40fc-4774-87a7-fbe953d51968" providerId="AD" clId="Web-{A40C71D3-071B-A639-C342-C6CC880B4683}" dt="2020-12-01T04:13:32.647" v="546" actId="1076"/>
        <pc:sldMkLst>
          <pc:docMk/>
          <pc:sldMk cId="45769920" sldId="2019"/>
        </pc:sldMkLst>
        <pc:spChg chg="mod">
          <ac:chgData name="Parthkumar Shah" userId="S::parthkumar.shah@ltts.com::fd977dd9-40fc-4774-87a7-fbe953d51968" providerId="AD" clId="Web-{A40C71D3-071B-A639-C342-C6CC880B4683}" dt="2020-12-01T04:11:29.957" v="445" actId="1076"/>
          <ac:spMkLst>
            <pc:docMk/>
            <pc:sldMk cId="45769920" sldId="2019"/>
            <ac:spMk id="4" creationId="{03112296-1C12-491A-BFFA-E65B6F6C1104}"/>
          </ac:spMkLst>
        </pc:spChg>
        <pc:spChg chg="add mod">
          <ac:chgData name="Parthkumar Shah" userId="S::parthkumar.shah@ltts.com::fd977dd9-40fc-4774-87a7-fbe953d51968" providerId="AD" clId="Web-{A40C71D3-071B-A639-C342-C6CC880B4683}" dt="2020-12-01T04:12:37.334" v="494" actId="1076"/>
          <ac:spMkLst>
            <pc:docMk/>
            <pc:sldMk cId="45769920" sldId="2019"/>
            <ac:spMk id="6" creationId="{85602454-2FDE-4B68-A3B7-835CF94C3491}"/>
          </ac:spMkLst>
        </pc:spChg>
        <pc:spChg chg="del">
          <ac:chgData name="Parthkumar Shah" userId="S::parthkumar.shah@ltts.com::fd977dd9-40fc-4774-87a7-fbe953d51968" providerId="AD" clId="Web-{A40C71D3-071B-A639-C342-C6CC880B4683}" dt="2020-12-01T04:09:59.675" v="384"/>
          <ac:spMkLst>
            <pc:docMk/>
            <pc:sldMk cId="45769920" sldId="2019"/>
            <ac:spMk id="7" creationId="{79F18E85-E74F-42F3-86EA-C0AD9CE6B885}"/>
          </ac:spMkLst>
        </pc:spChg>
        <pc:spChg chg="add del">
          <ac:chgData name="Parthkumar Shah" userId="S::parthkumar.shah@ltts.com::fd977dd9-40fc-4774-87a7-fbe953d51968" providerId="AD" clId="Web-{A40C71D3-071B-A639-C342-C6CC880B4683}" dt="2020-12-01T04:12:05.177" v="455"/>
          <ac:spMkLst>
            <pc:docMk/>
            <pc:sldMk cId="45769920" sldId="2019"/>
            <ac:spMk id="9" creationId="{845E2609-5723-4AA4-8A99-BB7A4B8AA53D}"/>
          </ac:spMkLst>
        </pc:spChg>
        <pc:spChg chg="add del">
          <ac:chgData name="Parthkumar Shah" userId="S::parthkumar.shah@ltts.com::fd977dd9-40fc-4774-87a7-fbe953d51968" providerId="AD" clId="Web-{A40C71D3-071B-A639-C342-C6CC880B4683}" dt="2020-12-01T04:12:03.974" v="454"/>
          <ac:spMkLst>
            <pc:docMk/>
            <pc:sldMk cId="45769920" sldId="2019"/>
            <ac:spMk id="10" creationId="{F7056841-7033-4764-AE91-7DB6B735B2D4}"/>
          </ac:spMkLst>
        </pc:spChg>
        <pc:spChg chg="add mod">
          <ac:chgData name="Parthkumar Shah" userId="S::parthkumar.shah@ltts.com::fd977dd9-40fc-4774-87a7-fbe953d51968" providerId="AD" clId="Web-{A40C71D3-071B-A639-C342-C6CC880B4683}" dt="2020-12-01T04:13:32.647" v="546" actId="1076"/>
          <ac:spMkLst>
            <pc:docMk/>
            <pc:sldMk cId="45769920" sldId="2019"/>
            <ac:spMk id="12" creationId="{9C158B0D-F632-461C-82E4-A43C70EBEFF7}"/>
          </ac:spMkLst>
        </pc:spChg>
        <pc:picChg chg="del">
          <ac:chgData name="Parthkumar Shah" userId="S::parthkumar.shah@ltts.com::fd977dd9-40fc-4774-87a7-fbe953d51968" providerId="AD" clId="Web-{A40C71D3-071B-A639-C342-C6CC880B4683}" dt="2020-12-01T04:09:58.565" v="383"/>
          <ac:picMkLst>
            <pc:docMk/>
            <pc:sldMk cId="45769920" sldId="2019"/>
            <ac:picMk id="2" creationId="{EEE5E101-302B-435D-86AD-6A4303577427}"/>
          </ac:picMkLst>
        </pc:picChg>
        <pc:picChg chg="add mod">
          <ac:chgData name="Parthkumar Shah" userId="S::parthkumar.shah@ltts.com::fd977dd9-40fc-4774-87a7-fbe953d51968" providerId="AD" clId="Web-{A40C71D3-071B-A639-C342-C6CC880B4683}" dt="2020-12-01T04:11:31.942" v="446" actId="1076"/>
          <ac:picMkLst>
            <pc:docMk/>
            <pc:sldMk cId="45769920" sldId="2019"/>
            <ac:picMk id="3" creationId="{2260CBFF-CF0B-4FF8-958B-A17613286F20}"/>
          </ac:picMkLst>
        </pc:picChg>
        <pc:picChg chg="add mod">
          <ac:chgData name="Parthkumar Shah" userId="S::parthkumar.shah@ltts.com::fd977dd9-40fc-4774-87a7-fbe953d51968" providerId="AD" clId="Web-{A40C71D3-071B-A639-C342-C6CC880B4683}" dt="2020-12-01T04:11:49.239" v="450" actId="1076"/>
          <ac:picMkLst>
            <pc:docMk/>
            <pc:sldMk cId="45769920" sldId="2019"/>
            <ac:picMk id="5" creationId="{1A94056C-868D-4984-AEE6-01138F83462D}"/>
          </ac:picMkLst>
        </pc:picChg>
        <pc:picChg chg="del">
          <ac:chgData name="Parthkumar Shah" userId="S::parthkumar.shah@ltts.com::fd977dd9-40fc-4774-87a7-fbe953d51968" providerId="AD" clId="Web-{A40C71D3-071B-A639-C342-C6CC880B4683}" dt="2020-12-01T04:10:25.441" v="396"/>
          <ac:picMkLst>
            <pc:docMk/>
            <pc:sldMk cId="45769920" sldId="2019"/>
            <ac:picMk id="8" creationId="{EB9F96E4-4920-47A1-97A8-80D979A05BA1}"/>
          </ac:picMkLst>
        </pc:picChg>
        <pc:picChg chg="add mod">
          <ac:chgData name="Parthkumar Shah" userId="S::parthkumar.shah@ltts.com::fd977dd9-40fc-4774-87a7-fbe953d51968" providerId="AD" clId="Web-{A40C71D3-071B-A639-C342-C6CC880B4683}" dt="2020-12-01T04:12:59.803" v="499" actId="1076"/>
          <ac:picMkLst>
            <pc:docMk/>
            <pc:sldMk cId="45769920" sldId="2019"/>
            <ac:picMk id="11" creationId="{916C2774-C836-42F4-AB5F-0DDAA6696F87}"/>
          </ac:picMkLst>
        </pc:picChg>
      </pc:sldChg>
      <pc:sldChg chg="addSp delSp modSp">
        <pc:chgData name="Parthkumar Shah" userId="S::parthkumar.shah@ltts.com::fd977dd9-40fc-4774-87a7-fbe953d51968" providerId="AD" clId="Web-{A40C71D3-071B-A639-C342-C6CC880B4683}" dt="2020-12-01T04:25:02.331" v="696" actId="1076"/>
        <pc:sldMkLst>
          <pc:docMk/>
          <pc:sldMk cId="1199540593" sldId="2020"/>
        </pc:sldMkLst>
        <pc:spChg chg="add del mod">
          <ac:chgData name="Parthkumar Shah" userId="S::parthkumar.shah@ltts.com::fd977dd9-40fc-4774-87a7-fbe953d51968" providerId="AD" clId="Web-{A40C71D3-071B-A639-C342-C6CC880B4683}" dt="2020-12-01T04:24:28.331" v="648"/>
          <ac:spMkLst>
            <pc:docMk/>
            <pc:sldMk cId="1199540593" sldId="2020"/>
            <ac:spMk id="2" creationId="{35EDDA1B-EBCE-4C6E-B9E9-6F57110C72F3}"/>
          </ac:spMkLst>
        </pc:spChg>
        <pc:spChg chg="mod">
          <ac:chgData name="Parthkumar Shah" userId="S::parthkumar.shah@ltts.com::fd977dd9-40fc-4774-87a7-fbe953d51968" providerId="AD" clId="Web-{A40C71D3-071B-A639-C342-C6CC880B4683}" dt="2020-12-01T04:25:02.331" v="696" actId="1076"/>
          <ac:spMkLst>
            <pc:docMk/>
            <pc:sldMk cId="1199540593" sldId="2020"/>
            <ac:spMk id="13" creationId="{FE940C40-E631-48BE-9FD4-DCAA4F75DD32}"/>
          </ac:spMkLst>
        </pc:spChg>
        <pc:picChg chg="mod">
          <ac:chgData name="Parthkumar Shah" userId="S::parthkumar.shah@ltts.com::fd977dd9-40fc-4774-87a7-fbe953d51968" providerId="AD" clId="Web-{A40C71D3-071B-A639-C342-C6CC880B4683}" dt="2020-12-01T04:23:51.596" v="642" actId="1076"/>
          <ac:picMkLst>
            <pc:docMk/>
            <pc:sldMk cId="1199540593" sldId="2020"/>
            <ac:picMk id="8" creationId="{68CDE5CA-1464-4325-8D15-61D0647396A4}"/>
          </ac:picMkLst>
        </pc:picChg>
        <pc:picChg chg="mod">
          <ac:chgData name="Parthkumar Shah" userId="S::parthkumar.shah@ltts.com::fd977dd9-40fc-4774-87a7-fbe953d51968" providerId="AD" clId="Web-{A40C71D3-071B-A639-C342-C6CC880B4683}" dt="2020-12-01T04:24:57.159" v="695" actId="1076"/>
          <ac:picMkLst>
            <pc:docMk/>
            <pc:sldMk cId="1199540593" sldId="2020"/>
            <ac:picMk id="9" creationId="{0554672C-C0DE-491B-A3DA-7F39C5146061}"/>
          </ac:picMkLst>
        </pc:picChg>
      </pc:sldChg>
      <pc:sldChg chg="add del replId">
        <pc:chgData name="Parthkumar Shah" userId="S::parthkumar.shah@ltts.com::fd977dd9-40fc-4774-87a7-fbe953d51968" providerId="AD" clId="Web-{A40C71D3-071B-A639-C342-C6CC880B4683}" dt="2020-12-01T04:15:17.368" v="552"/>
        <pc:sldMkLst>
          <pc:docMk/>
          <pc:sldMk cId="2334573219" sldId="2020"/>
        </pc:sldMkLst>
      </pc:sldChg>
    </pc:docChg>
  </pc:docChgLst>
  <pc:docChgLst>
    <pc:chgData name="Parthkumar Shah" userId="S::parthkumar.shah@ltts.com::fd977dd9-40fc-4774-87a7-fbe953d51968" providerId="AD" clId="Web-{A02E96F1-23AA-273C-CAAC-5E3296BA8923}"/>
    <pc:docChg chg="addSld modSld sldOrd modSection">
      <pc:chgData name="Parthkumar Shah" userId="S::parthkumar.shah@ltts.com::fd977dd9-40fc-4774-87a7-fbe953d51968" providerId="AD" clId="Web-{A02E96F1-23AA-273C-CAAC-5E3296BA8923}" dt="2020-12-03T04:54:40.668" v="264" actId="20577"/>
      <pc:docMkLst>
        <pc:docMk/>
      </pc:docMkLst>
      <pc:sldChg chg="modSp">
        <pc:chgData name="Parthkumar Shah" userId="S::parthkumar.shah@ltts.com::fd977dd9-40fc-4774-87a7-fbe953d51968" providerId="AD" clId="Web-{A02E96F1-23AA-273C-CAAC-5E3296BA8923}" dt="2020-12-03T04:54:40.668" v="264" actId="20577"/>
        <pc:sldMkLst>
          <pc:docMk/>
          <pc:sldMk cId="3963494369" sldId="1972"/>
        </pc:sldMkLst>
        <pc:spChg chg="mod">
          <ac:chgData name="Parthkumar Shah" userId="S::parthkumar.shah@ltts.com::fd977dd9-40fc-4774-87a7-fbe953d51968" providerId="AD" clId="Web-{A02E96F1-23AA-273C-CAAC-5E3296BA8923}" dt="2020-12-03T04:54:40.668" v="264" actId="20577"/>
          <ac:spMkLst>
            <pc:docMk/>
            <pc:sldMk cId="3963494369" sldId="1972"/>
            <ac:spMk id="2" creationId="{8D810801-7019-4634-8936-FD8E8CD7F6C5}"/>
          </ac:spMkLst>
        </pc:spChg>
      </pc:sldChg>
      <pc:sldChg chg="modSp">
        <pc:chgData name="Parthkumar Shah" userId="S::parthkumar.shah@ltts.com::fd977dd9-40fc-4774-87a7-fbe953d51968" providerId="AD" clId="Web-{A02E96F1-23AA-273C-CAAC-5E3296BA8923}" dt="2020-12-03T04:48:49.290" v="110" actId="20577"/>
        <pc:sldMkLst>
          <pc:docMk/>
          <pc:sldMk cId="1607289270" sldId="2014"/>
        </pc:sldMkLst>
        <pc:spChg chg="mod">
          <ac:chgData name="Parthkumar Shah" userId="S::parthkumar.shah@ltts.com::fd977dd9-40fc-4774-87a7-fbe953d51968" providerId="AD" clId="Web-{A02E96F1-23AA-273C-CAAC-5E3296BA8923}" dt="2020-12-03T04:48:49.290" v="110" actId="20577"/>
          <ac:spMkLst>
            <pc:docMk/>
            <pc:sldMk cId="1607289270" sldId="2014"/>
            <ac:spMk id="3" creationId="{61F317F3-1287-4DB8-A0A4-8F333A950983}"/>
          </ac:spMkLst>
        </pc:spChg>
      </pc:sldChg>
      <pc:sldChg chg="addSp delSp modSp">
        <pc:chgData name="Parthkumar Shah" userId="S::parthkumar.shah@ltts.com::fd977dd9-40fc-4774-87a7-fbe953d51968" providerId="AD" clId="Web-{A02E96F1-23AA-273C-CAAC-5E3296BA8923}" dt="2020-12-03T04:34:16.269" v="65" actId="1076"/>
        <pc:sldMkLst>
          <pc:docMk/>
          <pc:sldMk cId="3520086826" sldId="2019"/>
        </pc:sldMkLst>
        <pc:spChg chg="add del mod">
          <ac:chgData name="Parthkumar Shah" userId="S::parthkumar.shah@ltts.com::fd977dd9-40fc-4774-87a7-fbe953d51968" providerId="AD" clId="Web-{A02E96F1-23AA-273C-CAAC-5E3296BA8923}" dt="2020-12-03T04:34:01.284" v="60"/>
          <ac:spMkLst>
            <pc:docMk/>
            <pc:sldMk cId="3520086826" sldId="2019"/>
            <ac:spMk id="2" creationId="{60215EF8-F071-4D78-BD9E-3215CB831D4F}"/>
          </ac:spMkLst>
        </pc:spChg>
        <pc:spChg chg="mod">
          <ac:chgData name="Parthkumar Shah" userId="S::parthkumar.shah@ltts.com::fd977dd9-40fc-4774-87a7-fbe953d51968" providerId="AD" clId="Web-{A02E96F1-23AA-273C-CAAC-5E3296BA8923}" dt="2020-12-03T04:34:16.269" v="65" actId="1076"/>
          <ac:spMkLst>
            <pc:docMk/>
            <pc:sldMk cId="3520086826" sldId="2019"/>
            <ac:spMk id="6" creationId="{5289114D-594B-47DE-B96B-778BAA66E547}"/>
          </ac:spMkLst>
        </pc:spChg>
        <pc:spChg chg="mod">
          <ac:chgData name="Parthkumar Shah" userId="S::parthkumar.shah@ltts.com::fd977dd9-40fc-4774-87a7-fbe953d51968" providerId="AD" clId="Web-{A02E96F1-23AA-273C-CAAC-5E3296BA8923}" dt="2020-12-03T04:34:11.925" v="64" actId="1076"/>
          <ac:spMkLst>
            <pc:docMk/>
            <pc:sldMk cId="3520086826" sldId="2019"/>
            <ac:spMk id="9" creationId="{185F5A31-7FB0-44B8-850C-68E7C23F0804}"/>
          </ac:spMkLst>
        </pc:spChg>
        <pc:picChg chg="mod">
          <ac:chgData name="Parthkumar Shah" userId="S::parthkumar.shah@ltts.com::fd977dd9-40fc-4774-87a7-fbe953d51968" providerId="AD" clId="Web-{A02E96F1-23AA-273C-CAAC-5E3296BA8923}" dt="2020-12-03T04:34:03.487" v="61" actId="1076"/>
          <ac:picMkLst>
            <pc:docMk/>
            <pc:sldMk cId="3520086826" sldId="2019"/>
            <ac:picMk id="4" creationId="{A7DE1C65-F115-470C-ADA9-3549C3DDA66D}"/>
          </ac:picMkLst>
        </pc:picChg>
        <pc:picChg chg="mod">
          <ac:chgData name="Parthkumar Shah" userId="S::parthkumar.shah@ltts.com::fd977dd9-40fc-4774-87a7-fbe953d51968" providerId="AD" clId="Web-{A02E96F1-23AA-273C-CAAC-5E3296BA8923}" dt="2020-12-03T04:34:09.081" v="63" actId="1076"/>
          <ac:picMkLst>
            <pc:docMk/>
            <pc:sldMk cId="3520086826" sldId="2019"/>
            <ac:picMk id="7" creationId="{6CE8ADE8-468F-424E-A215-D46D96077052}"/>
          </ac:picMkLst>
        </pc:picChg>
        <pc:picChg chg="mod">
          <ac:chgData name="Parthkumar Shah" userId="S::parthkumar.shah@ltts.com::fd977dd9-40fc-4774-87a7-fbe953d51968" providerId="AD" clId="Web-{A02E96F1-23AA-273C-CAAC-5E3296BA8923}" dt="2020-12-03T04:34:06.784" v="62" actId="1076"/>
          <ac:picMkLst>
            <pc:docMk/>
            <pc:sldMk cId="3520086826" sldId="2019"/>
            <ac:picMk id="8" creationId="{ACF0DE33-67A1-4A95-8950-26EBC84A6719}"/>
          </ac:picMkLst>
        </pc:picChg>
      </pc:sldChg>
      <pc:sldChg chg="modSp ord">
        <pc:chgData name="Parthkumar Shah" userId="S::parthkumar.shah@ltts.com::fd977dd9-40fc-4774-87a7-fbe953d51968" providerId="AD" clId="Web-{A02E96F1-23AA-273C-CAAC-5E3296BA8923}" dt="2020-12-03T04:34:31.566" v="69" actId="1076"/>
        <pc:sldMkLst>
          <pc:docMk/>
          <pc:sldMk cId="2089730807" sldId="2020"/>
        </pc:sldMkLst>
        <pc:spChg chg="mod">
          <ac:chgData name="Parthkumar Shah" userId="S::parthkumar.shah@ltts.com::fd977dd9-40fc-4774-87a7-fbe953d51968" providerId="AD" clId="Web-{A02E96F1-23AA-273C-CAAC-5E3296BA8923}" dt="2020-12-03T04:34:28.784" v="68" actId="1076"/>
          <ac:spMkLst>
            <pc:docMk/>
            <pc:sldMk cId="2089730807" sldId="2020"/>
            <ac:spMk id="5" creationId="{01ECA84A-6255-46A3-B969-0AC87036AA91}"/>
          </ac:spMkLst>
        </pc:spChg>
        <pc:spChg chg="mod">
          <ac:chgData name="Parthkumar Shah" userId="S::parthkumar.shah@ltts.com::fd977dd9-40fc-4774-87a7-fbe953d51968" providerId="AD" clId="Web-{A02E96F1-23AA-273C-CAAC-5E3296BA8923}" dt="2020-12-03T04:34:31.566" v="69" actId="1076"/>
          <ac:spMkLst>
            <pc:docMk/>
            <pc:sldMk cId="2089730807" sldId="2020"/>
            <ac:spMk id="6" creationId="{C6341925-D321-46CF-8490-C0AE0D601A0C}"/>
          </ac:spMkLst>
        </pc:spChg>
        <pc:picChg chg="mod">
          <ac:chgData name="Parthkumar Shah" userId="S::parthkumar.shah@ltts.com::fd977dd9-40fc-4774-87a7-fbe953d51968" providerId="AD" clId="Web-{A02E96F1-23AA-273C-CAAC-5E3296BA8923}" dt="2020-12-03T04:34:20.800" v="66" actId="1076"/>
          <ac:picMkLst>
            <pc:docMk/>
            <pc:sldMk cId="2089730807" sldId="2020"/>
            <ac:picMk id="2" creationId="{E0CB8723-C6A0-450D-89BB-7CE937CC263B}"/>
          </ac:picMkLst>
        </pc:picChg>
        <pc:picChg chg="mod">
          <ac:chgData name="Parthkumar Shah" userId="S::parthkumar.shah@ltts.com::fd977dd9-40fc-4774-87a7-fbe953d51968" providerId="AD" clId="Web-{A02E96F1-23AA-273C-CAAC-5E3296BA8923}" dt="2020-12-03T04:34:23.425" v="67" actId="1076"/>
          <ac:picMkLst>
            <pc:docMk/>
            <pc:sldMk cId="2089730807" sldId="2020"/>
            <ac:picMk id="4" creationId="{BA052E2A-748F-4804-81C5-79EC713DACBC}"/>
          </ac:picMkLst>
        </pc:picChg>
      </pc:sldChg>
      <pc:sldChg chg="addSp delSp modSp add replId">
        <pc:chgData name="Parthkumar Shah" userId="S::parthkumar.shah@ltts.com::fd977dd9-40fc-4774-87a7-fbe953d51968" providerId="AD" clId="Web-{A02E96F1-23AA-273C-CAAC-5E3296BA8923}" dt="2020-12-03T04:54:24.965" v="260" actId="1076"/>
        <pc:sldMkLst>
          <pc:docMk/>
          <pc:sldMk cId="1027683039" sldId="2021"/>
        </pc:sldMkLst>
        <pc:spChg chg="del">
          <ac:chgData name="Parthkumar Shah" userId="S::parthkumar.shah@ltts.com::fd977dd9-40fc-4774-87a7-fbe953d51968" providerId="AD" clId="Web-{A02E96F1-23AA-273C-CAAC-5E3296BA8923}" dt="2020-12-03T04:23:38.311" v="3"/>
          <ac:spMkLst>
            <pc:docMk/>
            <pc:sldMk cId="1027683039" sldId="2021"/>
            <ac:spMk id="4" creationId="{EA6C9F20-666F-4607-ACF2-4D844977DA15}"/>
          </ac:spMkLst>
        </pc:spChg>
        <pc:spChg chg="del">
          <ac:chgData name="Parthkumar Shah" userId="S::parthkumar.shah@ltts.com::fd977dd9-40fc-4774-87a7-fbe953d51968" providerId="AD" clId="Web-{A02E96F1-23AA-273C-CAAC-5E3296BA8923}" dt="2020-12-03T04:23:35.764" v="2"/>
          <ac:spMkLst>
            <pc:docMk/>
            <pc:sldMk cId="1027683039" sldId="2021"/>
            <ac:spMk id="5" creationId="{6EF9CB4A-71CB-48F8-961A-D8691D533EDA}"/>
          </ac:spMkLst>
        </pc:spChg>
        <pc:spChg chg="mod">
          <ac:chgData name="Parthkumar Shah" userId="S::parthkumar.shah@ltts.com::fd977dd9-40fc-4774-87a7-fbe953d51968" providerId="AD" clId="Web-{A02E96F1-23AA-273C-CAAC-5E3296BA8923}" dt="2020-12-03T04:36:38.442" v="83"/>
          <ac:spMkLst>
            <pc:docMk/>
            <pc:sldMk cId="1027683039" sldId="2021"/>
            <ac:spMk id="7" creationId="{652654A6-3D46-40AA-8A68-6C7D4ED3FBEB}"/>
          </ac:spMkLst>
        </pc:spChg>
        <pc:spChg chg="add mod">
          <ac:chgData name="Parthkumar Shah" userId="S::parthkumar.shah@ltts.com::fd977dd9-40fc-4774-87a7-fbe953d51968" providerId="AD" clId="Web-{A02E96F1-23AA-273C-CAAC-5E3296BA8923}" dt="2020-12-03T04:23:57.155" v="12" actId="14100"/>
          <ac:spMkLst>
            <pc:docMk/>
            <pc:sldMk cId="1027683039" sldId="2021"/>
            <ac:spMk id="8" creationId="{29B5E978-D901-41D4-ABF4-58316EDB5D92}"/>
          </ac:spMkLst>
        </pc:spChg>
        <pc:spChg chg="add mod">
          <ac:chgData name="Parthkumar Shah" userId="S::parthkumar.shah@ltts.com::fd977dd9-40fc-4774-87a7-fbe953d51968" providerId="AD" clId="Web-{A02E96F1-23AA-273C-CAAC-5E3296BA8923}" dt="2020-12-03T04:50:06.432" v="168" actId="20577"/>
          <ac:spMkLst>
            <pc:docMk/>
            <pc:sldMk cId="1027683039" sldId="2021"/>
            <ac:spMk id="10" creationId="{7358A34F-ED84-4C8B-B780-DA6140FDF96D}"/>
          </ac:spMkLst>
        </pc:spChg>
        <pc:spChg chg="add mod">
          <ac:chgData name="Parthkumar Shah" userId="S::parthkumar.shah@ltts.com::fd977dd9-40fc-4774-87a7-fbe953d51968" providerId="AD" clId="Web-{A02E96F1-23AA-273C-CAAC-5E3296BA8923}" dt="2020-12-03T04:54:24.965" v="260" actId="1076"/>
          <ac:spMkLst>
            <pc:docMk/>
            <pc:sldMk cId="1027683039" sldId="2021"/>
            <ac:spMk id="11" creationId="{3B002FB7-12E8-44ED-B08D-C90E032D4593}"/>
          </ac:spMkLst>
        </pc:spChg>
        <pc:picChg chg="del">
          <ac:chgData name="Parthkumar Shah" userId="S::parthkumar.shah@ltts.com::fd977dd9-40fc-4774-87a7-fbe953d51968" providerId="AD" clId="Web-{A02E96F1-23AA-273C-CAAC-5E3296BA8923}" dt="2020-12-03T04:23:34.389" v="1"/>
          <ac:picMkLst>
            <pc:docMk/>
            <pc:sldMk cId="1027683039" sldId="2021"/>
            <ac:picMk id="2" creationId="{B4AA21D0-CD1B-481B-BC54-ABC360CC6117}"/>
          </ac:picMkLst>
        </pc:picChg>
        <pc:picChg chg="mod">
          <ac:chgData name="Parthkumar Shah" userId="S::parthkumar.shah@ltts.com::fd977dd9-40fc-4774-87a7-fbe953d51968" providerId="AD" clId="Web-{A02E96F1-23AA-273C-CAAC-5E3296BA8923}" dt="2020-12-03T04:23:41.859" v="4" actId="1076"/>
          <ac:picMkLst>
            <pc:docMk/>
            <pc:sldMk cId="1027683039" sldId="2021"/>
            <ac:picMk id="6" creationId="{E566108E-2947-4F23-8935-AB873D125C01}"/>
          </ac:picMkLst>
        </pc:picChg>
        <pc:picChg chg="add mod modCrop">
          <ac:chgData name="Parthkumar Shah" userId="S::parthkumar.shah@ltts.com::fd977dd9-40fc-4774-87a7-fbe953d51968" providerId="AD" clId="Web-{A02E96F1-23AA-273C-CAAC-5E3296BA8923}" dt="2020-12-03T04:49:01.259" v="115" actId="1076"/>
          <ac:picMkLst>
            <pc:docMk/>
            <pc:sldMk cId="1027683039" sldId="2021"/>
            <ac:picMk id="9" creationId="{38307CAA-6440-44F0-AC33-0CFECE51C41D}"/>
          </ac:picMkLst>
        </pc:picChg>
      </pc:sldChg>
      <pc:sldChg chg="addSp delSp modSp add replId">
        <pc:chgData name="Parthkumar Shah" userId="S::parthkumar.shah@ltts.com::fd977dd9-40fc-4774-87a7-fbe953d51968" providerId="AD" clId="Web-{A02E96F1-23AA-273C-CAAC-5E3296BA8923}" dt="2020-12-03T04:48:11.290" v="107" actId="1076"/>
        <pc:sldMkLst>
          <pc:docMk/>
          <pc:sldMk cId="4197280098" sldId="2022"/>
        </pc:sldMkLst>
        <pc:picChg chg="add mod modCrop">
          <ac:chgData name="Parthkumar Shah" userId="S::parthkumar.shah@ltts.com::fd977dd9-40fc-4774-87a7-fbe953d51968" providerId="AD" clId="Web-{A02E96F1-23AA-273C-CAAC-5E3296BA8923}" dt="2020-12-03T04:47:31.337" v="96" actId="1076"/>
          <ac:picMkLst>
            <pc:docMk/>
            <pc:sldMk cId="4197280098" sldId="2022"/>
            <ac:picMk id="2" creationId="{FF8C0FD8-7BE6-44AA-BADC-9CC5725ADAB2}"/>
          </ac:picMkLst>
        </pc:picChg>
        <pc:picChg chg="del">
          <ac:chgData name="Parthkumar Shah" userId="S::parthkumar.shah@ltts.com::fd977dd9-40fc-4774-87a7-fbe953d51968" providerId="AD" clId="Web-{A02E96F1-23AA-273C-CAAC-5E3296BA8923}" dt="2020-12-03T04:46:43.555" v="85"/>
          <ac:picMkLst>
            <pc:docMk/>
            <pc:sldMk cId="4197280098" sldId="2022"/>
            <ac:picMk id="4" creationId="{A7DE1C65-F115-470C-ADA9-3549C3DDA66D}"/>
          </ac:picMkLst>
        </pc:picChg>
        <pc:picChg chg="add mod modCrop">
          <ac:chgData name="Parthkumar Shah" userId="S::parthkumar.shah@ltts.com::fd977dd9-40fc-4774-87a7-fbe953d51968" providerId="AD" clId="Web-{A02E96F1-23AA-273C-CAAC-5E3296BA8923}" dt="2020-12-03T04:48:11.290" v="107" actId="1076"/>
          <ac:picMkLst>
            <pc:docMk/>
            <pc:sldMk cId="4197280098" sldId="2022"/>
            <ac:picMk id="5" creationId="{0FD01BDA-0FE7-48CF-8114-6EFAFDC672A1}"/>
          </ac:picMkLst>
        </pc:picChg>
        <pc:picChg chg="del">
          <ac:chgData name="Parthkumar Shah" userId="S::parthkumar.shah@ltts.com::fd977dd9-40fc-4774-87a7-fbe953d51968" providerId="AD" clId="Web-{A02E96F1-23AA-273C-CAAC-5E3296BA8923}" dt="2020-12-03T04:46:44.665" v="87"/>
          <ac:picMkLst>
            <pc:docMk/>
            <pc:sldMk cId="4197280098" sldId="2022"/>
            <ac:picMk id="7" creationId="{6CE8ADE8-468F-424E-A215-D46D96077052}"/>
          </ac:picMkLst>
        </pc:picChg>
        <pc:picChg chg="del">
          <ac:chgData name="Parthkumar Shah" userId="S::parthkumar.shah@ltts.com::fd977dd9-40fc-4774-87a7-fbe953d51968" providerId="AD" clId="Web-{A02E96F1-23AA-273C-CAAC-5E3296BA8923}" dt="2020-12-03T04:46:44.102" v="86"/>
          <ac:picMkLst>
            <pc:docMk/>
            <pc:sldMk cId="4197280098" sldId="2022"/>
            <ac:picMk id="8" creationId="{ACF0DE33-67A1-4A95-8950-26EBC84A6719}"/>
          </ac:picMkLst>
        </pc:picChg>
      </pc:sldChg>
    </pc:docChg>
  </pc:docChgLst>
  <pc:docChgLst>
    <pc:chgData name="Rajesh A L" userId="S::rajesh.al@ltts.com::67704adc-1f3b-4b04-ab74-a0a586cc9bc0" providerId="AD" clId="Web-{962CFB64-CFD6-DAE1-180D-48F4BF835E2F}"/>
    <pc:docChg chg="delSld modSld modSection">
      <pc:chgData name="Rajesh A L" userId="S::rajesh.al@ltts.com::67704adc-1f3b-4b04-ab74-a0a586cc9bc0" providerId="AD" clId="Web-{962CFB64-CFD6-DAE1-180D-48F4BF835E2F}" dt="2020-11-28T04:28:24.637" v="5" actId="20577"/>
      <pc:docMkLst>
        <pc:docMk/>
      </pc:docMkLst>
      <pc:sldChg chg="modSp">
        <pc:chgData name="Rajesh A L" userId="S::rajesh.al@ltts.com::67704adc-1f3b-4b04-ab74-a0a586cc9bc0" providerId="AD" clId="Web-{962CFB64-CFD6-DAE1-180D-48F4BF835E2F}" dt="2020-11-28T04:28:24.637" v="5" actId="20577"/>
        <pc:sldMkLst>
          <pc:docMk/>
          <pc:sldMk cId="1230945028" sldId="2001"/>
        </pc:sldMkLst>
        <pc:spChg chg="mod">
          <ac:chgData name="Rajesh A L" userId="S::rajesh.al@ltts.com::67704adc-1f3b-4b04-ab74-a0a586cc9bc0" providerId="AD" clId="Web-{962CFB64-CFD6-DAE1-180D-48F4BF835E2F}" dt="2020-11-28T04:28:24.637" v="5" actId="20577"/>
          <ac:spMkLst>
            <pc:docMk/>
            <pc:sldMk cId="1230945028" sldId="2001"/>
            <ac:spMk id="3" creationId="{1247CD7B-5DFA-412E-A7AC-72B644C4EBA9}"/>
          </ac:spMkLst>
        </pc:spChg>
      </pc:sldChg>
      <pc:sldChg chg="mod modShow">
        <pc:chgData name="Rajesh A L" userId="S::rajesh.al@ltts.com::67704adc-1f3b-4b04-ab74-a0a586cc9bc0" providerId="AD" clId="Web-{962CFB64-CFD6-DAE1-180D-48F4BF835E2F}" dt="2020-11-28T04:27:47.402" v="2"/>
        <pc:sldMkLst>
          <pc:docMk/>
          <pc:sldMk cId="1192360176" sldId="2008"/>
        </pc:sldMkLst>
      </pc:sldChg>
      <pc:sldChg chg="del">
        <pc:chgData name="Rajesh A L" userId="S::rajesh.al@ltts.com::67704adc-1f3b-4b04-ab74-a0a586cc9bc0" providerId="AD" clId="Web-{962CFB64-CFD6-DAE1-180D-48F4BF835E2F}" dt="2020-11-28T04:27:38.323" v="0"/>
        <pc:sldMkLst>
          <pc:docMk/>
          <pc:sldMk cId="542966121" sldId="2014"/>
        </pc:sldMkLst>
      </pc:sldChg>
    </pc:docChg>
  </pc:docChgLst>
  <pc:docChgLst>
    <pc:chgData name="Sidhi Mishra" userId="S::sidhi.mishra@ltts.com::76dde134-b340-4934-bf80-74f5c82373bb" providerId="AD" clId="Web-{9321C617-6E8E-4F8B-ADFA-8B382EE090BF}"/>
    <pc:docChg chg="addSld modSld modSection">
      <pc:chgData name="Sidhi Mishra" userId="S::sidhi.mishra@ltts.com::76dde134-b340-4934-bf80-74f5c82373bb" providerId="AD" clId="Web-{9321C617-6E8E-4F8B-ADFA-8B382EE090BF}" dt="2020-11-27T11:12:59.448" v="1589" actId="20577"/>
      <pc:docMkLst>
        <pc:docMk/>
      </pc:docMkLst>
      <pc:sldChg chg="addSp modSp mod modClrScheme chgLayout">
        <pc:chgData name="Sidhi Mishra" userId="S::sidhi.mishra@ltts.com::76dde134-b340-4934-bf80-74f5c82373bb" providerId="AD" clId="Web-{9321C617-6E8E-4F8B-ADFA-8B382EE090BF}" dt="2020-11-27T10:42:19.693" v="1354" actId="20577"/>
        <pc:sldMkLst>
          <pc:docMk/>
          <pc:sldMk cId="1640406219" sldId="1999"/>
        </pc:sldMkLst>
        <pc:spChg chg="mod ord">
          <ac:chgData name="Sidhi Mishra" userId="S::sidhi.mishra@ltts.com::76dde134-b340-4934-bf80-74f5c82373bb" providerId="AD" clId="Web-{9321C617-6E8E-4F8B-ADFA-8B382EE090BF}" dt="2020-11-27T10:00:09.216" v="33" actId="14100"/>
          <ac:spMkLst>
            <pc:docMk/>
            <pc:sldMk cId="1640406219" sldId="1999"/>
            <ac:spMk id="2" creationId="{4AEB3D72-AFC2-4DC4-892C-71C039F15D8B}"/>
          </ac:spMkLst>
        </pc:spChg>
        <pc:spChg chg="mod ord">
          <ac:chgData name="Sidhi Mishra" userId="S::sidhi.mishra@ltts.com::76dde134-b340-4934-bf80-74f5c82373bb" providerId="AD" clId="Web-{9321C617-6E8E-4F8B-ADFA-8B382EE090BF}" dt="2020-11-27T10:41:59.974" v="1343" actId="20577"/>
          <ac:spMkLst>
            <pc:docMk/>
            <pc:sldMk cId="1640406219" sldId="1999"/>
            <ac:spMk id="3" creationId="{1247CD7B-5DFA-412E-A7AC-72B644C4EBA9}"/>
          </ac:spMkLst>
        </pc:spChg>
        <pc:spChg chg="add mod ord">
          <ac:chgData name="Sidhi Mishra" userId="S::sidhi.mishra@ltts.com::76dde134-b340-4934-bf80-74f5c82373bb" providerId="AD" clId="Web-{9321C617-6E8E-4F8B-ADFA-8B382EE090BF}" dt="2020-11-27T10:42:19.693" v="1354" actId="20577"/>
          <ac:spMkLst>
            <pc:docMk/>
            <pc:sldMk cId="1640406219" sldId="1999"/>
            <ac:spMk id="4" creationId="{38330EA0-403F-4FF7-AC65-56732BD6CC87}"/>
          </ac:spMkLst>
        </pc:spChg>
      </pc:sldChg>
      <pc:sldChg chg="modSp new">
        <pc:chgData name="Sidhi Mishra" userId="S::sidhi.mishra@ltts.com::76dde134-b340-4934-bf80-74f5c82373bb" providerId="AD" clId="Web-{9321C617-6E8E-4F8B-ADFA-8B382EE090BF}" dt="2020-11-27T11:12:59.448" v="1588" actId="20577"/>
        <pc:sldMkLst>
          <pc:docMk/>
          <pc:sldMk cId="937252373" sldId="2004"/>
        </pc:sldMkLst>
        <pc:spChg chg="mod">
          <ac:chgData name="Sidhi Mishra" userId="S::sidhi.mishra@ltts.com::76dde134-b340-4934-bf80-74f5c82373bb" providerId="AD" clId="Web-{9321C617-6E8E-4F8B-ADFA-8B382EE090BF}" dt="2020-11-27T10:36:16.172" v="1285" actId="20577"/>
          <ac:spMkLst>
            <pc:docMk/>
            <pc:sldMk cId="937252373" sldId="2004"/>
            <ac:spMk id="2" creationId="{16480CA3-E10D-461E-B34B-31B85D1462D2}"/>
          </ac:spMkLst>
        </pc:spChg>
        <pc:spChg chg="mod">
          <ac:chgData name="Sidhi Mishra" userId="S::sidhi.mishra@ltts.com::76dde134-b340-4934-bf80-74f5c82373bb" providerId="AD" clId="Web-{9321C617-6E8E-4F8B-ADFA-8B382EE090BF}" dt="2020-11-27T10:54:40.195" v="1457" actId="20577"/>
          <ac:spMkLst>
            <pc:docMk/>
            <pc:sldMk cId="937252373" sldId="2004"/>
            <ac:spMk id="3" creationId="{28D769FC-52D3-4F95-922E-5F96143DC8FC}"/>
          </ac:spMkLst>
        </pc:spChg>
        <pc:spChg chg="mod">
          <ac:chgData name="Sidhi Mishra" userId="S::sidhi.mishra@ltts.com::76dde134-b340-4934-bf80-74f5c82373bb" providerId="AD" clId="Web-{9321C617-6E8E-4F8B-ADFA-8B382EE090BF}" dt="2020-11-27T11:12:59.448" v="1588" actId="20577"/>
          <ac:spMkLst>
            <pc:docMk/>
            <pc:sldMk cId="937252373" sldId="2004"/>
            <ac:spMk id="4" creationId="{8ECBF8AD-BC4E-4388-97EB-DD090027F9C8}"/>
          </ac:spMkLst>
        </pc:spChg>
      </pc:sldChg>
    </pc:docChg>
  </pc:docChgLst>
  <pc:docChgLst>
    <pc:chgData name="Parthkumar Shah" userId="S::parthkumar.shah@ltts.com::fd977dd9-40fc-4774-87a7-fbe953d51968" providerId="AD" clId="Web-{F952D675-2DAB-BBB0-297F-95032FD388A9}"/>
    <pc:docChg chg="addSld delSld modSld modSection">
      <pc:chgData name="Parthkumar Shah" userId="S::parthkumar.shah@ltts.com::fd977dd9-40fc-4774-87a7-fbe953d51968" providerId="AD" clId="Web-{F952D675-2DAB-BBB0-297F-95032FD388A9}" dt="2020-11-26T13:07:45.383" v="1141" actId="20577"/>
      <pc:docMkLst>
        <pc:docMk/>
      </pc:docMkLst>
      <pc:sldChg chg="modSp">
        <pc:chgData name="Parthkumar Shah" userId="S::parthkumar.shah@ltts.com::fd977dd9-40fc-4774-87a7-fbe953d51968" providerId="AD" clId="Web-{F952D675-2DAB-BBB0-297F-95032FD388A9}" dt="2020-11-26T12:22:10.699" v="16" actId="20577"/>
        <pc:sldMkLst>
          <pc:docMk/>
          <pc:sldMk cId="4280917636" sldId="1992"/>
        </pc:sldMkLst>
        <pc:spChg chg="mod">
          <ac:chgData name="Parthkumar Shah" userId="S::parthkumar.shah@ltts.com::fd977dd9-40fc-4774-87a7-fbe953d51968" providerId="AD" clId="Web-{F952D675-2DAB-BBB0-297F-95032FD388A9}" dt="2020-11-26T12:22:10.699" v="16" actId="20577"/>
          <ac:spMkLst>
            <pc:docMk/>
            <pc:sldMk cId="4280917636" sldId="1992"/>
            <ac:spMk id="5" creationId="{83E516F8-B62A-4DFD-A589-31CDEE2A7574}"/>
          </ac:spMkLst>
        </pc:spChg>
      </pc:sldChg>
      <pc:sldChg chg="addSp modSp">
        <pc:chgData name="Parthkumar Shah" userId="S::parthkumar.shah@ltts.com::fd977dd9-40fc-4774-87a7-fbe953d51968" providerId="AD" clId="Web-{F952D675-2DAB-BBB0-297F-95032FD388A9}" dt="2020-11-26T12:49:04.148" v="607" actId="1076"/>
        <pc:sldMkLst>
          <pc:docMk/>
          <pc:sldMk cId="579799800" sldId="1994"/>
        </pc:sldMkLst>
        <pc:spChg chg="mod">
          <ac:chgData name="Parthkumar Shah" userId="S::parthkumar.shah@ltts.com::fd977dd9-40fc-4774-87a7-fbe953d51968" providerId="AD" clId="Web-{F952D675-2DAB-BBB0-297F-95032FD388A9}" dt="2020-11-26T12:46:02.586" v="599" actId="14100"/>
          <ac:spMkLst>
            <pc:docMk/>
            <pc:sldMk cId="579799800" sldId="1994"/>
            <ac:spMk id="3" creationId="{D10FAF29-EEF1-4663-807A-9C9FC9BF50C0}"/>
          </ac:spMkLst>
        </pc:spChg>
        <pc:spChg chg="add mod">
          <ac:chgData name="Parthkumar Shah" userId="S::parthkumar.shah@ltts.com::fd977dd9-40fc-4774-87a7-fbe953d51968" providerId="AD" clId="Web-{F952D675-2DAB-BBB0-297F-95032FD388A9}" dt="2020-11-26T12:35:06.358" v="302" actId="1076"/>
          <ac:spMkLst>
            <pc:docMk/>
            <pc:sldMk cId="579799800" sldId="1994"/>
            <ac:spMk id="5" creationId="{BF2DE6FD-141C-4960-99EC-1B23D75FF805}"/>
          </ac:spMkLst>
        </pc:spChg>
        <pc:graphicFrameChg chg="add mod modGraphic">
          <ac:chgData name="Parthkumar Shah" userId="S::parthkumar.shah@ltts.com::fd977dd9-40fc-4774-87a7-fbe953d51968" providerId="AD" clId="Web-{F952D675-2DAB-BBB0-297F-95032FD388A9}" dt="2020-11-26T12:49:04.148" v="607" actId="1076"/>
          <ac:graphicFrameMkLst>
            <pc:docMk/>
            <pc:sldMk cId="579799800" sldId="1994"/>
            <ac:graphicFrameMk id="4" creationId="{FC4775B8-0AE5-415B-B823-518C7B0819D7}"/>
          </ac:graphicFrameMkLst>
        </pc:graphicFrameChg>
        <pc:picChg chg="add mod">
          <ac:chgData name="Parthkumar Shah" userId="S::parthkumar.shah@ltts.com::fd977dd9-40fc-4774-87a7-fbe953d51968" providerId="AD" clId="Web-{F952D675-2DAB-BBB0-297F-95032FD388A9}" dt="2020-11-26T12:48:49.053" v="605" actId="1076"/>
          <ac:picMkLst>
            <pc:docMk/>
            <pc:sldMk cId="579799800" sldId="1994"/>
            <ac:picMk id="6" creationId="{57148AF6-A37F-45E3-A4CD-F579D03434A9}"/>
          </ac:picMkLst>
        </pc:picChg>
      </pc:sldChg>
      <pc:sldChg chg="modSp">
        <pc:chgData name="Parthkumar Shah" userId="S::parthkumar.shah@ltts.com::fd977dd9-40fc-4774-87a7-fbe953d51968" providerId="AD" clId="Web-{F952D675-2DAB-BBB0-297F-95032FD388A9}" dt="2020-11-26T12:20:49.380" v="6" actId="20577"/>
        <pc:sldMkLst>
          <pc:docMk/>
          <pc:sldMk cId="1042209119" sldId="1999"/>
        </pc:sldMkLst>
        <pc:spChg chg="mod">
          <ac:chgData name="Parthkumar Shah" userId="S::parthkumar.shah@ltts.com::fd977dd9-40fc-4774-87a7-fbe953d51968" providerId="AD" clId="Web-{F952D675-2DAB-BBB0-297F-95032FD388A9}" dt="2020-11-26T12:20:49.380" v="6" actId="20577"/>
          <ac:spMkLst>
            <pc:docMk/>
            <pc:sldMk cId="1042209119" sldId="1999"/>
            <ac:spMk id="5" creationId="{83E516F8-B62A-4DFD-A589-31CDEE2A7574}"/>
          </ac:spMkLst>
        </pc:spChg>
      </pc:sldChg>
      <pc:sldChg chg="modSp">
        <pc:chgData name="Parthkumar Shah" userId="S::parthkumar.shah@ltts.com::fd977dd9-40fc-4774-87a7-fbe953d51968" providerId="AD" clId="Web-{F952D675-2DAB-BBB0-297F-95032FD388A9}" dt="2020-11-26T12:21:07.819" v="10" actId="20577"/>
        <pc:sldMkLst>
          <pc:docMk/>
          <pc:sldMk cId="2951110225" sldId="2000"/>
        </pc:sldMkLst>
        <pc:spChg chg="mod">
          <ac:chgData name="Parthkumar Shah" userId="S::parthkumar.shah@ltts.com::fd977dd9-40fc-4774-87a7-fbe953d51968" providerId="AD" clId="Web-{F952D675-2DAB-BBB0-297F-95032FD388A9}" dt="2020-11-26T12:21:07.819" v="10" actId="20577"/>
          <ac:spMkLst>
            <pc:docMk/>
            <pc:sldMk cId="2951110225" sldId="2000"/>
            <ac:spMk id="5" creationId="{83E516F8-B62A-4DFD-A589-31CDEE2A7574}"/>
          </ac:spMkLst>
        </pc:spChg>
      </pc:sldChg>
      <pc:sldChg chg="addSp delSp modSp add del replId">
        <pc:chgData name="Parthkumar Shah" userId="S::parthkumar.shah@ltts.com::fd977dd9-40fc-4774-87a7-fbe953d51968" providerId="AD" clId="Web-{F952D675-2DAB-BBB0-297F-95032FD388A9}" dt="2020-11-26T13:07:45.383" v="1141" actId="20577"/>
        <pc:sldMkLst>
          <pc:docMk/>
          <pc:sldMk cId="2735840934" sldId="2002"/>
        </pc:sldMkLst>
        <pc:spChg chg="mod">
          <ac:chgData name="Parthkumar Shah" userId="S::parthkumar.shah@ltts.com::fd977dd9-40fc-4774-87a7-fbe953d51968" providerId="AD" clId="Web-{F952D675-2DAB-BBB0-297F-95032FD388A9}" dt="2020-11-26T13:07:45.383" v="1141" actId="20577"/>
          <ac:spMkLst>
            <pc:docMk/>
            <pc:sldMk cId="2735840934" sldId="2002"/>
            <ac:spMk id="3" creationId="{D10FAF29-EEF1-4663-807A-9C9FC9BF50C0}"/>
          </ac:spMkLst>
        </pc:spChg>
        <pc:spChg chg="del mod">
          <ac:chgData name="Parthkumar Shah" userId="S::parthkumar.shah@ltts.com::fd977dd9-40fc-4774-87a7-fbe953d51968" providerId="AD" clId="Web-{F952D675-2DAB-BBB0-297F-95032FD388A9}" dt="2020-11-26T12:49:17.274" v="614"/>
          <ac:spMkLst>
            <pc:docMk/>
            <pc:sldMk cId="2735840934" sldId="2002"/>
            <ac:spMk id="5" creationId="{BF2DE6FD-141C-4960-99EC-1B23D75FF805}"/>
          </ac:spMkLst>
        </pc:spChg>
        <pc:graphicFrameChg chg="del">
          <ac:chgData name="Parthkumar Shah" userId="S::parthkumar.shah@ltts.com::fd977dd9-40fc-4774-87a7-fbe953d51968" providerId="AD" clId="Web-{F952D675-2DAB-BBB0-297F-95032FD388A9}" dt="2020-11-26T12:45:42.068" v="595"/>
          <ac:graphicFrameMkLst>
            <pc:docMk/>
            <pc:sldMk cId="2735840934" sldId="2002"/>
            <ac:graphicFrameMk id="4" creationId="{FC4775B8-0AE5-415B-B823-518C7B0819D7}"/>
          </ac:graphicFrameMkLst>
        </pc:graphicFrameChg>
        <pc:picChg chg="del">
          <ac:chgData name="Parthkumar Shah" userId="S::parthkumar.shah@ltts.com::fd977dd9-40fc-4774-87a7-fbe953d51968" providerId="AD" clId="Web-{F952D675-2DAB-BBB0-297F-95032FD388A9}" dt="2020-11-26T12:45:42.803" v="596"/>
          <ac:picMkLst>
            <pc:docMk/>
            <pc:sldMk cId="2735840934" sldId="2002"/>
            <ac:picMk id="6" creationId="{57148AF6-A37F-45E3-A4CD-F579D03434A9}"/>
          </ac:picMkLst>
        </pc:picChg>
        <pc:picChg chg="add mod modCrop">
          <ac:chgData name="Parthkumar Shah" userId="S::parthkumar.shah@ltts.com::fd977dd9-40fc-4774-87a7-fbe953d51968" providerId="AD" clId="Web-{F952D675-2DAB-BBB0-297F-95032FD388A9}" dt="2020-11-26T13:04:09.036" v="917" actId="14100"/>
          <ac:picMkLst>
            <pc:docMk/>
            <pc:sldMk cId="2735840934" sldId="2002"/>
            <ac:picMk id="7" creationId="{88AF7C4D-395D-43A4-A420-B378C606DADA}"/>
          </ac:picMkLst>
        </pc:picChg>
      </pc:sldChg>
      <pc:sldChg chg="add replId">
        <pc:chgData name="Parthkumar Shah" userId="S::parthkumar.shah@ltts.com::fd977dd9-40fc-4774-87a7-fbe953d51968" providerId="AD" clId="Web-{F952D675-2DAB-BBB0-297F-95032FD388A9}" dt="2020-11-26T12:59:20.121" v="812"/>
        <pc:sldMkLst>
          <pc:docMk/>
          <pc:sldMk cId="2528054959" sldId="2003"/>
        </pc:sldMkLst>
      </pc:sldChg>
    </pc:docChg>
  </pc:docChgLst>
  <pc:docChgLst>
    <pc:chgData name="Rajesh A L" userId="S::rajesh.al@ltts.com::67704adc-1f3b-4b04-ab74-a0a586cc9bc0" providerId="AD" clId="Web-{640C941B-48DC-B401-0CC2-8FA90ED09039}"/>
    <pc:docChg chg="addSld modSld modSection">
      <pc:chgData name="Rajesh A L" userId="S::rajesh.al@ltts.com::67704adc-1f3b-4b04-ab74-a0a586cc9bc0" providerId="AD" clId="Web-{640C941B-48DC-B401-0CC2-8FA90ED09039}" dt="2020-11-27T13:03:41.699" v="51" actId="20577"/>
      <pc:docMkLst>
        <pc:docMk/>
      </pc:docMkLst>
      <pc:sldChg chg="addSp delSp modSp add replId">
        <pc:chgData name="Rajesh A L" userId="S::rajesh.al@ltts.com::67704adc-1f3b-4b04-ab74-a0a586cc9bc0" providerId="AD" clId="Web-{640C941B-48DC-B401-0CC2-8FA90ED09039}" dt="2020-11-27T13:03:41.699" v="50" actId="20577"/>
        <pc:sldMkLst>
          <pc:docMk/>
          <pc:sldMk cId="1192360176" sldId="2008"/>
        </pc:sldMkLst>
        <pc:spChg chg="mod">
          <ac:chgData name="Rajesh A L" userId="S::rajesh.al@ltts.com::67704adc-1f3b-4b04-ab74-a0a586cc9bc0" providerId="AD" clId="Web-{640C941B-48DC-B401-0CC2-8FA90ED09039}" dt="2020-11-27T13:02:09.184" v="7" actId="20577"/>
          <ac:spMkLst>
            <pc:docMk/>
            <pc:sldMk cId="1192360176" sldId="2008"/>
            <ac:spMk id="2" creationId="{4AEB3D72-AFC2-4DC4-892C-71C039F15D8B}"/>
          </ac:spMkLst>
        </pc:spChg>
        <pc:spChg chg="mod">
          <ac:chgData name="Rajesh A L" userId="S::rajesh.al@ltts.com::67704adc-1f3b-4b04-ab74-a0a586cc9bc0" providerId="AD" clId="Web-{640C941B-48DC-B401-0CC2-8FA90ED09039}" dt="2020-11-27T13:02:13.716" v="10" actId="20577"/>
          <ac:spMkLst>
            <pc:docMk/>
            <pc:sldMk cId="1192360176" sldId="2008"/>
            <ac:spMk id="3" creationId="{1247CD7B-5DFA-412E-A7AC-72B644C4EBA9}"/>
          </ac:spMkLst>
        </pc:spChg>
        <pc:spChg chg="add mod">
          <ac:chgData name="Rajesh A L" userId="S::rajesh.al@ltts.com::67704adc-1f3b-4b04-ab74-a0a586cc9bc0" providerId="AD" clId="Web-{640C941B-48DC-B401-0CC2-8FA90ED09039}" dt="2020-11-27T13:03:41.699" v="50" actId="20577"/>
          <ac:spMkLst>
            <pc:docMk/>
            <pc:sldMk cId="1192360176" sldId="2008"/>
            <ac:spMk id="5" creationId="{004AAE45-B318-48FC-AF65-4DA05580F290}"/>
          </ac:spMkLst>
        </pc:spChg>
        <pc:picChg chg="del">
          <ac:chgData name="Rajesh A L" userId="S::rajesh.al@ltts.com::67704adc-1f3b-4b04-ab74-a0a586cc9bc0" providerId="AD" clId="Web-{640C941B-48DC-B401-0CC2-8FA90ED09039}" dt="2020-11-27T13:02:15.669" v="13"/>
          <ac:picMkLst>
            <pc:docMk/>
            <pc:sldMk cId="1192360176" sldId="2008"/>
            <ac:picMk id="4" creationId="{AB2725C8-0C8D-4FD0-A793-86003F084CDB}"/>
          </ac:picMkLst>
        </pc:picChg>
      </pc:sldChg>
    </pc:docChg>
  </pc:docChgLst>
  <pc:docChgLst>
    <pc:chgData name="Sudharshan Kumaresan" userId="S::sudharshan.kumaresan@ltts.com::727d4a43-dcc9-40ec-8d34-cf4dabbe551f" providerId="AD" clId="Web-{0F6F5C4C-A6D4-9D39-83A4-E45012E939C2}"/>
    <pc:docChg chg="modSld">
      <pc:chgData name="Sudharshan Kumaresan" userId="S::sudharshan.kumaresan@ltts.com::727d4a43-dcc9-40ec-8d34-cf4dabbe551f" providerId="AD" clId="Web-{0F6F5C4C-A6D4-9D39-83A4-E45012E939C2}" dt="2020-11-26T04:19:41.504" v="130"/>
      <pc:docMkLst>
        <pc:docMk/>
      </pc:docMkLst>
      <pc:sldChg chg="modSp">
        <pc:chgData name="Sudharshan Kumaresan" userId="S::sudharshan.kumaresan@ltts.com::727d4a43-dcc9-40ec-8d34-cf4dabbe551f" providerId="AD" clId="Web-{0F6F5C4C-A6D4-9D39-83A4-E45012E939C2}" dt="2020-11-26T04:19:41.504" v="130"/>
        <pc:sldMkLst>
          <pc:docMk/>
          <pc:sldMk cId="936123703" sldId="1983"/>
        </pc:sldMkLst>
        <pc:graphicFrameChg chg="modGraphic">
          <ac:chgData name="Sudharshan Kumaresan" userId="S::sudharshan.kumaresan@ltts.com::727d4a43-dcc9-40ec-8d34-cf4dabbe551f" providerId="AD" clId="Web-{0F6F5C4C-A6D4-9D39-83A4-E45012E939C2}" dt="2020-11-26T04:19:41.504" v="130"/>
          <ac:graphicFrameMkLst>
            <pc:docMk/>
            <pc:sldMk cId="936123703" sldId="1983"/>
            <ac:graphicFrameMk id="3" creationId="{89EC5743-A6F5-4185-B374-346B088C5B3C}"/>
          </ac:graphicFrameMkLst>
        </pc:graphicFrameChg>
      </pc:sldChg>
      <pc:sldChg chg="modSp">
        <pc:chgData name="Sudharshan Kumaresan" userId="S::sudharshan.kumaresan@ltts.com::727d4a43-dcc9-40ec-8d34-cf4dabbe551f" providerId="AD" clId="Web-{0F6F5C4C-A6D4-9D39-83A4-E45012E939C2}" dt="2020-11-26T04:19:29.004" v="128"/>
        <pc:sldMkLst>
          <pc:docMk/>
          <pc:sldMk cId="1802063338" sldId="1986"/>
        </pc:sldMkLst>
        <pc:graphicFrameChg chg="mod modGraphic">
          <ac:chgData name="Sudharshan Kumaresan" userId="S::sudharshan.kumaresan@ltts.com::727d4a43-dcc9-40ec-8d34-cf4dabbe551f" providerId="AD" clId="Web-{0F6F5C4C-A6D4-9D39-83A4-E45012E939C2}" dt="2020-11-26T04:19:29.004" v="128"/>
          <ac:graphicFrameMkLst>
            <pc:docMk/>
            <pc:sldMk cId="1802063338" sldId="1986"/>
            <ac:graphicFrameMk id="6" creationId="{0E3E4B0D-6F78-42D5-9CB6-A4161639F4E5}"/>
          </ac:graphicFrameMkLst>
        </pc:graphicFrameChg>
      </pc:sldChg>
    </pc:docChg>
  </pc:docChgLst>
  <pc:docChgLst>
    <pc:chgData name="Rajesh A L" userId="S::rajesh.al@ltts.com::67704adc-1f3b-4b04-ab74-a0a586cc9bc0" providerId="AD" clId="Web-{488AC531-1E38-7E13-46CE-E0FCBCD74631}"/>
    <pc:docChg chg="addSld delSld modSld modSection">
      <pc:chgData name="Rajesh A L" userId="S::rajesh.al@ltts.com::67704adc-1f3b-4b04-ab74-a0a586cc9bc0" providerId="AD" clId="Web-{488AC531-1E38-7E13-46CE-E0FCBCD74631}" dt="2020-12-01T04:56:10.777" v="441" actId="1076"/>
      <pc:docMkLst>
        <pc:docMk/>
      </pc:docMkLst>
      <pc:sldChg chg="modSp">
        <pc:chgData name="Rajesh A L" userId="S::rajesh.al@ltts.com::67704adc-1f3b-4b04-ab74-a0a586cc9bc0" providerId="AD" clId="Web-{488AC531-1E38-7E13-46CE-E0FCBCD74631}" dt="2020-12-01T04:27:31.928" v="436" actId="20577"/>
        <pc:sldMkLst>
          <pc:docMk/>
          <pc:sldMk cId="3963494369" sldId="1972"/>
        </pc:sldMkLst>
        <pc:spChg chg="mod">
          <ac:chgData name="Rajesh A L" userId="S::rajesh.al@ltts.com::67704adc-1f3b-4b04-ab74-a0a586cc9bc0" providerId="AD" clId="Web-{488AC531-1E38-7E13-46CE-E0FCBCD74631}" dt="2020-12-01T04:27:31.928" v="436" actId="20577"/>
          <ac:spMkLst>
            <pc:docMk/>
            <pc:sldMk cId="3963494369" sldId="1972"/>
            <ac:spMk id="2" creationId="{8D810801-7019-4634-8936-FD8E8CD7F6C5}"/>
          </ac:spMkLst>
        </pc:spChg>
      </pc:sldChg>
      <pc:sldChg chg="modSp">
        <pc:chgData name="Rajesh A L" userId="S::rajesh.al@ltts.com::67704adc-1f3b-4b04-ab74-a0a586cc9bc0" providerId="AD" clId="Web-{488AC531-1E38-7E13-46CE-E0FCBCD74631}" dt="2020-12-01T04:56:10.777" v="441" actId="1076"/>
        <pc:sldMkLst>
          <pc:docMk/>
          <pc:sldMk cId="3044612812" sldId="2007"/>
        </pc:sldMkLst>
        <pc:spChg chg="mod">
          <ac:chgData name="Rajesh A L" userId="S::rajesh.al@ltts.com::67704adc-1f3b-4b04-ab74-a0a586cc9bc0" providerId="AD" clId="Web-{488AC531-1E38-7E13-46CE-E0FCBCD74631}" dt="2020-12-01T04:06:05.689" v="0" actId="20577"/>
          <ac:spMkLst>
            <pc:docMk/>
            <pc:sldMk cId="3044612812" sldId="2007"/>
            <ac:spMk id="2" creationId="{60B58739-456D-4340-9CE0-C253EF85ED43}"/>
          </ac:spMkLst>
        </pc:spChg>
        <pc:spChg chg="mod">
          <ac:chgData name="Rajesh A L" userId="S::rajesh.al@ltts.com::67704adc-1f3b-4b04-ab74-a0a586cc9bc0" providerId="AD" clId="Web-{488AC531-1E38-7E13-46CE-E0FCBCD74631}" dt="2020-12-01T04:06:16.799" v="6" actId="20577"/>
          <ac:spMkLst>
            <pc:docMk/>
            <pc:sldMk cId="3044612812" sldId="2007"/>
            <ac:spMk id="11" creationId="{366F561B-ABE9-4C36-ADDA-701327059D1C}"/>
          </ac:spMkLst>
        </pc:spChg>
        <pc:picChg chg="mod">
          <ac:chgData name="Rajesh A L" userId="S::rajesh.al@ltts.com::67704adc-1f3b-4b04-ab74-a0a586cc9bc0" providerId="AD" clId="Web-{488AC531-1E38-7E13-46CE-E0FCBCD74631}" dt="2020-12-01T04:56:10.777" v="441" actId="1076"/>
          <ac:picMkLst>
            <pc:docMk/>
            <pc:sldMk cId="3044612812" sldId="2007"/>
            <ac:picMk id="5" creationId="{ED2BD6CC-28C2-45F8-84B8-4E96E47887C6}"/>
          </ac:picMkLst>
        </pc:picChg>
        <pc:picChg chg="mod">
          <ac:chgData name="Rajesh A L" userId="S::rajesh.al@ltts.com::67704adc-1f3b-4b04-ab74-a0a586cc9bc0" providerId="AD" clId="Web-{488AC531-1E38-7E13-46CE-E0FCBCD74631}" dt="2020-12-01T04:55:56.573" v="439" actId="1076"/>
          <ac:picMkLst>
            <pc:docMk/>
            <pc:sldMk cId="3044612812" sldId="2007"/>
            <ac:picMk id="6" creationId="{B26216EF-CE0B-49F8-9416-7D8964FF6AC4}"/>
          </ac:picMkLst>
        </pc:picChg>
        <pc:picChg chg="mod">
          <ac:chgData name="Rajesh A L" userId="S::rajesh.al@ltts.com::67704adc-1f3b-4b04-ab74-a0a586cc9bc0" providerId="AD" clId="Web-{488AC531-1E38-7E13-46CE-E0FCBCD74631}" dt="2020-12-01T04:16:26.965" v="408" actId="14100"/>
          <ac:picMkLst>
            <pc:docMk/>
            <pc:sldMk cId="3044612812" sldId="2007"/>
            <ac:picMk id="9" creationId="{CA3073D2-197B-47CE-BB7D-BBD8340C9A4D}"/>
          </ac:picMkLst>
        </pc:picChg>
      </pc:sldChg>
      <pc:sldChg chg="addSp modSp">
        <pc:chgData name="Rajesh A L" userId="S::rajesh.al@ltts.com::67704adc-1f3b-4b04-ab74-a0a586cc9bc0" providerId="AD" clId="Web-{488AC531-1E38-7E13-46CE-E0FCBCD74631}" dt="2020-12-01T04:10:04.849" v="406" actId="1076"/>
        <pc:sldMkLst>
          <pc:docMk/>
          <pc:sldMk cId="3349680677" sldId="2011"/>
        </pc:sldMkLst>
        <pc:spChg chg="add mod">
          <ac:chgData name="Rajesh A L" userId="S::rajesh.al@ltts.com::67704adc-1f3b-4b04-ab74-a0a586cc9bc0" providerId="AD" clId="Web-{488AC531-1E38-7E13-46CE-E0FCBCD74631}" dt="2020-12-01T04:09:59.599" v="403" actId="20577"/>
          <ac:spMkLst>
            <pc:docMk/>
            <pc:sldMk cId="3349680677" sldId="2011"/>
            <ac:spMk id="3" creationId="{61F317F3-1287-4DB8-A0A4-8F333A950983}"/>
          </ac:spMkLst>
        </pc:spChg>
        <pc:grpChg chg="mod">
          <ac:chgData name="Rajesh A L" userId="S::rajesh.al@ltts.com::67704adc-1f3b-4b04-ab74-a0a586cc9bc0" providerId="AD" clId="Web-{488AC531-1E38-7E13-46CE-E0FCBCD74631}" dt="2020-12-01T04:10:02.990" v="405" actId="1076"/>
          <ac:grpSpMkLst>
            <pc:docMk/>
            <pc:sldMk cId="3349680677" sldId="2011"/>
            <ac:grpSpMk id="6" creationId="{8EB1CF8A-764D-41C0-988D-770727F35027}"/>
          </ac:grpSpMkLst>
        </pc:grpChg>
        <pc:grpChg chg="mod">
          <ac:chgData name="Rajesh A L" userId="S::rajesh.al@ltts.com::67704adc-1f3b-4b04-ab74-a0a586cc9bc0" providerId="AD" clId="Web-{488AC531-1E38-7E13-46CE-E0FCBCD74631}" dt="2020-12-01T04:10:04.849" v="406" actId="1076"/>
          <ac:grpSpMkLst>
            <pc:docMk/>
            <pc:sldMk cId="3349680677" sldId="2011"/>
            <ac:grpSpMk id="8" creationId="{48B52C5B-C8D7-416E-9CEC-F3B5F56043F5}"/>
          </ac:grpSpMkLst>
        </pc:grpChg>
      </pc:sldChg>
      <pc:sldChg chg="addSp delSp modSp add mod replId modClrScheme chgLayout">
        <pc:chgData name="Rajesh A L" userId="S::rajesh.al@ltts.com::67704adc-1f3b-4b04-ab74-a0a586cc9bc0" providerId="AD" clId="Web-{488AC531-1E38-7E13-46CE-E0FCBCD74631}" dt="2020-12-01T04:21:52.563" v="430" actId="14100"/>
        <pc:sldMkLst>
          <pc:docMk/>
          <pc:sldMk cId="1199540593" sldId="2020"/>
        </pc:sldMkLst>
        <pc:spChg chg="del">
          <ac:chgData name="Rajesh A L" userId="S::rajesh.al@ltts.com::67704adc-1f3b-4b04-ab74-a0a586cc9bc0" providerId="AD" clId="Web-{488AC531-1E38-7E13-46CE-E0FCBCD74631}" dt="2020-12-01T04:20:33.093" v="415"/>
          <ac:spMkLst>
            <pc:docMk/>
            <pc:sldMk cId="1199540593" sldId="2020"/>
            <ac:spMk id="4" creationId="{03112296-1C12-491A-BFFA-E65B6F6C1104}"/>
          </ac:spMkLst>
        </pc:spChg>
        <pc:spChg chg="del">
          <ac:chgData name="Rajesh A L" userId="S::rajesh.al@ltts.com::67704adc-1f3b-4b04-ab74-a0a586cc9bc0" providerId="AD" clId="Web-{488AC531-1E38-7E13-46CE-E0FCBCD74631}" dt="2020-12-01T04:20:33.062" v="412"/>
          <ac:spMkLst>
            <pc:docMk/>
            <pc:sldMk cId="1199540593" sldId="2020"/>
            <ac:spMk id="6" creationId="{85602454-2FDE-4B68-A3B7-835CF94C3491}"/>
          </ac:spMkLst>
        </pc:spChg>
        <pc:spChg chg="add del mod">
          <ac:chgData name="Rajesh A L" userId="S::rajesh.al@ltts.com::67704adc-1f3b-4b04-ab74-a0a586cc9bc0" providerId="AD" clId="Web-{488AC531-1E38-7E13-46CE-E0FCBCD74631}" dt="2020-12-01T04:20:54.734" v="418"/>
          <ac:spMkLst>
            <pc:docMk/>
            <pc:sldMk cId="1199540593" sldId="2020"/>
            <ac:spMk id="7" creationId="{8ED4C543-C159-45F5-B371-2F4E171FC595}"/>
          </ac:spMkLst>
        </pc:spChg>
        <pc:spChg chg="del">
          <ac:chgData name="Rajesh A L" userId="S::rajesh.al@ltts.com::67704adc-1f3b-4b04-ab74-a0a586cc9bc0" providerId="AD" clId="Web-{488AC531-1E38-7E13-46CE-E0FCBCD74631}" dt="2020-12-01T04:20:33.062" v="410"/>
          <ac:spMkLst>
            <pc:docMk/>
            <pc:sldMk cId="1199540593" sldId="2020"/>
            <ac:spMk id="12" creationId="{9C158B0D-F632-461C-82E4-A43C70EBEFF7}"/>
          </ac:spMkLst>
        </pc:spChg>
        <pc:spChg chg="mod">
          <ac:chgData name="Rajesh A L" userId="S::rajesh.al@ltts.com::67704adc-1f3b-4b04-ab74-a0a586cc9bc0" providerId="AD" clId="Web-{488AC531-1E38-7E13-46CE-E0FCBCD74631}" dt="2020-12-01T04:21:07.953" v="423"/>
          <ac:spMkLst>
            <pc:docMk/>
            <pc:sldMk cId="1199540593" sldId="2020"/>
            <ac:spMk id="13" creationId="{FE940C40-E631-48BE-9FD4-DCAA4F75DD32}"/>
          </ac:spMkLst>
        </pc:spChg>
        <pc:spChg chg="add mod">
          <ac:chgData name="Rajesh A L" userId="S::rajesh.al@ltts.com::67704adc-1f3b-4b04-ab74-a0a586cc9bc0" providerId="AD" clId="Web-{488AC531-1E38-7E13-46CE-E0FCBCD74631}" dt="2020-12-01T04:21:07.953" v="423"/>
          <ac:spMkLst>
            <pc:docMk/>
            <pc:sldMk cId="1199540593" sldId="2020"/>
            <ac:spMk id="18" creationId="{4D3CB4BB-2EF9-48F2-BECC-38463BDAD21F}"/>
          </ac:spMkLst>
        </pc:spChg>
        <pc:picChg chg="del">
          <ac:chgData name="Rajesh A L" userId="S::rajesh.al@ltts.com::67704adc-1f3b-4b04-ab74-a0a586cc9bc0" providerId="AD" clId="Web-{488AC531-1E38-7E13-46CE-E0FCBCD74631}" dt="2020-12-01T04:20:33.062" v="414"/>
          <ac:picMkLst>
            <pc:docMk/>
            <pc:sldMk cId="1199540593" sldId="2020"/>
            <ac:picMk id="3" creationId="{2260CBFF-CF0B-4FF8-958B-A17613286F20}"/>
          </ac:picMkLst>
        </pc:picChg>
        <pc:picChg chg="del">
          <ac:chgData name="Rajesh A L" userId="S::rajesh.al@ltts.com::67704adc-1f3b-4b04-ab74-a0a586cc9bc0" providerId="AD" clId="Web-{488AC531-1E38-7E13-46CE-E0FCBCD74631}" dt="2020-12-01T04:20:33.062" v="413"/>
          <ac:picMkLst>
            <pc:docMk/>
            <pc:sldMk cId="1199540593" sldId="2020"/>
            <ac:picMk id="5" creationId="{1A94056C-868D-4984-AEE6-01138F83462D}"/>
          </ac:picMkLst>
        </pc:picChg>
        <pc:picChg chg="add mod ord modCrop">
          <ac:chgData name="Rajesh A L" userId="S::rajesh.al@ltts.com::67704adc-1f3b-4b04-ab74-a0a586cc9bc0" providerId="AD" clId="Web-{488AC531-1E38-7E13-46CE-E0FCBCD74631}" dt="2020-12-01T04:21:52.563" v="430" actId="14100"/>
          <ac:picMkLst>
            <pc:docMk/>
            <pc:sldMk cId="1199540593" sldId="2020"/>
            <ac:picMk id="8" creationId="{68CDE5CA-1464-4325-8D15-61D0647396A4}"/>
          </ac:picMkLst>
        </pc:picChg>
        <pc:picChg chg="add mod modCrop">
          <ac:chgData name="Rajesh A L" userId="S::rajesh.al@ltts.com::67704adc-1f3b-4b04-ab74-a0a586cc9bc0" providerId="AD" clId="Web-{488AC531-1E38-7E13-46CE-E0FCBCD74631}" dt="2020-12-01T04:21:38.594" v="427" actId="1076"/>
          <ac:picMkLst>
            <pc:docMk/>
            <pc:sldMk cId="1199540593" sldId="2020"/>
            <ac:picMk id="9" creationId="{0554672C-C0DE-491B-A3DA-7F39C5146061}"/>
          </ac:picMkLst>
        </pc:picChg>
        <pc:picChg chg="del">
          <ac:chgData name="Rajesh A L" userId="S::rajesh.al@ltts.com::67704adc-1f3b-4b04-ab74-a0a586cc9bc0" providerId="AD" clId="Web-{488AC531-1E38-7E13-46CE-E0FCBCD74631}" dt="2020-12-01T04:20:33.062" v="411"/>
          <ac:picMkLst>
            <pc:docMk/>
            <pc:sldMk cId="1199540593" sldId="2020"/>
            <ac:picMk id="11" creationId="{916C2774-C836-42F4-AB5F-0DDAA6696F87}"/>
          </ac:picMkLst>
        </pc:picChg>
      </pc:sldChg>
      <pc:sldChg chg="add del replId">
        <pc:chgData name="Rajesh A L" userId="S::rajesh.al@ltts.com::67704adc-1f3b-4b04-ab74-a0a586cc9bc0" providerId="AD" clId="Web-{488AC531-1E38-7E13-46CE-E0FCBCD74631}" dt="2020-12-01T04:20:37.281" v="417"/>
        <pc:sldMkLst>
          <pc:docMk/>
          <pc:sldMk cId="2540223468" sldId="2021"/>
        </pc:sldMkLst>
      </pc:sldChg>
    </pc:docChg>
  </pc:docChgLst>
  <pc:docChgLst>
    <pc:chgData name="Parthkumar Shah" userId="S::parthkumar.shah@ltts.com::fd977dd9-40fc-4774-87a7-fbe953d51968" providerId="AD" clId="Web-{0EB008E9-4CC2-4FA9-44B6-41C2FA0BBAF9}"/>
    <pc:docChg chg="addSld modSld modSection">
      <pc:chgData name="Parthkumar Shah" userId="S::parthkumar.shah@ltts.com::fd977dd9-40fc-4774-87a7-fbe953d51968" providerId="AD" clId="Web-{0EB008E9-4CC2-4FA9-44B6-41C2FA0BBAF9}" dt="2020-11-28T04:18:02.110" v="834" actId="20577"/>
      <pc:docMkLst>
        <pc:docMk/>
      </pc:docMkLst>
      <pc:sldChg chg="modSp">
        <pc:chgData name="Parthkumar Shah" userId="S::parthkumar.shah@ltts.com::fd977dd9-40fc-4774-87a7-fbe953d51968" providerId="AD" clId="Web-{0EB008E9-4CC2-4FA9-44B6-41C2FA0BBAF9}" dt="2020-11-28T04:07:04.053" v="696" actId="20577"/>
        <pc:sldMkLst>
          <pc:docMk/>
          <pc:sldMk cId="3677120986" sldId="1998"/>
        </pc:sldMkLst>
        <pc:spChg chg="mod">
          <ac:chgData name="Parthkumar Shah" userId="S::parthkumar.shah@ltts.com::fd977dd9-40fc-4774-87a7-fbe953d51968" providerId="AD" clId="Web-{0EB008E9-4CC2-4FA9-44B6-41C2FA0BBAF9}" dt="2020-11-28T03:44:58.564" v="2" actId="20577"/>
          <ac:spMkLst>
            <pc:docMk/>
            <pc:sldMk cId="3677120986" sldId="1998"/>
            <ac:spMk id="7" creationId="{572D1488-58F7-4715-A294-8A7508480563}"/>
          </ac:spMkLst>
        </pc:spChg>
        <pc:spChg chg="mod">
          <ac:chgData name="Parthkumar Shah" userId="S::parthkumar.shah@ltts.com::fd977dd9-40fc-4774-87a7-fbe953d51968" providerId="AD" clId="Web-{0EB008E9-4CC2-4FA9-44B6-41C2FA0BBAF9}" dt="2020-11-28T04:07:04.053" v="696" actId="20577"/>
          <ac:spMkLst>
            <pc:docMk/>
            <pc:sldMk cId="3677120986" sldId="1998"/>
            <ac:spMk id="8" creationId="{EE17F93B-9188-4BD0-895D-A8ED8A6EBC13}"/>
          </ac:spMkLst>
        </pc:spChg>
        <pc:spChg chg="mod">
          <ac:chgData name="Parthkumar Shah" userId="S::parthkumar.shah@ltts.com::fd977dd9-40fc-4774-87a7-fbe953d51968" providerId="AD" clId="Web-{0EB008E9-4CC2-4FA9-44B6-41C2FA0BBAF9}" dt="2020-11-28T03:45:10.830" v="5" actId="20577"/>
          <ac:spMkLst>
            <pc:docMk/>
            <pc:sldMk cId="3677120986" sldId="1998"/>
            <ac:spMk id="10" creationId="{1233D23A-549A-417E-B589-30D596731572}"/>
          </ac:spMkLst>
        </pc:spChg>
        <pc:graphicFrameChg chg="mod modGraphic">
          <ac:chgData name="Parthkumar Shah" userId="S::parthkumar.shah@ltts.com::fd977dd9-40fc-4774-87a7-fbe953d51968" providerId="AD" clId="Web-{0EB008E9-4CC2-4FA9-44B6-41C2FA0BBAF9}" dt="2020-11-28T04:06:46.053" v="692"/>
          <ac:graphicFrameMkLst>
            <pc:docMk/>
            <pc:sldMk cId="3677120986" sldId="1998"/>
            <ac:graphicFrameMk id="4" creationId="{704352FA-2506-41B3-9D01-0CB6D0D33346}"/>
          </ac:graphicFrameMkLst>
        </pc:graphicFrameChg>
      </pc:sldChg>
      <pc:sldChg chg="addSp delSp modSp add replId">
        <pc:chgData name="Parthkumar Shah" userId="S::parthkumar.shah@ltts.com::fd977dd9-40fc-4774-87a7-fbe953d51968" providerId="AD" clId="Web-{0EB008E9-4CC2-4FA9-44B6-41C2FA0BBAF9}" dt="2020-11-28T04:18:02.110" v="833" actId="20577"/>
        <pc:sldMkLst>
          <pc:docMk/>
          <pc:sldMk cId="3349680677" sldId="2011"/>
        </pc:sldMkLst>
        <pc:spChg chg="del">
          <ac:chgData name="Parthkumar Shah" userId="S::parthkumar.shah@ltts.com::fd977dd9-40fc-4774-87a7-fbe953d51968" providerId="AD" clId="Web-{0EB008E9-4CC2-4FA9-44B6-41C2FA0BBAF9}" dt="2020-11-28T03:57:55.420" v="439"/>
          <ac:spMkLst>
            <pc:docMk/>
            <pc:sldMk cId="3349680677" sldId="2011"/>
            <ac:spMk id="3" creationId="{1247CD7B-5DFA-412E-A7AC-72B644C4EBA9}"/>
          </ac:spMkLst>
        </pc:spChg>
        <pc:spChg chg="del">
          <ac:chgData name="Parthkumar Shah" userId="S::parthkumar.shah@ltts.com::fd977dd9-40fc-4774-87a7-fbe953d51968" providerId="AD" clId="Web-{0EB008E9-4CC2-4FA9-44B6-41C2FA0BBAF9}" dt="2020-11-28T03:50:02.053" v="46"/>
          <ac:spMkLst>
            <pc:docMk/>
            <pc:sldMk cId="3349680677" sldId="2011"/>
            <ac:spMk id="4" creationId="{2C7C80E7-ACBB-44E6-88A7-A07746A7484D}"/>
          </ac:spMkLst>
        </pc:spChg>
        <pc:spChg chg="del">
          <ac:chgData name="Parthkumar Shah" userId="S::parthkumar.shah@ltts.com::fd977dd9-40fc-4774-87a7-fbe953d51968" providerId="AD" clId="Web-{0EB008E9-4CC2-4FA9-44B6-41C2FA0BBAF9}" dt="2020-11-28T03:49:12.740" v="34"/>
          <ac:spMkLst>
            <pc:docMk/>
            <pc:sldMk cId="3349680677" sldId="2011"/>
            <ac:spMk id="6" creationId="{F1429BCF-0211-43BE-8F2B-AE28C8549DAC}"/>
          </ac:spMkLst>
        </pc:spChg>
        <pc:spChg chg="del">
          <ac:chgData name="Parthkumar Shah" userId="S::parthkumar.shah@ltts.com::fd977dd9-40fc-4774-87a7-fbe953d51968" providerId="AD" clId="Web-{0EB008E9-4CC2-4FA9-44B6-41C2FA0BBAF9}" dt="2020-11-28T03:49:14.005" v="35"/>
          <ac:spMkLst>
            <pc:docMk/>
            <pc:sldMk cId="3349680677" sldId="2011"/>
            <ac:spMk id="7" creationId="{572D1488-58F7-4715-A294-8A7508480563}"/>
          </ac:spMkLst>
        </pc:spChg>
        <pc:spChg chg="del">
          <ac:chgData name="Parthkumar Shah" userId="S::parthkumar.shah@ltts.com::fd977dd9-40fc-4774-87a7-fbe953d51968" providerId="AD" clId="Web-{0EB008E9-4CC2-4FA9-44B6-41C2FA0BBAF9}" dt="2020-11-28T03:50:03.491" v="47"/>
          <ac:spMkLst>
            <pc:docMk/>
            <pc:sldMk cId="3349680677" sldId="2011"/>
            <ac:spMk id="9" creationId="{3D09F473-BEFF-4AC8-9541-ACBCD8D9E7A2}"/>
          </ac:spMkLst>
        </pc:spChg>
        <pc:spChg chg="del">
          <ac:chgData name="Parthkumar Shah" userId="S::parthkumar.shah@ltts.com::fd977dd9-40fc-4774-87a7-fbe953d51968" providerId="AD" clId="Web-{0EB008E9-4CC2-4FA9-44B6-41C2FA0BBAF9}" dt="2020-11-28T03:49:55.209" v="39"/>
          <ac:spMkLst>
            <pc:docMk/>
            <pc:sldMk cId="3349680677" sldId="2011"/>
            <ac:spMk id="10" creationId="{2384C484-ABEE-4D5C-8B3C-CD13AD3B3872}"/>
          </ac:spMkLst>
        </pc:spChg>
        <pc:spChg chg="del mod">
          <ac:chgData name="Parthkumar Shah" userId="S::parthkumar.shah@ltts.com::fd977dd9-40fc-4774-87a7-fbe953d51968" providerId="AD" clId="Web-{0EB008E9-4CC2-4FA9-44B6-41C2FA0BBAF9}" dt="2020-11-28T03:50:00.240" v="45"/>
          <ac:spMkLst>
            <pc:docMk/>
            <pc:sldMk cId="3349680677" sldId="2011"/>
            <ac:spMk id="11" creationId="{DBF434BA-E840-46D3-9976-EFEFBA77D55A}"/>
          </ac:spMkLst>
        </pc:spChg>
        <pc:spChg chg="del">
          <ac:chgData name="Parthkumar Shah" userId="S::parthkumar.shah@ltts.com::fd977dd9-40fc-4774-87a7-fbe953d51968" providerId="AD" clId="Web-{0EB008E9-4CC2-4FA9-44B6-41C2FA0BBAF9}" dt="2020-11-28T03:49:14.880" v="36"/>
          <ac:spMkLst>
            <pc:docMk/>
            <pc:sldMk cId="3349680677" sldId="2011"/>
            <ac:spMk id="12" creationId="{B9730CDD-F818-4AE3-8886-3E730E886853}"/>
          </ac:spMkLst>
        </pc:spChg>
        <pc:spChg chg="del">
          <ac:chgData name="Parthkumar Shah" userId="S::parthkumar.shah@ltts.com::fd977dd9-40fc-4774-87a7-fbe953d51968" providerId="AD" clId="Web-{0EB008E9-4CC2-4FA9-44B6-41C2FA0BBAF9}" dt="2020-11-28T03:49:15.193" v="37"/>
          <ac:spMkLst>
            <pc:docMk/>
            <pc:sldMk cId="3349680677" sldId="2011"/>
            <ac:spMk id="13" creationId="{0AB77393-9931-4498-974D-212DED9F0F99}"/>
          </ac:spMkLst>
        </pc:spChg>
        <pc:spChg chg="mod">
          <ac:chgData name="Parthkumar Shah" userId="S::parthkumar.shah@ltts.com::fd977dd9-40fc-4774-87a7-fbe953d51968" providerId="AD" clId="Web-{0EB008E9-4CC2-4FA9-44B6-41C2FA0BBAF9}" dt="2020-11-28T03:49:05.333" v="31" actId="20577"/>
          <ac:spMkLst>
            <pc:docMk/>
            <pc:sldMk cId="3349680677" sldId="2011"/>
            <ac:spMk id="14" creationId="{BEA2398A-F74B-4DF7-B105-254092A12F91}"/>
          </ac:spMkLst>
        </pc:spChg>
        <pc:spChg chg="add mod">
          <ac:chgData name="Parthkumar Shah" userId="S::parthkumar.shah@ltts.com::fd977dd9-40fc-4774-87a7-fbe953d51968" providerId="AD" clId="Web-{0EB008E9-4CC2-4FA9-44B6-41C2FA0BBAF9}" dt="2020-11-28T04:15:54.609" v="795" actId="20577"/>
          <ac:spMkLst>
            <pc:docMk/>
            <pc:sldMk cId="3349680677" sldId="2011"/>
            <ac:spMk id="17" creationId="{40EBACB0-7619-493F-88FF-A9A448FC6F00}"/>
          </ac:spMkLst>
        </pc:spChg>
        <pc:spChg chg="add mod">
          <ac:chgData name="Parthkumar Shah" userId="S::parthkumar.shah@ltts.com::fd977dd9-40fc-4774-87a7-fbe953d51968" providerId="AD" clId="Web-{0EB008E9-4CC2-4FA9-44B6-41C2FA0BBAF9}" dt="2020-11-28T04:18:02.110" v="833" actId="20577"/>
          <ac:spMkLst>
            <pc:docMk/>
            <pc:sldMk cId="3349680677" sldId="2011"/>
            <ac:spMk id="18" creationId="{B2B1C7B0-B062-4B5E-8B63-162E781CBB26}"/>
          </ac:spMkLst>
        </pc:spChg>
        <pc:spChg chg="add mod">
          <ac:chgData name="Parthkumar Shah" userId="S::parthkumar.shah@ltts.com::fd977dd9-40fc-4774-87a7-fbe953d51968" providerId="AD" clId="Web-{0EB008E9-4CC2-4FA9-44B6-41C2FA0BBAF9}" dt="2020-11-28T04:16:11.374" v="801" actId="1076"/>
          <ac:spMkLst>
            <pc:docMk/>
            <pc:sldMk cId="3349680677" sldId="2011"/>
            <ac:spMk id="20" creationId="{CE5EB350-CAD9-4D7C-B196-A345B623F41E}"/>
          </ac:spMkLst>
        </pc:spChg>
        <pc:spChg chg="add mod">
          <ac:chgData name="Parthkumar Shah" userId="S::parthkumar.shah@ltts.com::fd977dd9-40fc-4774-87a7-fbe953d51968" providerId="AD" clId="Web-{0EB008E9-4CC2-4FA9-44B6-41C2FA0BBAF9}" dt="2020-11-28T04:16:02.530" v="800" actId="1076"/>
          <ac:spMkLst>
            <pc:docMk/>
            <pc:sldMk cId="3349680677" sldId="2011"/>
            <ac:spMk id="22" creationId="{CAF89687-B21D-4B02-B7F8-050196E9ADA5}"/>
          </ac:spMkLst>
        </pc:spChg>
        <pc:graphicFrameChg chg="add mod modGraphic">
          <ac:chgData name="Parthkumar Shah" userId="S::parthkumar.shah@ltts.com::fd977dd9-40fc-4774-87a7-fbe953d51968" providerId="AD" clId="Web-{0EB008E9-4CC2-4FA9-44B6-41C2FA0BBAF9}" dt="2020-11-28T04:15:46.218" v="793" actId="1076"/>
          <ac:graphicFrameMkLst>
            <pc:docMk/>
            <pc:sldMk cId="3349680677" sldId="2011"/>
            <ac:graphicFrameMk id="8" creationId="{9D788881-E247-4FCF-82F3-292488CACE4B}"/>
          </ac:graphicFrameMkLst>
        </pc:graphicFrameChg>
        <pc:picChg chg="del">
          <ac:chgData name="Parthkumar Shah" userId="S::parthkumar.shah@ltts.com::fd977dd9-40fc-4774-87a7-fbe953d51968" providerId="AD" clId="Web-{0EB008E9-4CC2-4FA9-44B6-41C2FA0BBAF9}" dt="2020-11-28T03:49:54.444" v="38"/>
          <ac:picMkLst>
            <pc:docMk/>
            <pc:sldMk cId="3349680677" sldId="2011"/>
            <ac:picMk id="2" creationId="{B82C4428-2255-4E44-A935-B5401ACCB6A7}"/>
          </ac:picMkLst>
        </pc:picChg>
        <pc:picChg chg="del">
          <ac:chgData name="Parthkumar Shah" userId="S::parthkumar.shah@ltts.com::fd977dd9-40fc-4774-87a7-fbe953d51968" providerId="AD" clId="Web-{0EB008E9-4CC2-4FA9-44B6-41C2FA0BBAF9}" dt="2020-11-28T03:49:58.834" v="44"/>
          <ac:picMkLst>
            <pc:docMk/>
            <pc:sldMk cId="3349680677" sldId="2011"/>
            <ac:picMk id="15" creationId="{7B35619B-5064-4DDB-8843-B3BB238C60A2}"/>
          </ac:picMkLst>
        </pc:picChg>
      </pc:sldChg>
      <pc:sldChg chg="addSp delSp modSp add replId">
        <pc:chgData name="Parthkumar Shah" userId="S::parthkumar.shah@ltts.com::fd977dd9-40fc-4774-87a7-fbe953d51968" providerId="AD" clId="Web-{0EB008E9-4CC2-4FA9-44B6-41C2FA0BBAF9}" dt="2020-11-28T04:17:52.001" v="830" actId="20577"/>
        <pc:sldMkLst>
          <pc:docMk/>
          <pc:sldMk cId="2383137404" sldId="2013"/>
        </pc:sldMkLst>
        <pc:spChg chg="add del mod">
          <ac:chgData name="Parthkumar Shah" userId="S::parthkumar.shah@ltts.com::fd977dd9-40fc-4774-87a7-fbe953d51968" providerId="AD" clId="Web-{0EB008E9-4CC2-4FA9-44B6-41C2FA0BBAF9}" dt="2020-11-28T04:01:08.110" v="552"/>
          <ac:spMkLst>
            <pc:docMk/>
            <pc:sldMk cId="2383137404" sldId="2013"/>
            <ac:spMk id="3" creationId="{07E98EF0-8685-4786-810B-295C55B9279A}"/>
          </ac:spMkLst>
        </pc:spChg>
        <pc:spChg chg="del">
          <ac:chgData name="Parthkumar Shah" userId="S::parthkumar.shah@ltts.com::fd977dd9-40fc-4774-87a7-fbe953d51968" providerId="AD" clId="Web-{0EB008E9-4CC2-4FA9-44B6-41C2FA0BBAF9}" dt="2020-11-28T04:01:13.095" v="554"/>
          <ac:spMkLst>
            <pc:docMk/>
            <pc:sldMk cId="2383137404" sldId="2013"/>
            <ac:spMk id="5" creationId="{0D9BA0CD-EDEB-4619-938B-86FFFF75D5A5}"/>
          </ac:spMkLst>
        </pc:spChg>
        <pc:spChg chg="add del mod">
          <ac:chgData name="Parthkumar Shah" userId="S::parthkumar.shah@ltts.com::fd977dd9-40fc-4774-87a7-fbe953d51968" providerId="AD" clId="Web-{0EB008E9-4CC2-4FA9-44B6-41C2FA0BBAF9}" dt="2020-11-28T04:16:54.531" v="811"/>
          <ac:spMkLst>
            <pc:docMk/>
            <pc:sldMk cId="2383137404" sldId="2013"/>
            <ac:spMk id="9" creationId="{95A742DA-1A76-47AD-BE07-A261B1C9597A}"/>
          </ac:spMkLst>
        </pc:spChg>
        <pc:spChg chg="add mod">
          <ac:chgData name="Parthkumar Shah" userId="S::parthkumar.shah@ltts.com::fd977dd9-40fc-4774-87a7-fbe953d51968" providerId="AD" clId="Web-{0EB008E9-4CC2-4FA9-44B6-41C2FA0BBAF9}" dt="2020-11-28T04:17:29.438" v="823" actId="20577"/>
          <ac:spMkLst>
            <pc:docMk/>
            <pc:sldMk cId="2383137404" sldId="2013"/>
            <ac:spMk id="10" creationId="{D1C378F4-2D8E-45AF-AD83-8E27F207F6AC}"/>
          </ac:spMkLst>
        </pc:spChg>
        <pc:spChg chg="add mod">
          <ac:chgData name="Parthkumar Shah" userId="S::parthkumar.shah@ltts.com::fd977dd9-40fc-4774-87a7-fbe953d51968" providerId="AD" clId="Web-{0EB008E9-4CC2-4FA9-44B6-41C2FA0BBAF9}" dt="2020-11-28T04:17:52.001" v="830" actId="20577"/>
          <ac:spMkLst>
            <pc:docMk/>
            <pc:sldMk cId="2383137404" sldId="2013"/>
            <ac:spMk id="11" creationId="{E617B9E1-5407-4973-9AB9-2C5A321B5C92}"/>
          </ac:spMkLst>
        </pc:spChg>
        <pc:spChg chg="mod">
          <ac:chgData name="Parthkumar Shah" userId="S::parthkumar.shah@ltts.com::fd977dd9-40fc-4774-87a7-fbe953d51968" providerId="AD" clId="Web-{0EB008E9-4CC2-4FA9-44B6-41C2FA0BBAF9}" dt="2020-11-28T04:06:02.662" v="688" actId="20577"/>
          <ac:spMkLst>
            <pc:docMk/>
            <pc:sldMk cId="2383137404" sldId="2013"/>
            <ac:spMk id="14" creationId="{BEA2398A-F74B-4DF7-B105-254092A12F91}"/>
          </ac:spMkLst>
        </pc:spChg>
        <pc:spChg chg="add mod">
          <ac:chgData name="Parthkumar Shah" userId="S::parthkumar.shah@ltts.com::fd977dd9-40fc-4774-87a7-fbe953d51968" providerId="AD" clId="Web-{0EB008E9-4CC2-4FA9-44B6-41C2FA0BBAF9}" dt="2020-11-28T04:17:36.938" v="828" actId="1076"/>
          <ac:spMkLst>
            <pc:docMk/>
            <pc:sldMk cId="2383137404" sldId="2013"/>
            <ac:spMk id="15" creationId="{0D71CD5B-AF2E-4DAC-88EE-62150603B4F0}"/>
          </ac:spMkLst>
        </pc:spChg>
        <pc:spChg chg="del">
          <ac:chgData name="Parthkumar Shah" userId="S::parthkumar.shah@ltts.com::fd977dd9-40fc-4774-87a7-fbe953d51968" providerId="AD" clId="Web-{0EB008E9-4CC2-4FA9-44B6-41C2FA0BBAF9}" dt="2020-11-28T04:01:06.095" v="551"/>
          <ac:spMkLst>
            <pc:docMk/>
            <pc:sldMk cId="2383137404" sldId="2013"/>
            <ac:spMk id="17" creationId="{40EBACB0-7619-493F-88FF-A9A448FC6F00}"/>
          </ac:spMkLst>
        </pc:spChg>
        <pc:graphicFrameChg chg="del">
          <ac:chgData name="Parthkumar Shah" userId="S::parthkumar.shah@ltts.com::fd977dd9-40fc-4774-87a7-fbe953d51968" providerId="AD" clId="Web-{0EB008E9-4CC2-4FA9-44B6-41C2FA0BBAF9}" dt="2020-11-28T04:01:09.798" v="553"/>
          <ac:graphicFrameMkLst>
            <pc:docMk/>
            <pc:sldMk cId="2383137404" sldId="2013"/>
            <ac:graphicFrameMk id="8" creationId="{9D788881-E247-4FCF-82F3-292488CACE4B}"/>
          </ac:graphicFrameMkLst>
        </pc:graphicFrameChg>
        <pc:picChg chg="add del mod">
          <ac:chgData name="Parthkumar Shah" userId="S::parthkumar.shah@ltts.com::fd977dd9-40fc-4774-87a7-fbe953d51968" providerId="AD" clId="Web-{0EB008E9-4CC2-4FA9-44B6-41C2FA0BBAF9}" dt="2020-11-28T04:01:44.830" v="560"/>
          <ac:picMkLst>
            <pc:docMk/>
            <pc:sldMk cId="2383137404" sldId="2013"/>
            <ac:picMk id="4" creationId="{8BFE8A89-9B4C-4BC4-9B07-41C6D285798B}"/>
          </ac:picMkLst>
        </pc:picChg>
        <pc:picChg chg="add del mod">
          <ac:chgData name="Parthkumar Shah" userId="S::parthkumar.shah@ltts.com::fd977dd9-40fc-4774-87a7-fbe953d51968" providerId="AD" clId="Web-{0EB008E9-4CC2-4FA9-44B6-41C2FA0BBAF9}" dt="2020-11-28T04:02:37.799" v="564"/>
          <ac:picMkLst>
            <pc:docMk/>
            <pc:sldMk cId="2383137404" sldId="2013"/>
            <ac:picMk id="6" creationId="{F0106359-243F-48C3-989E-7A290B773FDD}"/>
          </ac:picMkLst>
        </pc:picChg>
        <pc:picChg chg="add mod modCrop">
          <ac:chgData name="Parthkumar Shah" userId="S::parthkumar.shah@ltts.com::fd977dd9-40fc-4774-87a7-fbe953d51968" providerId="AD" clId="Web-{0EB008E9-4CC2-4FA9-44B6-41C2FA0BBAF9}" dt="2020-11-28T04:17:18.625" v="820" actId="1076"/>
          <ac:picMkLst>
            <pc:docMk/>
            <pc:sldMk cId="2383137404" sldId="2013"/>
            <ac:picMk id="7" creationId="{397D2774-B41E-4440-9EB3-C006F51C7C66}"/>
          </ac:picMkLst>
        </pc:picChg>
      </pc:sldChg>
    </pc:docChg>
  </pc:docChgLst>
  <pc:docChgLst>
    <pc:chgData name="Rajesh A L" userId="S::rajesh.al@ltts.com::67704adc-1f3b-4b04-ab74-a0a586cc9bc0" providerId="AD" clId="Web-{B4ABD3C9-61FB-2D24-4E5A-81391ADE54C0}"/>
    <pc:docChg chg="addSld delSld modSld sldOrd modSection">
      <pc:chgData name="Rajesh A L" userId="S::rajesh.al@ltts.com::67704adc-1f3b-4b04-ab74-a0a586cc9bc0" providerId="AD" clId="Web-{B4ABD3C9-61FB-2D24-4E5A-81391ADE54C0}" dt="2020-11-25T13:19:35.825" v="912" actId="1076"/>
      <pc:docMkLst>
        <pc:docMk/>
      </pc:docMkLst>
      <pc:sldChg chg="addSp modSp del">
        <pc:chgData name="Rajesh A L" userId="S::rajesh.al@ltts.com::67704adc-1f3b-4b04-ab74-a0a586cc9bc0" providerId="AD" clId="Web-{B4ABD3C9-61FB-2D24-4E5A-81391ADE54C0}" dt="2020-11-25T11:34:08.532" v="127"/>
        <pc:sldMkLst>
          <pc:docMk/>
          <pc:sldMk cId="6048741" sldId="1952"/>
        </pc:sldMkLst>
        <pc:spChg chg="add mod">
          <ac:chgData name="Rajesh A L" userId="S::rajesh.al@ltts.com::67704adc-1f3b-4b04-ab74-a0a586cc9bc0" providerId="AD" clId="Web-{B4ABD3C9-61FB-2D24-4E5A-81391ADE54C0}" dt="2020-11-25T11:30:55.578" v="57"/>
          <ac:spMkLst>
            <pc:docMk/>
            <pc:sldMk cId="6048741" sldId="1952"/>
            <ac:spMk id="2" creationId="{73980D6C-8C7B-4C09-8272-8F68C6B2F460}"/>
          </ac:spMkLst>
        </pc:spChg>
        <pc:spChg chg="add mod">
          <ac:chgData name="Rajesh A L" userId="S::rajesh.al@ltts.com::67704adc-1f3b-4b04-ab74-a0a586cc9bc0" providerId="AD" clId="Web-{B4ABD3C9-61FB-2D24-4E5A-81391ADE54C0}" dt="2020-11-25T11:30:57.281" v="59"/>
          <ac:spMkLst>
            <pc:docMk/>
            <pc:sldMk cId="6048741" sldId="1952"/>
            <ac:spMk id="3" creationId="{736616A9-ED58-4185-AB54-72638B51A8BB}"/>
          </ac:spMkLst>
        </pc:spChg>
      </pc:sldChg>
      <pc:sldChg chg="addSp delSp modSp del mod modClrScheme chgLayout">
        <pc:chgData name="Rajesh A L" userId="S::rajesh.al@ltts.com::67704adc-1f3b-4b04-ab74-a0a586cc9bc0" providerId="AD" clId="Web-{B4ABD3C9-61FB-2D24-4E5A-81391ADE54C0}" dt="2020-11-25T12:23:30.757" v="818"/>
        <pc:sldMkLst>
          <pc:docMk/>
          <pc:sldMk cId="2023809572" sldId="1962"/>
        </pc:sldMkLst>
        <pc:spChg chg="mod">
          <ac:chgData name="Rajesh A L" userId="S::rajesh.al@ltts.com::67704adc-1f3b-4b04-ab74-a0a586cc9bc0" providerId="AD" clId="Web-{B4ABD3C9-61FB-2D24-4E5A-81391ADE54C0}" dt="2020-11-25T12:23:13.569" v="808" actId="20577"/>
          <ac:spMkLst>
            <pc:docMk/>
            <pc:sldMk cId="2023809572" sldId="1962"/>
            <ac:spMk id="2" creationId="{E71FFD79-248D-4917-BA6F-E4F43C0A2F25}"/>
          </ac:spMkLst>
        </pc:spChg>
        <pc:spChg chg="del">
          <ac:chgData name="Rajesh A L" userId="S::rajesh.al@ltts.com::67704adc-1f3b-4b04-ab74-a0a586cc9bc0" providerId="AD" clId="Web-{B4ABD3C9-61FB-2D24-4E5A-81391ADE54C0}" dt="2020-11-25T11:29:43.687" v="3"/>
          <ac:spMkLst>
            <pc:docMk/>
            <pc:sldMk cId="2023809572" sldId="1962"/>
            <ac:spMk id="3" creationId="{225D7FC9-13C3-42ED-8095-0E178660B8F4}"/>
          </ac:spMkLst>
        </pc:spChg>
        <pc:spChg chg="add mod">
          <ac:chgData name="Rajesh A L" userId="S::rajesh.al@ltts.com::67704adc-1f3b-4b04-ab74-a0a586cc9bc0" providerId="AD" clId="Web-{B4ABD3C9-61FB-2D24-4E5A-81391ADE54C0}" dt="2020-11-25T12:22:28.178" v="797" actId="20577"/>
          <ac:spMkLst>
            <pc:docMk/>
            <pc:sldMk cId="2023809572" sldId="1962"/>
            <ac:spMk id="5" creationId="{83E516F8-B62A-4DFD-A589-31CDEE2A7574}"/>
          </ac:spMkLst>
        </pc:spChg>
        <pc:spChg chg="add mod">
          <ac:chgData name="Rajesh A L" userId="S::rajesh.al@ltts.com::67704adc-1f3b-4b04-ab74-a0a586cc9bc0" providerId="AD" clId="Web-{B4ABD3C9-61FB-2D24-4E5A-81391ADE54C0}" dt="2020-11-25T12:13:37.252" v="596"/>
          <ac:spMkLst>
            <pc:docMk/>
            <pc:sldMk cId="2023809572" sldId="1962"/>
            <ac:spMk id="13" creationId="{D4D16D7E-0EF5-4475-911D-BA5F01007FDA}"/>
          </ac:spMkLst>
        </pc:spChg>
        <pc:spChg chg="del">
          <ac:chgData name="Rajesh A L" userId="S::rajesh.al@ltts.com::67704adc-1f3b-4b04-ab74-a0a586cc9bc0" providerId="AD" clId="Web-{B4ABD3C9-61FB-2D24-4E5A-81391ADE54C0}" dt="2020-11-25T11:29:53.609" v="5"/>
          <ac:spMkLst>
            <pc:docMk/>
            <pc:sldMk cId="2023809572" sldId="1962"/>
            <ac:spMk id="14" creationId="{3E1FC178-AF7C-4BB1-AD6C-4A4323580161}"/>
          </ac:spMkLst>
        </pc:spChg>
        <pc:spChg chg="del">
          <ac:chgData name="Rajesh A L" userId="S::rajesh.al@ltts.com::67704adc-1f3b-4b04-ab74-a0a586cc9bc0" providerId="AD" clId="Web-{B4ABD3C9-61FB-2D24-4E5A-81391ADE54C0}" dt="2020-11-25T11:29:37.374" v="1"/>
          <ac:spMkLst>
            <pc:docMk/>
            <pc:sldMk cId="2023809572" sldId="1962"/>
            <ac:spMk id="20" creationId="{AC343CAB-A9A4-40D4-9338-128420D95AD4}"/>
          </ac:spMkLst>
        </pc:spChg>
        <pc:spChg chg="del">
          <ac:chgData name="Rajesh A L" userId="S::rajesh.al@ltts.com::67704adc-1f3b-4b04-ab74-a0a586cc9bc0" providerId="AD" clId="Web-{B4ABD3C9-61FB-2D24-4E5A-81391ADE54C0}" dt="2020-11-25T11:29:57.265" v="7"/>
          <ac:spMkLst>
            <pc:docMk/>
            <pc:sldMk cId="2023809572" sldId="1962"/>
            <ac:spMk id="23" creationId="{3E44D96D-023C-4220-941B-E43C8CDF21AC}"/>
          </ac:spMkLst>
        </pc:spChg>
        <pc:spChg chg="del">
          <ac:chgData name="Rajesh A L" userId="S::rajesh.al@ltts.com::67704adc-1f3b-4b04-ab74-a0a586cc9bc0" providerId="AD" clId="Web-{B4ABD3C9-61FB-2D24-4E5A-81391ADE54C0}" dt="2020-11-25T11:29:38.562" v="2"/>
          <ac:spMkLst>
            <pc:docMk/>
            <pc:sldMk cId="2023809572" sldId="1962"/>
            <ac:spMk id="25" creationId="{25E9AEDE-6C0D-4EA8-84F6-66AB5402F112}"/>
          </ac:spMkLst>
        </pc:spChg>
        <pc:picChg chg="del">
          <ac:chgData name="Rajesh A L" userId="S::rajesh.al@ltts.com::67704adc-1f3b-4b04-ab74-a0a586cc9bc0" providerId="AD" clId="Web-{B4ABD3C9-61FB-2D24-4E5A-81391ADE54C0}" dt="2020-11-25T11:29:54.765" v="6"/>
          <ac:picMkLst>
            <pc:docMk/>
            <pc:sldMk cId="2023809572" sldId="1962"/>
            <ac:picMk id="6" creationId="{00000000-0000-0000-0000-000000000000}"/>
          </ac:picMkLst>
        </pc:picChg>
        <pc:picChg chg="del">
          <ac:chgData name="Rajesh A L" userId="S::rajesh.al@ltts.com::67704adc-1f3b-4b04-ab74-a0a586cc9bc0" providerId="AD" clId="Web-{B4ABD3C9-61FB-2D24-4E5A-81391ADE54C0}" dt="2020-11-25T11:29:28.281" v="0"/>
          <ac:picMkLst>
            <pc:docMk/>
            <pc:sldMk cId="2023809572" sldId="1962"/>
            <ac:picMk id="7" creationId="{00000000-0000-0000-0000-000000000000}"/>
          </ac:picMkLst>
        </pc:picChg>
        <pc:picChg chg="add mod">
          <ac:chgData name="Rajesh A L" userId="S::rajesh.al@ltts.com::67704adc-1f3b-4b04-ab74-a0a586cc9bc0" providerId="AD" clId="Web-{B4ABD3C9-61FB-2D24-4E5A-81391ADE54C0}" dt="2020-11-25T12:14:48.784" v="609" actId="14100"/>
          <ac:picMkLst>
            <pc:docMk/>
            <pc:sldMk cId="2023809572" sldId="1962"/>
            <ac:picMk id="8" creationId="{8422C45A-0B09-46E5-A4C3-A0D8D3FC2E80}"/>
          </ac:picMkLst>
        </pc:picChg>
      </pc:sldChg>
      <pc:sldChg chg="del">
        <pc:chgData name="Rajesh A L" userId="S::rajesh.al@ltts.com::67704adc-1f3b-4b04-ab74-a0a586cc9bc0" providerId="AD" clId="Web-{B4ABD3C9-61FB-2D24-4E5A-81391ADE54C0}" dt="2020-11-25T11:30:29.843" v="50"/>
        <pc:sldMkLst>
          <pc:docMk/>
          <pc:sldMk cId="358242535" sldId="1963"/>
        </pc:sldMkLst>
      </pc:sldChg>
      <pc:sldChg chg="del">
        <pc:chgData name="Rajesh A L" userId="S::rajesh.al@ltts.com::67704adc-1f3b-4b04-ab74-a0a586cc9bc0" providerId="AD" clId="Web-{B4ABD3C9-61FB-2D24-4E5A-81391ADE54C0}" dt="2020-11-25T11:30:31.718" v="51"/>
        <pc:sldMkLst>
          <pc:docMk/>
          <pc:sldMk cId="2847483059" sldId="1964"/>
        </pc:sldMkLst>
      </pc:sldChg>
      <pc:sldChg chg="del">
        <pc:chgData name="Rajesh A L" userId="S::rajesh.al@ltts.com::67704adc-1f3b-4b04-ab74-a0a586cc9bc0" providerId="AD" clId="Web-{B4ABD3C9-61FB-2D24-4E5A-81391ADE54C0}" dt="2020-11-25T11:30:33.343" v="52"/>
        <pc:sldMkLst>
          <pc:docMk/>
          <pc:sldMk cId="3375942790" sldId="1965"/>
        </pc:sldMkLst>
      </pc:sldChg>
      <pc:sldChg chg="del">
        <pc:chgData name="Rajesh A L" userId="S::rajesh.al@ltts.com::67704adc-1f3b-4b04-ab74-a0a586cc9bc0" providerId="AD" clId="Web-{B4ABD3C9-61FB-2D24-4E5A-81391ADE54C0}" dt="2020-11-25T11:30:34.953" v="53"/>
        <pc:sldMkLst>
          <pc:docMk/>
          <pc:sldMk cId="643659886" sldId="1966"/>
        </pc:sldMkLst>
      </pc:sldChg>
      <pc:sldChg chg="del">
        <pc:chgData name="Rajesh A L" userId="S::rajesh.al@ltts.com::67704adc-1f3b-4b04-ab74-a0a586cc9bc0" providerId="AD" clId="Web-{B4ABD3C9-61FB-2D24-4E5A-81391ADE54C0}" dt="2020-11-25T11:31:32.610" v="74"/>
        <pc:sldMkLst>
          <pc:docMk/>
          <pc:sldMk cId="3609151144" sldId="1968"/>
        </pc:sldMkLst>
      </pc:sldChg>
      <pc:sldChg chg="del">
        <pc:chgData name="Rajesh A L" userId="S::rajesh.al@ltts.com::67704adc-1f3b-4b04-ab74-a0a586cc9bc0" providerId="AD" clId="Web-{B4ABD3C9-61FB-2D24-4E5A-81391ADE54C0}" dt="2020-11-25T11:31:42.594" v="79"/>
        <pc:sldMkLst>
          <pc:docMk/>
          <pc:sldMk cId="1159796685" sldId="1969"/>
        </pc:sldMkLst>
      </pc:sldChg>
      <pc:sldChg chg="del">
        <pc:chgData name="Rajesh A L" userId="S::rajesh.al@ltts.com::67704adc-1f3b-4b04-ab74-a0a586cc9bc0" providerId="AD" clId="Web-{B4ABD3C9-61FB-2D24-4E5A-81391ADE54C0}" dt="2020-11-25T11:32:04.594" v="82"/>
        <pc:sldMkLst>
          <pc:docMk/>
          <pc:sldMk cId="3251274629" sldId="1970"/>
        </pc:sldMkLst>
      </pc:sldChg>
      <pc:sldChg chg="del">
        <pc:chgData name="Rajesh A L" userId="S::rajesh.al@ltts.com::67704adc-1f3b-4b04-ab74-a0a586cc9bc0" providerId="AD" clId="Web-{B4ABD3C9-61FB-2D24-4E5A-81391ADE54C0}" dt="2020-11-25T11:32:06.969" v="84"/>
        <pc:sldMkLst>
          <pc:docMk/>
          <pc:sldMk cId="1594268375" sldId="1971"/>
        </pc:sldMkLst>
      </pc:sldChg>
      <pc:sldChg chg="addSp modSp ord">
        <pc:chgData name="Rajesh A L" userId="S::rajesh.al@ltts.com::67704adc-1f3b-4b04-ab74-a0a586cc9bc0" providerId="AD" clId="Web-{B4ABD3C9-61FB-2D24-4E5A-81391ADE54C0}" dt="2020-11-25T13:14:14.645" v="864" actId="20577"/>
        <pc:sldMkLst>
          <pc:docMk/>
          <pc:sldMk cId="3963494369" sldId="1972"/>
        </pc:sldMkLst>
        <pc:spChg chg="mod">
          <ac:chgData name="Rajesh A L" userId="S::rajesh.al@ltts.com::67704adc-1f3b-4b04-ab74-a0a586cc9bc0" providerId="AD" clId="Web-{B4ABD3C9-61FB-2D24-4E5A-81391ADE54C0}" dt="2020-11-25T11:42:19.114" v="381" actId="20577"/>
          <ac:spMkLst>
            <pc:docMk/>
            <pc:sldMk cId="3963494369" sldId="1972"/>
            <ac:spMk id="2" creationId="{8D810801-7019-4634-8936-FD8E8CD7F6C5}"/>
          </ac:spMkLst>
        </pc:spChg>
        <pc:spChg chg="add mod">
          <ac:chgData name="Rajesh A L" userId="S::rajesh.al@ltts.com::67704adc-1f3b-4b04-ab74-a0a586cc9bc0" providerId="AD" clId="Web-{B4ABD3C9-61FB-2D24-4E5A-81391ADE54C0}" dt="2020-11-25T13:14:14.645" v="864" actId="20577"/>
          <ac:spMkLst>
            <pc:docMk/>
            <pc:sldMk cId="3963494369" sldId="1972"/>
            <ac:spMk id="3" creationId="{BB4A55F9-20F1-4FAC-946C-8BF5FA0486D8}"/>
          </ac:spMkLst>
        </pc:spChg>
        <pc:spChg chg="add mod">
          <ac:chgData name="Rajesh A L" userId="S::rajesh.al@ltts.com::67704adc-1f3b-4b04-ab74-a0a586cc9bc0" providerId="AD" clId="Web-{B4ABD3C9-61FB-2D24-4E5A-81391ADE54C0}" dt="2020-11-25T13:14:09.129" v="861" actId="20577"/>
          <ac:spMkLst>
            <pc:docMk/>
            <pc:sldMk cId="3963494369" sldId="1972"/>
            <ac:spMk id="4" creationId="{8CADB790-0BB0-4349-B211-17BD96FD952A}"/>
          </ac:spMkLst>
        </pc:spChg>
      </pc:sldChg>
      <pc:sldChg chg="del">
        <pc:chgData name="Rajesh A L" userId="S::rajesh.al@ltts.com::67704adc-1f3b-4b04-ab74-a0a586cc9bc0" providerId="AD" clId="Web-{B4ABD3C9-61FB-2D24-4E5A-81391ADE54C0}" dt="2020-11-25T11:31:34.422" v="75"/>
        <pc:sldMkLst>
          <pc:docMk/>
          <pc:sldMk cId="562883819" sldId="1973"/>
        </pc:sldMkLst>
      </pc:sldChg>
      <pc:sldChg chg="del">
        <pc:chgData name="Rajesh A L" userId="S::rajesh.al@ltts.com::67704adc-1f3b-4b04-ab74-a0a586cc9bc0" providerId="AD" clId="Web-{B4ABD3C9-61FB-2D24-4E5A-81391ADE54C0}" dt="2020-11-25T11:31:41.203" v="78"/>
        <pc:sldMkLst>
          <pc:docMk/>
          <pc:sldMk cId="13586241" sldId="1974"/>
        </pc:sldMkLst>
      </pc:sldChg>
      <pc:sldChg chg="del">
        <pc:chgData name="Rajesh A L" userId="S::rajesh.al@ltts.com::67704adc-1f3b-4b04-ab74-a0a586cc9bc0" providerId="AD" clId="Web-{B4ABD3C9-61FB-2D24-4E5A-81391ADE54C0}" dt="2020-11-25T11:31:36.188" v="76"/>
        <pc:sldMkLst>
          <pc:docMk/>
          <pc:sldMk cId="3884483253" sldId="1975"/>
        </pc:sldMkLst>
      </pc:sldChg>
      <pc:sldChg chg="del">
        <pc:chgData name="Rajesh A L" userId="S::rajesh.al@ltts.com::67704adc-1f3b-4b04-ab74-a0a586cc9bc0" providerId="AD" clId="Web-{B4ABD3C9-61FB-2D24-4E5A-81391ADE54C0}" dt="2020-11-25T11:31:37.031" v="77"/>
        <pc:sldMkLst>
          <pc:docMk/>
          <pc:sldMk cId="4207735483" sldId="1976"/>
        </pc:sldMkLst>
      </pc:sldChg>
      <pc:sldChg chg="del">
        <pc:chgData name="Rajesh A L" userId="S::rajesh.al@ltts.com::67704adc-1f3b-4b04-ab74-a0a586cc9bc0" providerId="AD" clId="Web-{B4ABD3C9-61FB-2D24-4E5A-81391ADE54C0}" dt="2020-11-25T11:31:43.485" v="80"/>
        <pc:sldMkLst>
          <pc:docMk/>
          <pc:sldMk cId="220156274" sldId="1977"/>
        </pc:sldMkLst>
      </pc:sldChg>
      <pc:sldChg chg="del">
        <pc:chgData name="Rajesh A L" userId="S::rajesh.al@ltts.com::67704adc-1f3b-4b04-ab74-a0a586cc9bc0" providerId="AD" clId="Web-{B4ABD3C9-61FB-2D24-4E5A-81391ADE54C0}" dt="2020-11-25T11:32:03.875" v="81"/>
        <pc:sldMkLst>
          <pc:docMk/>
          <pc:sldMk cId="3618200439" sldId="1978"/>
        </pc:sldMkLst>
      </pc:sldChg>
      <pc:sldChg chg="del">
        <pc:chgData name="Rajesh A L" userId="S::rajesh.al@ltts.com::67704adc-1f3b-4b04-ab74-a0a586cc9bc0" providerId="AD" clId="Web-{B4ABD3C9-61FB-2D24-4E5A-81391ADE54C0}" dt="2020-11-25T11:32:05.844" v="83"/>
        <pc:sldMkLst>
          <pc:docMk/>
          <pc:sldMk cId="3262346601" sldId="1979"/>
        </pc:sldMkLst>
      </pc:sldChg>
      <pc:sldChg chg="del">
        <pc:chgData name="Rajesh A L" userId="S::rajesh.al@ltts.com::67704adc-1f3b-4b04-ab74-a0a586cc9bc0" providerId="AD" clId="Web-{B4ABD3C9-61FB-2D24-4E5A-81391ADE54C0}" dt="2020-11-25T11:32:08.547" v="86"/>
        <pc:sldMkLst>
          <pc:docMk/>
          <pc:sldMk cId="1028694249" sldId="1980"/>
        </pc:sldMkLst>
      </pc:sldChg>
      <pc:sldChg chg="del">
        <pc:chgData name="Rajesh A L" userId="S::rajesh.al@ltts.com::67704adc-1f3b-4b04-ab74-a0a586cc9bc0" providerId="AD" clId="Web-{B4ABD3C9-61FB-2D24-4E5A-81391ADE54C0}" dt="2020-11-25T11:32:07.391" v="85"/>
        <pc:sldMkLst>
          <pc:docMk/>
          <pc:sldMk cId="1975683963" sldId="1981"/>
        </pc:sldMkLst>
      </pc:sldChg>
      <pc:sldChg chg="modSp add replId">
        <pc:chgData name="Rajesh A L" userId="S::rajesh.al@ltts.com::67704adc-1f3b-4b04-ab74-a0a586cc9bc0" providerId="AD" clId="Web-{B4ABD3C9-61FB-2D24-4E5A-81391ADE54C0}" dt="2020-11-25T13:15:44.652" v="881" actId="1076"/>
        <pc:sldMkLst>
          <pc:docMk/>
          <pc:sldMk cId="1252768633" sldId="1982"/>
        </pc:sldMkLst>
        <pc:spChg chg="mod">
          <ac:chgData name="Rajesh A L" userId="S::rajesh.al@ltts.com::67704adc-1f3b-4b04-ab74-a0a586cc9bc0" providerId="AD" clId="Web-{B4ABD3C9-61FB-2D24-4E5A-81391ADE54C0}" dt="2020-11-25T11:33:41.345" v="115" actId="20577"/>
          <ac:spMkLst>
            <pc:docMk/>
            <pc:sldMk cId="1252768633" sldId="1982"/>
            <ac:spMk id="2" creationId="{E71FFD79-248D-4917-BA6F-E4F43C0A2F25}"/>
          </ac:spMkLst>
        </pc:spChg>
        <pc:spChg chg="mod">
          <ac:chgData name="Rajesh A L" userId="S::rajesh.al@ltts.com::67704adc-1f3b-4b04-ab74-a0a586cc9bc0" providerId="AD" clId="Web-{B4ABD3C9-61FB-2D24-4E5A-81391ADE54C0}" dt="2020-11-25T13:15:35.385" v="880" actId="14100"/>
          <ac:spMkLst>
            <pc:docMk/>
            <pc:sldMk cId="1252768633" sldId="1982"/>
            <ac:spMk id="5" creationId="{83E516F8-B62A-4DFD-A589-31CDEE2A7574}"/>
          </ac:spMkLst>
        </pc:spChg>
        <pc:picChg chg="mod">
          <ac:chgData name="Rajesh A L" userId="S::rajesh.al@ltts.com::67704adc-1f3b-4b04-ab74-a0a586cc9bc0" providerId="AD" clId="Web-{B4ABD3C9-61FB-2D24-4E5A-81391ADE54C0}" dt="2020-11-25T13:15:44.652" v="881" actId="1076"/>
          <ac:picMkLst>
            <pc:docMk/>
            <pc:sldMk cId="1252768633" sldId="1982"/>
            <ac:picMk id="3" creationId="{BDFCD888-2D8D-4F66-9385-6148ED83ED20}"/>
          </ac:picMkLst>
        </pc:picChg>
      </pc:sldChg>
      <pc:sldChg chg="modSp add ord replId">
        <pc:chgData name="Rajesh A L" userId="S::rajesh.al@ltts.com::67704adc-1f3b-4b04-ab74-a0a586cc9bc0" providerId="AD" clId="Web-{B4ABD3C9-61FB-2D24-4E5A-81391ADE54C0}" dt="2020-11-25T11:33:09.220" v="100"/>
        <pc:sldMkLst>
          <pc:docMk/>
          <pc:sldMk cId="936123703" sldId="1983"/>
        </pc:sldMkLst>
        <pc:spChg chg="mod">
          <ac:chgData name="Rajesh A L" userId="S::rajesh.al@ltts.com::67704adc-1f3b-4b04-ab74-a0a586cc9bc0" providerId="AD" clId="Web-{B4ABD3C9-61FB-2D24-4E5A-81391ADE54C0}" dt="2020-11-25T11:32:53.204" v="96" actId="20577"/>
          <ac:spMkLst>
            <pc:docMk/>
            <pc:sldMk cId="936123703" sldId="1983"/>
            <ac:spMk id="2" creationId="{E71FFD79-248D-4917-BA6F-E4F43C0A2F25}"/>
          </ac:spMkLst>
        </pc:spChg>
      </pc:sldChg>
      <pc:sldChg chg="add del replId">
        <pc:chgData name="Rajesh A L" userId="S::rajesh.al@ltts.com::67704adc-1f3b-4b04-ab74-a0a586cc9bc0" providerId="AD" clId="Web-{B4ABD3C9-61FB-2D24-4E5A-81391ADE54C0}" dt="2020-11-25T11:31:08.609" v="62"/>
        <pc:sldMkLst>
          <pc:docMk/>
          <pc:sldMk cId="1353875254" sldId="1983"/>
        </pc:sldMkLst>
      </pc:sldChg>
      <pc:sldChg chg="modSp add replId">
        <pc:chgData name="Rajesh A L" userId="S::rajesh.al@ltts.com::67704adc-1f3b-4b04-ab74-a0a586cc9bc0" providerId="AD" clId="Web-{B4ABD3C9-61FB-2D24-4E5A-81391ADE54C0}" dt="2020-11-25T11:33:57.157" v="124" actId="20577"/>
        <pc:sldMkLst>
          <pc:docMk/>
          <pc:sldMk cId="911999570" sldId="1984"/>
        </pc:sldMkLst>
        <pc:spChg chg="mod">
          <ac:chgData name="Rajesh A L" userId="S::rajesh.al@ltts.com::67704adc-1f3b-4b04-ab74-a0a586cc9bc0" providerId="AD" clId="Web-{B4ABD3C9-61FB-2D24-4E5A-81391ADE54C0}" dt="2020-11-25T11:33:57.157" v="124" actId="20577"/>
          <ac:spMkLst>
            <pc:docMk/>
            <pc:sldMk cId="911999570" sldId="1984"/>
            <ac:spMk id="2" creationId="{E71FFD79-248D-4917-BA6F-E4F43C0A2F25}"/>
          </ac:spMkLst>
        </pc:spChg>
      </pc:sldChg>
      <pc:sldChg chg="add del replId">
        <pc:chgData name="Rajesh A L" userId="S::rajesh.al@ltts.com::67704adc-1f3b-4b04-ab74-a0a586cc9bc0" providerId="AD" clId="Web-{B4ABD3C9-61FB-2D24-4E5A-81391ADE54C0}" dt="2020-11-25T11:33:18.501" v="101"/>
        <pc:sldMkLst>
          <pc:docMk/>
          <pc:sldMk cId="3707618446" sldId="1984"/>
        </pc:sldMkLst>
      </pc:sldChg>
      <pc:sldChg chg="addSp modSp add replId">
        <pc:chgData name="Rajesh A L" userId="S::rajesh.al@ltts.com::67704adc-1f3b-4b04-ab74-a0a586cc9bc0" providerId="AD" clId="Web-{B4ABD3C9-61FB-2D24-4E5A-81391ADE54C0}" dt="2020-11-25T13:15:56.293" v="882" actId="20577"/>
        <pc:sldMkLst>
          <pc:docMk/>
          <pc:sldMk cId="4237813217" sldId="1985"/>
        </pc:sldMkLst>
        <pc:spChg chg="mod">
          <ac:chgData name="Rajesh A L" userId="S::rajesh.al@ltts.com::67704adc-1f3b-4b04-ab74-a0a586cc9bc0" providerId="AD" clId="Web-{B4ABD3C9-61FB-2D24-4E5A-81391ADE54C0}" dt="2020-11-25T13:13:45.831" v="855" actId="20577"/>
          <ac:spMkLst>
            <pc:docMk/>
            <pc:sldMk cId="4237813217" sldId="1985"/>
            <ac:spMk id="2" creationId="{E71FFD79-248D-4917-BA6F-E4F43C0A2F25}"/>
          </ac:spMkLst>
        </pc:spChg>
        <pc:spChg chg="add mod">
          <ac:chgData name="Rajesh A L" userId="S::rajesh.al@ltts.com::67704adc-1f3b-4b04-ab74-a0a586cc9bc0" providerId="AD" clId="Web-{B4ABD3C9-61FB-2D24-4E5A-81391ADE54C0}" dt="2020-11-25T13:15:56.293" v="882" actId="20577"/>
          <ac:spMkLst>
            <pc:docMk/>
            <pc:sldMk cId="4237813217" sldId="1985"/>
            <ac:spMk id="3" creationId="{F82C1179-D615-4CC1-B920-1C7A532DC082}"/>
          </ac:spMkLst>
        </pc:spChg>
        <pc:spChg chg="mod">
          <ac:chgData name="Rajesh A L" userId="S::rajesh.al@ltts.com::67704adc-1f3b-4b04-ab74-a0a586cc9bc0" providerId="AD" clId="Web-{B4ABD3C9-61FB-2D24-4E5A-81391ADE54C0}" dt="2020-11-25T12:22:59.475" v="800" actId="20577"/>
          <ac:spMkLst>
            <pc:docMk/>
            <pc:sldMk cId="4237813217" sldId="1985"/>
            <ac:spMk id="5" creationId="{83E516F8-B62A-4DFD-A589-31CDEE2A7574}"/>
          </ac:spMkLst>
        </pc:spChg>
        <pc:picChg chg="add mod">
          <ac:chgData name="Rajesh A L" userId="S::rajesh.al@ltts.com::67704adc-1f3b-4b04-ab74-a0a586cc9bc0" providerId="AD" clId="Web-{B4ABD3C9-61FB-2D24-4E5A-81391ADE54C0}" dt="2020-11-25T13:15:16.759" v="877" actId="1076"/>
          <ac:picMkLst>
            <pc:docMk/>
            <pc:sldMk cId="4237813217" sldId="1985"/>
            <ac:picMk id="7" creationId="{3B464EDB-2485-42CD-B694-59153AC054F9}"/>
          </ac:picMkLst>
        </pc:picChg>
      </pc:sldChg>
      <pc:sldChg chg="delSp modSp">
        <pc:chgData name="Rajesh A L" userId="S::rajesh.al@ltts.com::67704adc-1f3b-4b04-ab74-a0a586cc9bc0" providerId="AD" clId="Web-{B4ABD3C9-61FB-2D24-4E5A-81391ADE54C0}" dt="2020-11-25T13:14:34.990" v="868" actId="1076"/>
        <pc:sldMkLst>
          <pc:docMk/>
          <pc:sldMk cId="1802063338" sldId="1986"/>
        </pc:sldMkLst>
        <pc:spChg chg="del">
          <ac:chgData name="Rajesh A L" userId="S::rajesh.al@ltts.com::67704adc-1f3b-4b04-ab74-a0a586cc9bc0" providerId="AD" clId="Web-{B4ABD3C9-61FB-2D24-4E5A-81391ADE54C0}" dt="2020-11-25T13:14:30.631" v="867"/>
          <ac:spMkLst>
            <pc:docMk/>
            <pc:sldMk cId="1802063338" sldId="1986"/>
            <ac:spMk id="3" creationId="{E5CBA8AA-8628-4239-A4A0-1CB0FB78FA11}"/>
          </ac:spMkLst>
        </pc:spChg>
        <pc:graphicFrameChg chg="mod">
          <ac:chgData name="Rajesh A L" userId="S::rajesh.al@ltts.com::67704adc-1f3b-4b04-ab74-a0a586cc9bc0" providerId="AD" clId="Web-{B4ABD3C9-61FB-2D24-4E5A-81391ADE54C0}" dt="2020-11-25T13:14:34.990" v="868" actId="1076"/>
          <ac:graphicFrameMkLst>
            <pc:docMk/>
            <pc:sldMk cId="1802063338" sldId="1986"/>
            <ac:graphicFrameMk id="6" creationId="{0E3E4B0D-6F78-42D5-9CB6-A4161639F4E5}"/>
          </ac:graphicFrameMkLst>
        </pc:graphicFrameChg>
      </pc:sldChg>
      <pc:sldChg chg="addSp delSp modSp add replId">
        <pc:chgData name="Rajesh A L" userId="S::rajesh.al@ltts.com::67704adc-1f3b-4b04-ab74-a0a586cc9bc0" providerId="AD" clId="Web-{B4ABD3C9-61FB-2D24-4E5A-81391ADE54C0}" dt="2020-11-25T13:19:35.825" v="912" actId="1076"/>
        <pc:sldMkLst>
          <pc:docMk/>
          <pc:sldMk cId="4222276476" sldId="1988"/>
        </pc:sldMkLst>
        <pc:spChg chg="mod">
          <ac:chgData name="Rajesh A L" userId="S::rajesh.al@ltts.com::67704adc-1f3b-4b04-ab74-a0a586cc9bc0" providerId="AD" clId="Web-{B4ABD3C9-61FB-2D24-4E5A-81391ADE54C0}" dt="2020-11-25T13:18:29.757" v="895" actId="14100"/>
          <ac:spMkLst>
            <pc:docMk/>
            <pc:sldMk cId="4222276476" sldId="1988"/>
            <ac:spMk id="3" creationId="{F82C1179-D615-4CC1-B920-1C7A532DC082}"/>
          </ac:spMkLst>
        </pc:spChg>
        <pc:spChg chg="add mod">
          <ac:chgData name="Rajesh A L" userId="S::rajesh.al@ltts.com::67704adc-1f3b-4b04-ab74-a0a586cc9bc0" providerId="AD" clId="Web-{B4ABD3C9-61FB-2D24-4E5A-81391ADE54C0}" dt="2020-11-25T13:19:35.825" v="912" actId="1076"/>
          <ac:spMkLst>
            <pc:docMk/>
            <pc:sldMk cId="4222276476" sldId="1988"/>
            <ac:spMk id="6" creationId="{87393C54-F568-42F3-B571-FAB8C853B26C}"/>
          </ac:spMkLst>
        </pc:spChg>
        <pc:picChg chg="add mod">
          <ac:chgData name="Rajesh A L" userId="S::rajesh.al@ltts.com::67704adc-1f3b-4b04-ab74-a0a586cc9bc0" providerId="AD" clId="Web-{B4ABD3C9-61FB-2D24-4E5A-81391ADE54C0}" dt="2020-11-25T13:19:02.244" v="899" actId="1076"/>
          <ac:picMkLst>
            <pc:docMk/>
            <pc:sldMk cId="4222276476" sldId="1988"/>
            <ac:picMk id="4" creationId="{646B76C2-9C7E-4565-A169-47CA14EF4FE5}"/>
          </ac:picMkLst>
        </pc:picChg>
        <pc:picChg chg="del">
          <ac:chgData name="Rajesh A L" userId="S::rajesh.al@ltts.com::67704adc-1f3b-4b04-ab74-a0a586cc9bc0" providerId="AD" clId="Web-{B4ABD3C9-61FB-2D24-4E5A-81391ADE54C0}" dt="2020-11-25T13:16:07.700" v="886"/>
          <ac:picMkLst>
            <pc:docMk/>
            <pc:sldMk cId="4222276476" sldId="1988"/>
            <ac:picMk id="7" creationId="{3B464EDB-2485-42CD-B694-59153AC054F9}"/>
          </ac:picMkLst>
        </pc:picChg>
      </pc:sldChg>
    </pc:docChg>
  </pc:docChgLst>
  <pc:docChgLst>
    <pc:chgData name="Parthkumar Shah" userId="S::parthkumar.shah@ltts.com::fd977dd9-40fc-4774-87a7-fbe953d51968" providerId="AD" clId="Web-{2237E4C4-154B-E7A0-E314-492679367E1B}"/>
    <pc:docChg chg="addSld delSld modSld modSection">
      <pc:chgData name="Parthkumar Shah" userId="S::parthkumar.shah@ltts.com::fd977dd9-40fc-4774-87a7-fbe953d51968" providerId="AD" clId="Web-{2237E4C4-154B-E7A0-E314-492679367E1B}" dt="2020-11-27T12:02:06.064" v="959"/>
      <pc:docMkLst>
        <pc:docMk/>
      </pc:docMkLst>
      <pc:sldChg chg="addSp delSp modSp">
        <pc:chgData name="Parthkumar Shah" userId="S::parthkumar.shah@ltts.com::fd977dd9-40fc-4774-87a7-fbe953d51968" providerId="AD" clId="Web-{2237E4C4-154B-E7A0-E314-492679367E1B}" dt="2020-11-27T11:52:16.662" v="906"/>
        <pc:sldMkLst>
          <pc:docMk/>
          <pc:sldMk cId="3677120986" sldId="1998"/>
        </pc:sldMkLst>
        <pc:spChg chg="del mod">
          <ac:chgData name="Parthkumar Shah" userId="S::parthkumar.shah@ltts.com::fd977dd9-40fc-4774-87a7-fbe953d51968" providerId="AD" clId="Web-{2237E4C4-154B-E7A0-E314-492679367E1B}" dt="2020-11-27T11:52:10.802" v="904"/>
          <ac:spMkLst>
            <pc:docMk/>
            <pc:sldMk cId="3677120986" sldId="1998"/>
            <ac:spMk id="2" creationId="{4AEB3D72-AFC2-4DC4-892C-71C039F15D8B}"/>
          </ac:spMkLst>
        </pc:spChg>
        <pc:spChg chg="mod">
          <ac:chgData name="Parthkumar Shah" userId="S::parthkumar.shah@ltts.com::fd977dd9-40fc-4774-87a7-fbe953d51968" providerId="AD" clId="Web-{2237E4C4-154B-E7A0-E314-492679367E1B}" dt="2020-11-27T10:14:15.444" v="414" actId="20577"/>
          <ac:spMkLst>
            <pc:docMk/>
            <pc:sldMk cId="3677120986" sldId="1998"/>
            <ac:spMk id="3" creationId="{1247CD7B-5DFA-412E-A7AC-72B644C4EBA9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0:13:07.194" v="410" actId="20577"/>
          <ac:spMkLst>
            <pc:docMk/>
            <pc:sldMk cId="3677120986" sldId="1998"/>
            <ac:spMk id="5" creationId="{0D9BA0CD-EDEB-4619-938B-86FFFF75D5A5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0:29:08.287" v="599" actId="1076"/>
          <ac:spMkLst>
            <pc:docMk/>
            <pc:sldMk cId="3677120986" sldId="1998"/>
            <ac:spMk id="6" creationId="{F1429BCF-0211-43BE-8F2B-AE28C8549DAC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0:29:26.584" v="603" actId="1076"/>
          <ac:spMkLst>
            <pc:docMk/>
            <pc:sldMk cId="3677120986" sldId="1998"/>
            <ac:spMk id="7" creationId="{572D1488-58F7-4715-A294-8A7508480563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1:45:44.217" v="817" actId="1076"/>
          <ac:spMkLst>
            <pc:docMk/>
            <pc:sldMk cId="3677120986" sldId="1998"/>
            <ac:spMk id="8" creationId="{EE17F93B-9188-4BD0-895D-A8ED8A6EBC13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1:46:12.483" v="827" actId="20577"/>
          <ac:spMkLst>
            <pc:docMk/>
            <pc:sldMk cId="3677120986" sldId="1998"/>
            <ac:spMk id="9" creationId="{3D09F473-BEFF-4AC8-9541-ACBCD8D9E7A2}"/>
          </ac:spMkLst>
        </pc:spChg>
        <pc:spChg chg="add del">
          <ac:chgData name="Parthkumar Shah" userId="S::parthkumar.shah@ltts.com::fd977dd9-40fc-4774-87a7-fbe953d51968" providerId="AD" clId="Web-{2237E4C4-154B-E7A0-E314-492679367E1B}" dt="2020-11-27T11:52:09.052" v="903"/>
          <ac:spMkLst>
            <pc:docMk/>
            <pc:sldMk cId="3677120986" sldId="1998"/>
            <ac:spMk id="11" creationId="{99099578-7D94-4FE1-8764-F802807CD45D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1:52:16.662" v="906"/>
          <ac:spMkLst>
            <pc:docMk/>
            <pc:sldMk cId="3677120986" sldId="1998"/>
            <ac:spMk id="13" creationId="{FE940C40-E631-48BE-9FD4-DCAA4F75DD32}"/>
          </ac:spMkLst>
        </pc:spChg>
        <pc:graphicFrameChg chg="add mod modGraphic">
          <ac:chgData name="Parthkumar Shah" userId="S::parthkumar.shah@ltts.com::fd977dd9-40fc-4774-87a7-fbe953d51968" providerId="AD" clId="Web-{2237E4C4-154B-E7A0-E314-492679367E1B}" dt="2020-11-27T10:29:12.631" v="600" actId="1076"/>
          <ac:graphicFrameMkLst>
            <pc:docMk/>
            <pc:sldMk cId="3677120986" sldId="1998"/>
            <ac:graphicFrameMk id="4" creationId="{704352FA-2506-41B3-9D01-0CB6D0D33346}"/>
          </ac:graphicFrameMkLst>
        </pc:graphicFrameChg>
      </pc:sldChg>
      <pc:sldChg chg="addSp delSp modSp new add del">
        <pc:chgData name="Parthkumar Shah" userId="S::parthkumar.shah@ltts.com::fd977dd9-40fc-4774-87a7-fbe953d51968" providerId="AD" clId="Web-{2237E4C4-154B-E7A0-E314-492679367E1B}" dt="2020-11-27T11:42:11.400" v="808"/>
        <pc:sldMkLst>
          <pc:docMk/>
          <pc:sldMk cId="991212055" sldId="2002"/>
        </pc:sldMkLst>
        <pc:spChg chg="mod">
          <ac:chgData name="Parthkumar Shah" userId="S::parthkumar.shah@ltts.com::fd977dd9-40fc-4774-87a7-fbe953d51968" providerId="AD" clId="Web-{2237E4C4-154B-E7A0-E314-492679367E1B}" dt="2020-11-27T10:14:28.038" v="423" actId="20577"/>
          <ac:spMkLst>
            <pc:docMk/>
            <pc:sldMk cId="991212055" sldId="2002"/>
            <ac:spMk id="2" creationId="{3EBEB225-52DE-4FCE-82BF-F20FFCE1A2FE}"/>
          </ac:spMkLst>
        </pc:spChg>
        <pc:spChg chg="del mod">
          <ac:chgData name="Parthkumar Shah" userId="S::parthkumar.shah@ltts.com::fd977dd9-40fc-4774-87a7-fbe953d51968" providerId="AD" clId="Web-{2237E4C4-154B-E7A0-E314-492679367E1B}" dt="2020-11-27T10:28:52.506" v="596"/>
          <ac:spMkLst>
            <pc:docMk/>
            <pc:sldMk cId="991212055" sldId="2002"/>
            <ac:spMk id="3" creationId="{20C95C92-ED73-482A-BDFF-BB3A375795F9}"/>
          </ac:spMkLst>
        </pc:spChg>
        <pc:spChg chg="del mod">
          <ac:chgData name="Parthkumar Shah" userId="S::parthkumar.shah@ltts.com::fd977dd9-40fc-4774-87a7-fbe953d51968" providerId="AD" clId="Web-{2237E4C4-154B-E7A0-E314-492679367E1B}" dt="2020-11-27T10:29:17.365" v="601"/>
          <ac:spMkLst>
            <pc:docMk/>
            <pc:sldMk cId="991212055" sldId="2002"/>
            <ac:spMk id="5" creationId="{79D7CBD4-BFBE-4FEB-BED2-B3467E1BCFDD}"/>
          </ac:spMkLst>
        </pc:spChg>
        <pc:spChg chg="mod">
          <ac:chgData name="Parthkumar Shah" userId="S::parthkumar.shah@ltts.com::fd977dd9-40fc-4774-87a7-fbe953d51968" providerId="AD" clId="Web-{2237E4C4-154B-E7A0-E314-492679367E1B}" dt="2020-11-27T10:14:58.819" v="434" actId="20577"/>
          <ac:spMkLst>
            <pc:docMk/>
            <pc:sldMk cId="991212055" sldId="2002"/>
            <ac:spMk id="7" creationId="{A00ED5F1-D57F-4F6C-B415-C434AFB25E03}"/>
          </ac:spMkLst>
        </pc:spChg>
        <pc:spChg chg="mod">
          <ac:chgData name="Parthkumar Shah" userId="S::parthkumar.shah@ltts.com::fd977dd9-40fc-4774-87a7-fbe953d51968" providerId="AD" clId="Web-{2237E4C4-154B-E7A0-E314-492679367E1B}" dt="2020-11-27T10:15:33.256" v="436" actId="1076"/>
          <ac:spMkLst>
            <pc:docMk/>
            <pc:sldMk cId="991212055" sldId="2002"/>
            <ac:spMk id="10" creationId="{A37C53B9-B5F3-4B2B-990D-52611F209761}"/>
          </ac:spMkLst>
        </pc:spChg>
        <pc:spChg chg="add del mod">
          <ac:chgData name="Parthkumar Shah" userId="S::parthkumar.shah@ltts.com::fd977dd9-40fc-4774-87a7-fbe953d51968" providerId="AD" clId="Web-{2237E4C4-154B-E7A0-E314-492679367E1B}" dt="2020-11-27T10:29:33.475" v="604"/>
          <ac:spMkLst>
            <pc:docMk/>
            <pc:sldMk cId="991212055" sldId="2002"/>
            <ac:spMk id="14" creationId="{A8385BBF-4CB3-4D5D-A678-B1660D826688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0:28:52.506" v="596"/>
          <ac:spMkLst>
            <pc:docMk/>
            <pc:sldMk cId="991212055" sldId="2002"/>
            <ac:spMk id="16" creationId="{788031D4-068B-475A-A3FE-CFEC899A80AF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0:29:17.365" v="601"/>
          <ac:spMkLst>
            <pc:docMk/>
            <pc:sldMk cId="991212055" sldId="2002"/>
            <ac:spMk id="18" creationId="{FCCC9A85-CC8D-4FFF-90A1-3F09B538A39D}"/>
          </ac:spMkLst>
        </pc:spChg>
        <pc:graphicFrameChg chg="add mod">
          <ac:chgData name="Parthkumar Shah" userId="S::parthkumar.shah@ltts.com::fd977dd9-40fc-4774-87a7-fbe953d51968" providerId="AD" clId="Web-{2237E4C4-154B-E7A0-E314-492679367E1B}" dt="2020-11-27T10:17:00.506" v="438" actId="1076"/>
          <ac:graphicFrameMkLst>
            <pc:docMk/>
            <pc:sldMk cId="991212055" sldId="2002"/>
            <ac:graphicFrameMk id="12" creationId="{1C07BAF9-D419-491F-B6F6-994EE12FFC4A}"/>
          </ac:graphicFrameMkLst>
        </pc:graphicFrameChg>
        <pc:graphicFrameChg chg="add mod modGraphic">
          <ac:chgData name="Parthkumar Shah" userId="S::parthkumar.shah@ltts.com::fd977dd9-40fc-4774-87a7-fbe953d51968" providerId="AD" clId="Web-{2237E4C4-154B-E7A0-E314-492679367E1B}" dt="2020-11-27T10:27:21.115" v="575" actId="1076"/>
          <ac:graphicFrameMkLst>
            <pc:docMk/>
            <pc:sldMk cId="991212055" sldId="2002"/>
            <ac:graphicFrameMk id="13" creationId="{096D9076-9527-4E85-90E8-46CE9860C144}"/>
          </ac:graphicFrameMkLst>
        </pc:graphicFrameChg>
      </pc:sldChg>
      <pc:sldChg chg="addSp delSp modSp add replId">
        <pc:chgData name="Parthkumar Shah" userId="S::parthkumar.shah@ltts.com::fd977dd9-40fc-4774-87a7-fbe953d51968" providerId="AD" clId="Web-{2237E4C4-154B-E7A0-E314-492679367E1B}" dt="2020-11-27T12:02:06.064" v="959"/>
        <pc:sldMkLst>
          <pc:docMk/>
          <pc:sldMk cId="3044612812" sldId="2007"/>
        </pc:sldMkLst>
        <pc:spChg chg="del">
          <ac:chgData name="Parthkumar Shah" userId="S::parthkumar.shah@ltts.com::fd977dd9-40fc-4774-87a7-fbe953d51968" providerId="AD" clId="Web-{2237E4C4-154B-E7A0-E314-492679367E1B}" dt="2020-11-27T11:52:13.474" v="905"/>
          <ac:spMkLst>
            <pc:docMk/>
            <pc:sldMk cId="3044612812" sldId="2007"/>
            <ac:spMk id="2" creationId="{4AEB3D72-AFC2-4DC4-892C-71C039F15D8B}"/>
          </ac:spMkLst>
        </pc:spChg>
        <pc:spChg chg="mod">
          <ac:chgData name="Parthkumar Shah" userId="S::parthkumar.shah@ltts.com::fd977dd9-40fc-4774-87a7-fbe953d51968" providerId="AD" clId="Web-{2237E4C4-154B-E7A0-E314-492679367E1B}" dt="2020-11-27T11:49:08.580" v="874" actId="1076"/>
          <ac:spMkLst>
            <pc:docMk/>
            <pc:sldMk cId="3044612812" sldId="2007"/>
            <ac:spMk id="6" creationId="{F1429BCF-0211-43BE-8F2B-AE28C8549DAC}"/>
          </ac:spMkLst>
        </pc:spChg>
        <pc:spChg chg="mod">
          <ac:chgData name="Parthkumar Shah" userId="S::parthkumar.shah@ltts.com::fd977dd9-40fc-4774-87a7-fbe953d51968" providerId="AD" clId="Web-{2237E4C4-154B-E7A0-E314-492679367E1B}" dt="2020-11-27T11:49:51.893" v="889" actId="20577"/>
          <ac:spMkLst>
            <pc:docMk/>
            <pc:sldMk cId="3044612812" sldId="2007"/>
            <ac:spMk id="7" creationId="{572D1488-58F7-4715-A294-8A7508480563}"/>
          </ac:spMkLst>
        </pc:spChg>
        <pc:spChg chg="del mod">
          <ac:chgData name="Parthkumar Shah" userId="S::parthkumar.shah@ltts.com::fd977dd9-40fc-4774-87a7-fbe953d51968" providerId="AD" clId="Web-{2237E4C4-154B-E7A0-E314-492679367E1B}" dt="2020-11-27T12:02:06.064" v="959"/>
          <ac:spMkLst>
            <pc:docMk/>
            <pc:sldMk cId="3044612812" sldId="2007"/>
            <ac:spMk id="8" creationId="{EE17F93B-9188-4BD0-895D-A8ED8A6EBC13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1:50:37.097" v="901" actId="1076"/>
          <ac:spMkLst>
            <pc:docMk/>
            <pc:sldMk cId="3044612812" sldId="2007"/>
            <ac:spMk id="10" creationId="{2384C484-ABEE-4D5C-8B3C-CD13AD3B3872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2:01:14.219" v="948" actId="20577"/>
          <ac:spMkLst>
            <pc:docMk/>
            <pc:sldMk cId="3044612812" sldId="2007"/>
            <ac:spMk id="11" creationId="{DBF434BA-E840-46D3-9976-EFEFBA77D55A}"/>
          </ac:spMkLst>
        </pc:spChg>
        <pc:spChg chg="add del">
          <ac:chgData name="Parthkumar Shah" userId="S::parthkumar.shah@ltts.com::fd977dd9-40fc-4774-87a7-fbe953d51968" providerId="AD" clId="Web-{2237E4C4-154B-E7A0-E314-492679367E1B}" dt="2020-11-27T11:50:10.112" v="896"/>
          <ac:spMkLst>
            <pc:docMk/>
            <pc:sldMk cId="3044612812" sldId="2007"/>
            <ac:spMk id="12" creationId="{B61392CA-0B9F-4EAE-93CD-E9328DF79E44}"/>
          </ac:spMkLst>
        </pc:spChg>
        <pc:spChg chg="add mod">
          <ac:chgData name="Parthkumar Shah" userId="S::parthkumar.shah@ltts.com::fd977dd9-40fc-4774-87a7-fbe953d51968" providerId="AD" clId="Web-{2237E4C4-154B-E7A0-E314-492679367E1B}" dt="2020-11-27T11:52:18.631" v="907"/>
          <ac:spMkLst>
            <pc:docMk/>
            <pc:sldMk cId="3044612812" sldId="2007"/>
            <ac:spMk id="14" creationId="{BEA2398A-F74B-4DF7-B105-254092A12F91}"/>
          </ac:spMkLst>
        </pc:spChg>
        <pc:graphicFrameChg chg="del">
          <ac:chgData name="Parthkumar Shah" userId="S::parthkumar.shah@ltts.com::fd977dd9-40fc-4774-87a7-fbe953d51968" providerId="AD" clId="Web-{2237E4C4-154B-E7A0-E314-492679367E1B}" dt="2020-11-27T11:48:00.719" v="836"/>
          <ac:graphicFrameMkLst>
            <pc:docMk/>
            <pc:sldMk cId="3044612812" sldId="2007"/>
            <ac:graphicFrameMk id="4" creationId="{704352FA-2506-41B3-9D01-0CB6D0D33346}"/>
          </ac:graphicFrameMkLst>
        </pc:graphicFrameChg>
        <pc:picChg chg="add mod">
          <ac:chgData name="Parthkumar Shah" userId="S::parthkumar.shah@ltts.com::fd977dd9-40fc-4774-87a7-fbe953d51968" providerId="AD" clId="Web-{2237E4C4-154B-E7A0-E314-492679367E1B}" dt="2020-11-27T12:01:55.048" v="958" actId="1076"/>
          <ac:picMkLst>
            <pc:docMk/>
            <pc:sldMk cId="3044612812" sldId="2007"/>
            <ac:picMk id="15" creationId="{7B35619B-5064-4DDB-8843-B3BB238C60A2}"/>
          </ac:picMkLst>
        </pc:picChg>
      </pc:sldChg>
    </pc:docChg>
  </pc:docChgLst>
  <pc:docChgLst>
    <pc:chgData name="Sidhi Mishra" userId="S::sidhi.mishra@ltts.com::76dde134-b340-4934-bf80-74f5c82373bb" providerId="AD" clId="Web-{D3128A8B-2606-407D-86C6-83AAF90DD263}"/>
    <pc:docChg chg="modSld">
      <pc:chgData name="Sidhi Mishra" userId="S::sidhi.mishra@ltts.com::76dde134-b340-4934-bf80-74f5c82373bb" providerId="AD" clId="Web-{D3128A8B-2606-407D-86C6-83AAF90DD263}" dt="2020-11-26T11:12:43.041" v="782" actId="20577"/>
      <pc:docMkLst>
        <pc:docMk/>
      </pc:docMkLst>
      <pc:sldChg chg="modSp">
        <pc:chgData name="Sidhi Mishra" userId="S::sidhi.mishra@ltts.com::76dde134-b340-4934-bf80-74f5c82373bb" providerId="AD" clId="Web-{D3128A8B-2606-407D-86C6-83AAF90DD263}" dt="2020-11-26T10:58:06.577" v="777" actId="20577"/>
        <pc:sldMkLst>
          <pc:docMk/>
          <pc:sldMk cId="2370689540" sldId="1993"/>
        </pc:sldMkLst>
        <pc:spChg chg="mod">
          <ac:chgData name="Sidhi Mishra" userId="S::sidhi.mishra@ltts.com::76dde134-b340-4934-bf80-74f5c82373bb" providerId="AD" clId="Web-{D3128A8B-2606-407D-86C6-83AAF90DD263}" dt="2020-11-26T10:43:03.314" v="575" actId="1076"/>
          <ac:spMkLst>
            <pc:docMk/>
            <pc:sldMk cId="2370689540" sldId="1993"/>
            <ac:spMk id="2" creationId="{E71FFD79-248D-4917-BA6F-E4F43C0A2F25}"/>
          </ac:spMkLst>
        </pc:spChg>
        <pc:spChg chg="mod">
          <ac:chgData name="Sidhi Mishra" userId="S::sidhi.mishra@ltts.com::76dde134-b340-4934-bf80-74f5c82373bb" providerId="AD" clId="Web-{D3128A8B-2606-407D-86C6-83AAF90DD263}" dt="2020-11-26T10:58:06.577" v="777" actId="20577"/>
          <ac:spMkLst>
            <pc:docMk/>
            <pc:sldMk cId="2370689540" sldId="1993"/>
            <ac:spMk id="5" creationId="{83E516F8-B62A-4DFD-A589-31CDEE2A7574}"/>
          </ac:spMkLst>
        </pc:spChg>
      </pc:sldChg>
    </pc:docChg>
  </pc:docChgLst>
  <pc:docChgLst>
    <pc:chgData name="Sudharshan Kumaresan" userId="S::sudharshan.kumaresan@ltts.com::727d4a43-dcc9-40ec-8d34-cf4dabbe551f" providerId="AD" clId="Web-{46C13632-5BD3-9BF7-4F67-AB7972B0AC2E}"/>
    <pc:docChg chg="addSld modSld modSection">
      <pc:chgData name="Sudharshan Kumaresan" userId="S::sudharshan.kumaresan@ltts.com::727d4a43-dcc9-40ec-8d34-cf4dabbe551f" providerId="AD" clId="Web-{46C13632-5BD3-9BF7-4F67-AB7972B0AC2E}" dt="2020-12-01T03:58:21.824" v="1855" actId="20577"/>
      <pc:docMkLst>
        <pc:docMk/>
      </pc:docMkLst>
      <pc:sldChg chg="modSp">
        <pc:chgData name="Sudharshan Kumaresan" userId="S::sudharshan.kumaresan@ltts.com::727d4a43-dcc9-40ec-8d34-cf4dabbe551f" providerId="AD" clId="Web-{46C13632-5BD3-9BF7-4F67-AB7972B0AC2E}" dt="2020-12-01T03:57:51.682" v="1837" actId="20577"/>
        <pc:sldMkLst>
          <pc:docMk/>
          <pc:sldMk cId="1874267312" sldId="2006"/>
        </pc:sldMkLst>
        <pc:spChg chg="mod">
          <ac:chgData name="Sudharshan Kumaresan" userId="S::sudharshan.kumaresan@ltts.com::727d4a43-dcc9-40ec-8d34-cf4dabbe551f" providerId="AD" clId="Web-{46C13632-5BD3-9BF7-4F67-AB7972B0AC2E}" dt="2020-12-01T03:57:51.682" v="1837" actId="20577"/>
          <ac:spMkLst>
            <pc:docMk/>
            <pc:sldMk cId="1874267312" sldId="2006"/>
            <ac:spMk id="2" creationId="{4AEB3D72-AFC2-4DC4-892C-71C039F15D8B}"/>
          </ac:spMkLst>
        </pc:spChg>
        <pc:spChg chg="mod">
          <ac:chgData name="Sudharshan Kumaresan" userId="S::sudharshan.kumaresan@ltts.com::727d4a43-dcc9-40ec-8d34-cf4dabbe551f" providerId="AD" clId="Web-{46C13632-5BD3-9BF7-4F67-AB7972B0AC2E}" dt="2020-12-01T03:40:27.151" v="1763" actId="20577"/>
          <ac:spMkLst>
            <pc:docMk/>
            <pc:sldMk cId="1874267312" sldId="2006"/>
            <ac:spMk id="8" creationId="{FC64A2CF-57D5-4544-A5F9-9ACA6677C6DF}"/>
          </ac:spMkLst>
        </pc:spChg>
      </pc:sldChg>
      <pc:sldChg chg="addSp modSp new">
        <pc:chgData name="Sudharshan Kumaresan" userId="S::sudharshan.kumaresan@ltts.com::727d4a43-dcc9-40ec-8d34-cf4dabbe551f" providerId="AD" clId="Web-{46C13632-5BD3-9BF7-4F67-AB7972B0AC2E}" dt="2020-12-01T03:58:13.417" v="1850" actId="20577"/>
        <pc:sldMkLst>
          <pc:docMk/>
          <pc:sldMk cId="3729219518" sldId="2015"/>
        </pc:sldMkLst>
        <pc:spChg chg="mod">
          <ac:chgData name="Sudharshan Kumaresan" userId="S::sudharshan.kumaresan@ltts.com::727d4a43-dcc9-40ec-8d34-cf4dabbe551f" providerId="AD" clId="Web-{46C13632-5BD3-9BF7-4F67-AB7972B0AC2E}" dt="2020-12-01T03:58:13.417" v="1850" actId="20577"/>
          <ac:spMkLst>
            <pc:docMk/>
            <pc:sldMk cId="3729219518" sldId="2015"/>
            <ac:spMk id="2" creationId="{05149127-7E0A-4CF6-A643-AC2B979B032F}"/>
          </ac:spMkLst>
        </pc:spChg>
        <pc:spChg chg="mod">
          <ac:chgData name="Sudharshan Kumaresan" userId="S::sudharshan.kumaresan@ltts.com::727d4a43-dcc9-40ec-8d34-cf4dabbe551f" providerId="AD" clId="Web-{46C13632-5BD3-9BF7-4F67-AB7972B0AC2E}" dt="2020-12-01T03:55:40.133" v="1805" actId="20577"/>
          <ac:spMkLst>
            <pc:docMk/>
            <pc:sldMk cId="3729219518" sldId="2015"/>
            <ac:spMk id="3" creationId="{25BF5074-BD8E-4BB6-85CD-DD4137787BB9}"/>
          </ac:spMkLst>
        </pc:spChg>
        <pc:spChg chg="add mod">
          <ac:chgData name="Sudharshan Kumaresan" userId="S::sudharshan.kumaresan@ltts.com::727d4a43-dcc9-40ec-8d34-cf4dabbe551f" providerId="AD" clId="Web-{46C13632-5BD3-9BF7-4F67-AB7972B0AC2E}" dt="2020-12-01T03:57:42.463" v="1834" actId="20577"/>
          <ac:spMkLst>
            <pc:docMk/>
            <pc:sldMk cId="3729219518" sldId="2015"/>
            <ac:spMk id="7" creationId="{99425BBF-D7FD-4791-BF9A-187530CC25DB}"/>
          </ac:spMkLst>
        </pc:spChg>
        <pc:spChg chg="add mod">
          <ac:chgData name="Sudharshan Kumaresan" userId="S::sudharshan.kumaresan@ltts.com::727d4a43-dcc9-40ec-8d34-cf4dabbe551f" providerId="AD" clId="Web-{46C13632-5BD3-9BF7-4F67-AB7972B0AC2E}" dt="2020-11-30T10:55:37.705" v="1343" actId="1076"/>
          <ac:spMkLst>
            <pc:docMk/>
            <pc:sldMk cId="3729219518" sldId="2015"/>
            <ac:spMk id="8" creationId="{900E1C89-43FC-409C-8458-B779E29F0AAD}"/>
          </ac:spMkLst>
        </pc:spChg>
        <pc:spChg chg="add mod">
          <ac:chgData name="Sudharshan Kumaresan" userId="S::sudharshan.kumaresan@ltts.com::727d4a43-dcc9-40ec-8d34-cf4dabbe551f" providerId="AD" clId="Web-{46C13632-5BD3-9BF7-4F67-AB7972B0AC2E}" dt="2020-11-30T10:56:25.659" v="1374" actId="20577"/>
          <ac:spMkLst>
            <pc:docMk/>
            <pc:sldMk cId="3729219518" sldId="2015"/>
            <ac:spMk id="9" creationId="{A4D574FA-13E5-4A50-AFEA-606756CA062A}"/>
          </ac:spMkLst>
        </pc:spChg>
        <pc:picChg chg="add mod">
          <ac:chgData name="Sudharshan Kumaresan" userId="S::sudharshan.kumaresan@ltts.com::727d4a43-dcc9-40ec-8d34-cf4dabbe551f" providerId="AD" clId="Web-{46C13632-5BD3-9BF7-4F67-AB7972B0AC2E}" dt="2020-11-30T10:53:50.705" v="1307" actId="1076"/>
          <ac:picMkLst>
            <pc:docMk/>
            <pc:sldMk cId="3729219518" sldId="2015"/>
            <ac:picMk id="4" creationId="{C4391105-1C0B-4A9E-BD8D-BC226AB7367C}"/>
          </ac:picMkLst>
        </pc:picChg>
        <pc:picChg chg="add mod">
          <ac:chgData name="Sudharshan Kumaresan" userId="S::sudharshan.kumaresan@ltts.com::727d4a43-dcc9-40ec-8d34-cf4dabbe551f" providerId="AD" clId="Web-{46C13632-5BD3-9BF7-4F67-AB7972B0AC2E}" dt="2020-11-30T10:54:00.970" v="1308" actId="1076"/>
          <ac:picMkLst>
            <pc:docMk/>
            <pc:sldMk cId="3729219518" sldId="2015"/>
            <ac:picMk id="5" creationId="{794F0457-0319-4314-A73F-25ECB7B0AFFF}"/>
          </ac:picMkLst>
        </pc:picChg>
        <pc:picChg chg="add mod">
          <ac:chgData name="Sudharshan Kumaresan" userId="S::sudharshan.kumaresan@ltts.com::727d4a43-dcc9-40ec-8d34-cf4dabbe551f" providerId="AD" clId="Web-{46C13632-5BD3-9BF7-4F67-AB7972B0AC2E}" dt="2020-11-30T10:54:04.236" v="1309" actId="14100"/>
          <ac:picMkLst>
            <pc:docMk/>
            <pc:sldMk cId="3729219518" sldId="2015"/>
            <ac:picMk id="6" creationId="{71B8F071-A0EB-450A-958F-2ABC1B907FAF}"/>
          </ac:picMkLst>
        </pc:picChg>
      </pc:sldChg>
      <pc:sldChg chg="addSp delSp modSp new">
        <pc:chgData name="Sudharshan Kumaresan" userId="S::sudharshan.kumaresan@ltts.com::727d4a43-dcc9-40ec-8d34-cf4dabbe551f" providerId="AD" clId="Web-{46C13632-5BD3-9BF7-4F67-AB7972B0AC2E}" dt="2020-12-01T03:58:20.339" v="1853" actId="20577"/>
        <pc:sldMkLst>
          <pc:docMk/>
          <pc:sldMk cId="1303324898" sldId="2016"/>
        </pc:sldMkLst>
        <pc:spChg chg="mod">
          <ac:chgData name="Sudharshan Kumaresan" userId="S::sudharshan.kumaresan@ltts.com::727d4a43-dcc9-40ec-8d34-cf4dabbe551f" providerId="AD" clId="Web-{46C13632-5BD3-9BF7-4F67-AB7972B0AC2E}" dt="2020-12-01T03:58:20.339" v="1853" actId="20577"/>
          <ac:spMkLst>
            <pc:docMk/>
            <pc:sldMk cId="1303324898" sldId="2016"/>
            <ac:spMk id="2" creationId="{14EE7543-2C5E-4711-BBF8-4DECD50A639E}"/>
          </ac:spMkLst>
        </pc:spChg>
        <pc:spChg chg="mod">
          <ac:chgData name="Sudharshan Kumaresan" userId="S::sudharshan.kumaresan@ltts.com::727d4a43-dcc9-40ec-8d34-cf4dabbe551f" providerId="AD" clId="Web-{46C13632-5BD3-9BF7-4F67-AB7972B0AC2E}" dt="2020-11-30T12:25:05.120" v="1760" actId="20577"/>
          <ac:spMkLst>
            <pc:docMk/>
            <pc:sldMk cId="1303324898" sldId="2016"/>
            <ac:spMk id="3" creationId="{E79981C6-1080-46F1-A7E0-844803A04640}"/>
          </ac:spMkLst>
        </pc:spChg>
        <pc:spChg chg="add del">
          <ac:chgData name="Sudharshan Kumaresan" userId="S::sudharshan.kumaresan@ltts.com::727d4a43-dcc9-40ec-8d34-cf4dabbe551f" providerId="AD" clId="Web-{46C13632-5BD3-9BF7-4F67-AB7972B0AC2E}" dt="2020-11-30T10:59:25.848" v="1383"/>
          <ac:spMkLst>
            <pc:docMk/>
            <pc:sldMk cId="1303324898" sldId="2016"/>
            <ac:spMk id="5" creationId="{71DD7E3A-6203-42E8-A852-0AEFBF1263D1}"/>
          </ac:spMkLst>
        </pc:spChg>
        <pc:spChg chg="add mod">
          <ac:chgData name="Sudharshan Kumaresan" userId="S::sudharshan.kumaresan@ltts.com::727d4a43-dcc9-40ec-8d34-cf4dabbe551f" providerId="AD" clId="Web-{46C13632-5BD3-9BF7-4F67-AB7972B0AC2E}" dt="2020-11-30T11:03:07.224" v="1549" actId="20577"/>
          <ac:spMkLst>
            <pc:docMk/>
            <pc:sldMk cId="1303324898" sldId="2016"/>
            <ac:spMk id="8" creationId="{F6DDFEF1-15A1-4E49-B0C4-C50A70AE07BD}"/>
          </ac:spMkLst>
        </pc:spChg>
        <pc:picChg chg="add mod">
          <ac:chgData name="Sudharshan Kumaresan" userId="S::sudharshan.kumaresan@ltts.com::727d4a43-dcc9-40ec-8d34-cf4dabbe551f" providerId="AD" clId="Web-{46C13632-5BD3-9BF7-4F67-AB7972B0AC2E}" dt="2020-11-30T11:02:37.349" v="1529" actId="1076"/>
          <ac:picMkLst>
            <pc:docMk/>
            <pc:sldMk cId="1303324898" sldId="2016"/>
            <ac:picMk id="6" creationId="{16F49C60-9534-49EA-99D1-2C8D5286C182}"/>
          </ac:picMkLst>
        </pc:picChg>
      </pc:sldChg>
    </pc:docChg>
  </pc:docChgLst>
  <pc:docChgLst>
    <pc:chgData name="Rajesh A L" userId="S::rajesh.al@ltts.com::67704adc-1f3b-4b04-ab74-a0a586cc9bc0" providerId="AD" clId="Web-{76609394-8BA4-6C04-100A-4C80F2E4877F}"/>
    <pc:docChg chg="modSld">
      <pc:chgData name="Rajesh A L" userId="S::rajesh.al@ltts.com::67704adc-1f3b-4b04-ab74-a0a586cc9bc0" providerId="AD" clId="Web-{76609394-8BA4-6C04-100A-4C80F2E4877F}" dt="2020-11-27T05:07:12.092" v="11" actId="20577"/>
      <pc:docMkLst>
        <pc:docMk/>
      </pc:docMkLst>
      <pc:sldChg chg="modSp">
        <pc:chgData name="Rajesh A L" userId="S::rajesh.al@ltts.com::67704adc-1f3b-4b04-ab74-a0a586cc9bc0" providerId="AD" clId="Web-{76609394-8BA4-6C04-100A-4C80F2E4877F}" dt="2020-11-27T05:07:12.076" v="10" actId="20577"/>
        <pc:sldMkLst>
          <pc:docMk/>
          <pc:sldMk cId="2528054959" sldId="2003"/>
        </pc:sldMkLst>
        <pc:spChg chg="mod">
          <ac:chgData name="Rajesh A L" userId="S::rajesh.al@ltts.com::67704adc-1f3b-4b04-ab74-a0a586cc9bc0" providerId="AD" clId="Web-{76609394-8BA4-6C04-100A-4C80F2E4877F}" dt="2020-11-27T05:07:12.076" v="10" actId="20577"/>
          <ac:spMkLst>
            <pc:docMk/>
            <pc:sldMk cId="2528054959" sldId="2003"/>
            <ac:spMk id="3" creationId="{D10FAF29-EEF1-4663-807A-9C9FC9BF50C0}"/>
          </ac:spMkLst>
        </pc:spChg>
      </pc:sldChg>
    </pc:docChg>
  </pc:docChgLst>
  <pc:docChgLst>
    <pc:chgData name="Rajesh A L" userId="S::rajesh.al@ltts.com::67704adc-1f3b-4b04-ab74-a0a586cc9bc0" providerId="AD" clId="Web-{EA093653-237A-6F86-9BD9-EA39EC668FA0}"/>
    <pc:docChg chg="delSld modSld modSection">
      <pc:chgData name="Rajesh A L" userId="S::rajesh.al@ltts.com::67704adc-1f3b-4b04-ab74-a0a586cc9bc0" providerId="AD" clId="Web-{EA093653-237A-6F86-9BD9-EA39EC668FA0}" dt="2020-11-30T07:15:59.288" v="128"/>
      <pc:docMkLst>
        <pc:docMk/>
      </pc:docMkLst>
      <pc:sldChg chg="delSp modSp">
        <pc:chgData name="Rajesh A L" userId="S::rajesh.al@ltts.com::67704adc-1f3b-4b04-ab74-a0a586cc9bc0" providerId="AD" clId="Web-{EA093653-237A-6F86-9BD9-EA39EC668FA0}" dt="2020-11-30T07:15:20.005" v="83"/>
        <pc:sldMkLst>
          <pc:docMk/>
          <pc:sldMk cId="3677120986" sldId="1998"/>
        </pc:sldMkLst>
        <pc:spChg chg="del mod">
          <ac:chgData name="Rajesh A L" userId="S::rajesh.al@ltts.com::67704adc-1f3b-4b04-ab74-a0a586cc9bc0" providerId="AD" clId="Web-{EA093653-237A-6F86-9BD9-EA39EC668FA0}" dt="2020-11-30T07:15:13.536" v="78"/>
          <ac:spMkLst>
            <pc:docMk/>
            <pc:sldMk cId="3677120986" sldId="1998"/>
            <ac:spMk id="6" creationId="{F1429BCF-0211-43BE-8F2B-AE28C8549DAC}"/>
          </ac:spMkLst>
        </pc:spChg>
        <pc:spChg chg="del">
          <ac:chgData name="Rajesh A L" userId="S::rajesh.al@ltts.com::67704adc-1f3b-4b04-ab74-a0a586cc9bc0" providerId="AD" clId="Web-{EA093653-237A-6F86-9BD9-EA39EC668FA0}" dt="2020-11-30T07:15:14.317" v="79"/>
          <ac:spMkLst>
            <pc:docMk/>
            <pc:sldMk cId="3677120986" sldId="1998"/>
            <ac:spMk id="7" creationId="{572D1488-58F7-4715-A294-8A7508480563}"/>
          </ac:spMkLst>
        </pc:spChg>
        <pc:spChg chg="del">
          <ac:chgData name="Rajesh A L" userId="S::rajesh.al@ltts.com::67704adc-1f3b-4b04-ab74-a0a586cc9bc0" providerId="AD" clId="Web-{EA093653-237A-6F86-9BD9-EA39EC668FA0}" dt="2020-11-30T07:15:18.708" v="82"/>
          <ac:spMkLst>
            <pc:docMk/>
            <pc:sldMk cId="3677120986" sldId="1998"/>
            <ac:spMk id="8" creationId="{EE17F93B-9188-4BD0-895D-A8ED8A6EBC13}"/>
          </ac:spMkLst>
        </pc:spChg>
        <pc:spChg chg="del">
          <ac:chgData name="Rajesh A L" userId="S::rajesh.al@ltts.com::67704adc-1f3b-4b04-ab74-a0a586cc9bc0" providerId="AD" clId="Web-{EA093653-237A-6F86-9BD9-EA39EC668FA0}" dt="2020-11-30T07:15:15.442" v="80"/>
          <ac:spMkLst>
            <pc:docMk/>
            <pc:sldMk cId="3677120986" sldId="1998"/>
            <ac:spMk id="9" creationId="{3D09F473-BEFF-4AC8-9541-ACBCD8D9E7A2}"/>
          </ac:spMkLst>
        </pc:spChg>
        <pc:spChg chg="del mod">
          <ac:chgData name="Rajesh A L" userId="S::rajesh.al@ltts.com::67704adc-1f3b-4b04-ab74-a0a586cc9bc0" providerId="AD" clId="Web-{EA093653-237A-6F86-9BD9-EA39EC668FA0}" dt="2020-11-30T07:15:20.005" v="83"/>
          <ac:spMkLst>
            <pc:docMk/>
            <pc:sldMk cId="3677120986" sldId="1998"/>
            <ac:spMk id="10" creationId="{1233D23A-549A-417E-B589-30D596731572}"/>
          </ac:spMkLst>
        </pc:spChg>
        <pc:spChg chg="mod">
          <ac:chgData name="Rajesh A L" userId="S::rajesh.al@ltts.com::67704adc-1f3b-4b04-ab74-a0a586cc9bc0" providerId="AD" clId="Web-{EA093653-237A-6F86-9BD9-EA39EC668FA0}" dt="2020-11-30T07:15:05.988" v="71" actId="20577"/>
          <ac:spMkLst>
            <pc:docMk/>
            <pc:sldMk cId="3677120986" sldId="1998"/>
            <ac:spMk id="13" creationId="{FE940C40-E631-48BE-9FD4-DCAA4F75DD32}"/>
          </ac:spMkLst>
        </pc:spChg>
        <pc:graphicFrameChg chg="del mod modGraphic">
          <ac:chgData name="Rajesh A L" userId="S::rajesh.al@ltts.com::67704adc-1f3b-4b04-ab74-a0a586cc9bc0" providerId="AD" clId="Web-{EA093653-237A-6F86-9BD9-EA39EC668FA0}" dt="2020-11-30T07:15:10.379" v="76"/>
          <ac:graphicFrameMkLst>
            <pc:docMk/>
            <pc:sldMk cId="3677120986" sldId="1998"/>
            <ac:graphicFrameMk id="4" creationId="{704352FA-2506-41B3-9D01-0CB6D0D33346}"/>
          </ac:graphicFrameMkLst>
        </pc:graphicFrameChg>
      </pc:sldChg>
      <pc:sldChg chg="del">
        <pc:chgData name="Rajesh A L" userId="S::rajesh.al@ltts.com::67704adc-1f3b-4b04-ab74-a0a586cc9bc0" providerId="AD" clId="Web-{EA093653-237A-6F86-9BD9-EA39EC668FA0}" dt="2020-11-30T07:15:56.444" v="123"/>
        <pc:sldMkLst>
          <pc:docMk/>
          <pc:sldMk cId="1995833318" sldId="2000"/>
        </pc:sldMkLst>
      </pc:sldChg>
      <pc:sldChg chg="del">
        <pc:chgData name="Rajesh A L" userId="S::rajesh.al@ltts.com::67704adc-1f3b-4b04-ab74-a0a586cc9bc0" providerId="AD" clId="Web-{EA093653-237A-6F86-9BD9-EA39EC668FA0}" dt="2020-11-30T07:15:57.991" v="126"/>
        <pc:sldMkLst>
          <pc:docMk/>
          <pc:sldMk cId="1230945028" sldId="2001"/>
        </pc:sldMkLst>
      </pc:sldChg>
      <pc:sldChg chg="del">
        <pc:chgData name="Rajesh A L" userId="S::rajesh.al@ltts.com::67704adc-1f3b-4b04-ab74-a0a586cc9bc0" providerId="AD" clId="Web-{EA093653-237A-6F86-9BD9-EA39EC668FA0}" dt="2020-11-30T07:15:59.288" v="128"/>
        <pc:sldMkLst>
          <pc:docMk/>
          <pc:sldMk cId="660585733" sldId="2003"/>
        </pc:sldMkLst>
      </pc:sldChg>
      <pc:sldChg chg="del">
        <pc:chgData name="Rajesh A L" userId="S::rajesh.al@ltts.com::67704adc-1f3b-4b04-ab74-a0a586cc9bc0" providerId="AD" clId="Web-{EA093653-237A-6F86-9BD9-EA39EC668FA0}" dt="2020-11-30T07:15:58.444" v="127"/>
        <pc:sldMkLst>
          <pc:docMk/>
          <pc:sldMk cId="1023957047" sldId="2005"/>
        </pc:sldMkLst>
      </pc:sldChg>
      <pc:sldChg chg="delSp modSp">
        <pc:chgData name="Rajesh A L" userId="S::rajesh.al@ltts.com::67704adc-1f3b-4b04-ab74-a0a586cc9bc0" providerId="AD" clId="Web-{EA093653-237A-6F86-9BD9-EA39EC668FA0}" dt="2020-11-30T07:14:19.236" v="36" actId="14100"/>
        <pc:sldMkLst>
          <pc:docMk/>
          <pc:sldMk cId="1874267312" sldId="2006"/>
        </pc:sldMkLst>
        <pc:spChg chg="mod">
          <ac:chgData name="Rajesh A L" userId="S::rajesh.al@ltts.com::67704adc-1f3b-4b04-ab74-a0a586cc9bc0" providerId="AD" clId="Web-{EA093653-237A-6F86-9BD9-EA39EC668FA0}" dt="2020-11-30T07:14:05.689" v="24" actId="20577"/>
          <ac:spMkLst>
            <pc:docMk/>
            <pc:sldMk cId="1874267312" sldId="2006"/>
            <ac:spMk id="2" creationId="{4AEB3D72-AFC2-4DC4-892C-71C039F15D8B}"/>
          </ac:spMkLst>
        </pc:spChg>
        <pc:spChg chg="del">
          <ac:chgData name="Rajesh A L" userId="S::rajesh.al@ltts.com::67704adc-1f3b-4b04-ab74-a0a586cc9bc0" providerId="AD" clId="Web-{EA093653-237A-6F86-9BD9-EA39EC668FA0}" dt="2020-11-30T07:14:13.673" v="32"/>
          <ac:spMkLst>
            <pc:docMk/>
            <pc:sldMk cId="1874267312" sldId="2006"/>
            <ac:spMk id="7" creationId="{4EE39528-592D-4AF8-94F0-161F817587C4}"/>
          </ac:spMkLst>
        </pc:spChg>
        <pc:spChg chg="mod">
          <ac:chgData name="Rajesh A L" userId="S::rajesh.al@ltts.com::67704adc-1f3b-4b04-ab74-a0a586cc9bc0" providerId="AD" clId="Web-{EA093653-237A-6F86-9BD9-EA39EC668FA0}" dt="2020-11-30T07:14:19.236" v="36" actId="14100"/>
          <ac:spMkLst>
            <pc:docMk/>
            <pc:sldMk cId="1874267312" sldId="2006"/>
            <ac:spMk id="8" creationId="{FC64A2CF-57D5-4544-A5F9-9ACA6677C6DF}"/>
          </ac:spMkLst>
        </pc:spChg>
        <pc:picChg chg="del">
          <ac:chgData name="Rajesh A L" userId="S::rajesh.al@ltts.com::67704adc-1f3b-4b04-ab74-a0a586cc9bc0" providerId="AD" clId="Web-{EA093653-237A-6F86-9BD9-EA39EC668FA0}" dt="2020-11-30T07:14:12.376" v="31"/>
          <ac:picMkLst>
            <pc:docMk/>
            <pc:sldMk cId="1874267312" sldId="2006"/>
            <ac:picMk id="5" creationId="{41976792-A9CD-48F4-A226-5370E4D3A2F2}"/>
          </ac:picMkLst>
        </pc:picChg>
        <pc:picChg chg="del">
          <ac:chgData name="Rajesh A L" userId="S::rajesh.al@ltts.com::67704adc-1f3b-4b04-ab74-a0a586cc9bc0" providerId="AD" clId="Web-{EA093653-237A-6F86-9BD9-EA39EC668FA0}" dt="2020-11-30T07:14:11.689" v="30"/>
          <ac:picMkLst>
            <pc:docMk/>
            <pc:sldMk cId="1874267312" sldId="2006"/>
            <ac:picMk id="6" creationId="{7D24BE69-576F-4766-AD7A-5D7A1B8204E2}"/>
          </ac:picMkLst>
        </pc:picChg>
      </pc:sldChg>
      <pc:sldChg chg="addSp delSp modSp">
        <pc:chgData name="Rajesh A L" userId="S::rajesh.al@ltts.com::67704adc-1f3b-4b04-ab74-a0a586cc9bc0" providerId="AD" clId="Web-{EA093653-237A-6F86-9BD9-EA39EC668FA0}" dt="2020-11-30T07:15:41.584" v="112"/>
        <pc:sldMkLst>
          <pc:docMk/>
          <pc:sldMk cId="3044612812" sldId="2007"/>
        </pc:sldMkLst>
        <pc:spChg chg="del">
          <ac:chgData name="Rajesh A L" userId="S::rajesh.al@ltts.com::67704adc-1f3b-4b04-ab74-a0a586cc9bc0" providerId="AD" clId="Web-{EA093653-237A-6F86-9BD9-EA39EC668FA0}" dt="2020-11-30T07:15:41.584" v="112"/>
          <ac:spMkLst>
            <pc:docMk/>
            <pc:sldMk cId="3044612812" sldId="2007"/>
            <ac:spMk id="3" creationId="{1247CD7B-5DFA-412E-A7AC-72B644C4EBA9}"/>
          </ac:spMkLst>
        </pc:spChg>
        <pc:spChg chg="del">
          <ac:chgData name="Rajesh A L" userId="S::rajesh.al@ltts.com::67704adc-1f3b-4b04-ab74-a0a586cc9bc0" providerId="AD" clId="Web-{EA093653-237A-6F86-9BD9-EA39EC668FA0}" dt="2020-11-30T07:15:41.553" v="102"/>
          <ac:spMkLst>
            <pc:docMk/>
            <pc:sldMk cId="3044612812" sldId="2007"/>
            <ac:spMk id="4" creationId="{2C7C80E7-ACBB-44E6-88A7-A07746A7484D}"/>
          </ac:spMkLst>
        </pc:spChg>
        <pc:spChg chg="del">
          <ac:chgData name="Rajesh A L" userId="S::rajesh.al@ltts.com::67704adc-1f3b-4b04-ab74-a0a586cc9bc0" providerId="AD" clId="Web-{EA093653-237A-6F86-9BD9-EA39EC668FA0}" dt="2020-11-30T07:15:41.553" v="111"/>
          <ac:spMkLst>
            <pc:docMk/>
            <pc:sldMk cId="3044612812" sldId="2007"/>
            <ac:spMk id="5" creationId="{0D9BA0CD-EDEB-4619-938B-86FFFF75D5A5}"/>
          </ac:spMkLst>
        </pc:spChg>
        <pc:spChg chg="del">
          <ac:chgData name="Rajesh A L" userId="S::rajesh.al@ltts.com::67704adc-1f3b-4b04-ab74-a0a586cc9bc0" providerId="AD" clId="Web-{EA093653-237A-6F86-9BD9-EA39EC668FA0}" dt="2020-11-30T07:15:37.287" v="101"/>
          <ac:spMkLst>
            <pc:docMk/>
            <pc:sldMk cId="3044612812" sldId="2007"/>
            <ac:spMk id="6" creationId="{F1429BCF-0211-43BE-8F2B-AE28C8549DAC}"/>
          </ac:spMkLst>
        </pc:spChg>
        <pc:spChg chg="del">
          <ac:chgData name="Rajesh A L" userId="S::rajesh.al@ltts.com::67704adc-1f3b-4b04-ab74-a0a586cc9bc0" providerId="AD" clId="Web-{EA093653-237A-6F86-9BD9-EA39EC668FA0}" dt="2020-11-30T07:15:41.553" v="110"/>
          <ac:spMkLst>
            <pc:docMk/>
            <pc:sldMk cId="3044612812" sldId="2007"/>
            <ac:spMk id="7" creationId="{572D1488-58F7-4715-A294-8A7508480563}"/>
          </ac:spMkLst>
        </pc:spChg>
        <pc:spChg chg="del">
          <ac:chgData name="Rajesh A L" userId="S::rajesh.al@ltts.com::67704adc-1f3b-4b04-ab74-a0a586cc9bc0" providerId="AD" clId="Web-{EA093653-237A-6F86-9BD9-EA39EC668FA0}" dt="2020-11-30T07:15:41.553" v="109"/>
          <ac:spMkLst>
            <pc:docMk/>
            <pc:sldMk cId="3044612812" sldId="2007"/>
            <ac:spMk id="9" creationId="{3D09F473-BEFF-4AC8-9541-ACBCD8D9E7A2}"/>
          </ac:spMkLst>
        </pc:spChg>
        <pc:spChg chg="del">
          <ac:chgData name="Rajesh A L" userId="S::rajesh.al@ltts.com::67704adc-1f3b-4b04-ab74-a0a586cc9bc0" providerId="AD" clId="Web-{EA093653-237A-6F86-9BD9-EA39EC668FA0}" dt="2020-11-30T07:15:41.553" v="108"/>
          <ac:spMkLst>
            <pc:docMk/>
            <pc:sldMk cId="3044612812" sldId="2007"/>
            <ac:spMk id="10" creationId="{2384C484-ABEE-4D5C-8B3C-CD13AD3B3872}"/>
          </ac:spMkLst>
        </pc:spChg>
        <pc:spChg chg="del">
          <ac:chgData name="Rajesh A L" userId="S::rajesh.al@ltts.com::67704adc-1f3b-4b04-ab74-a0a586cc9bc0" providerId="AD" clId="Web-{EA093653-237A-6F86-9BD9-EA39EC668FA0}" dt="2020-11-30T07:15:41.553" v="107"/>
          <ac:spMkLst>
            <pc:docMk/>
            <pc:sldMk cId="3044612812" sldId="2007"/>
            <ac:spMk id="11" creationId="{DBF434BA-E840-46D3-9976-EFEFBA77D55A}"/>
          </ac:spMkLst>
        </pc:spChg>
        <pc:spChg chg="del">
          <ac:chgData name="Rajesh A L" userId="S::rajesh.al@ltts.com::67704adc-1f3b-4b04-ab74-a0a586cc9bc0" providerId="AD" clId="Web-{EA093653-237A-6F86-9BD9-EA39EC668FA0}" dt="2020-11-30T07:15:41.553" v="104"/>
          <ac:spMkLst>
            <pc:docMk/>
            <pc:sldMk cId="3044612812" sldId="2007"/>
            <ac:spMk id="12" creationId="{B9730CDD-F818-4AE3-8886-3E730E886853}"/>
          </ac:spMkLst>
        </pc:spChg>
        <pc:spChg chg="del">
          <ac:chgData name="Rajesh A L" userId="S::rajesh.al@ltts.com::67704adc-1f3b-4b04-ab74-a0a586cc9bc0" providerId="AD" clId="Web-{EA093653-237A-6F86-9BD9-EA39EC668FA0}" dt="2020-11-30T07:15:41.553" v="103"/>
          <ac:spMkLst>
            <pc:docMk/>
            <pc:sldMk cId="3044612812" sldId="2007"/>
            <ac:spMk id="13" creationId="{0AB77393-9931-4498-974D-212DED9F0F99}"/>
          </ac:spMkLst>
        </pc:spChg>
        <pc:spChg chg="mod">
          <ac:chgData name="Rajesh A L" userId="S::rajesh.al@ltts.com::67704adc-1f3b-4b04-ab74-a0a586cc9bc0" providerId="AD" clId="Web-{EA093653-237A-6F86-9BD9-EA39EC668FA0}" dt="2020-11-30T07:15:34.959" v="98" actId="20577"/>
          <ac:spMkLst>
            <pc:docMk/>
            <pc:sldMk cId="3044612812" sldId="2007"/>
            <ac:spMk id="14" creationId="{BEA2398A-F74B-4DF7-B105-254092A12F91}"/>
          </ac:spMkLst>
        </pc:spChg>
        <pc:spChg chg="add mod">
          <ac:chgData name="Rajesh A L" userId="S::rajesh.al@ltts.com::67704adc-1f3b-4b04-ab74-a0a586cc9bc0" providerId="AD" clId="Web-{EA093653-237A-6F86-9BD9-EA39EC668FA0}" dt="2020-11-30T07:15:41.584" v="112"/>
          <ac:spMkLst>
            <pc:docMk/>
            <pc:sldMk cId="3044612812" sldId="2007"/>
            <ac:spMk id="16" creationId="{CBF76054-B16C-447F-BF50-8318C37BFCED}"/>
          </ac:spMkLst>
        </pc:spChg>
        <pc:picChg chg="del">
          <ac:chgData name="Rajesh A L" userId="S::rajesh.al@ltts.com::67704adc-1f3b-4b04-ab74-a0a586cc9bc0" providerId="AD" clId="Web-{EA093653-237A-6F86-9BD9-EA39EC668FA0}" dt="2020-11-30T07:15:41.553" v="105"/>
          <ac:picMkLst>
            <pc:docMk/>
            <pc:sldMk cId="3044612812" sldId="2007"/>
            <ac:picMk id="2" creationId="{B82C4428-2255-4E44-A935-B5401ACCB6A7}"/>
          </ac:picMkLst>
        </pc:picChg>
        <pc:picChg chg="del">
          <ac:chgData name="Rajesh A L" userId="S::rajesh.al@ltts.com::67704adc-1f3b-4b04-ab74-a0a586cc9bc0" providerId="AD" clId="Web-{EA093653-237A-6F86-9BD9-EA39EC668FA0}" dt="2020-11-30T07:15:41.553" v="106"/>
          <ac:picMkLst>
            <pc:docMk/>
            <pc:sldMk cId="3044612812" sldId="2007"/>
            <ac:picMk id="15" creationId="{7B35619B-5064-4DDB-8843-B3BB238C60A2}"/>
          </ac:picMkLst>
        </pc:picChg>
      </pc:sldChg>
      <pc:sldChg chg="del">
        <pc:chgData name="Rajesh A L" userId="S::rajesh.al@ltts.com::67704adc-1f3b-4b04-ab74-a0a586cc9bc0" providerId="AD" clId="Web-{EA093653-237A-6F86-9BD9-EA39EC668FA0}" dt="2020-11-30T07:15:57.553" v="125"/>
        <pc:sldMkLst>
          <pc:docMk/>
          <pc:sldMk cId="1073959108" sldId="2009"/>
        </pc:sldMkLst>
      </pc:sldChg>
      <pc:sldChg chg="del">
        <pc:chgData name="Rajesh A L" userId="S::rajesh.al@ltts.com::67704adc-1f3b-4b04-ab74-a0a586cc9bc0" providerId="AD" clId="Web-{EA093653-237A-6F86-9BD9-EA39EC668FA0}" dt="2020-11-30T07:15:56.819" v="124"/>
        <pc:sldMkLst>
          <pc:docMk/>
          <pc:sldMk cId="1045849261" sldId="2010"/>
        </pc:sldMkLst>
      </pc:sldChg>
      <pc:sldChg chg="addSp delSp modSp">
        <pc:chgData name="Rajesh A L" userId="S::rajesh.al@ltts.com::67704adc-1f3b-4b04-ab74-a0a586cc9bc0" providerId="AD" clId="Web-{EA093653-237A-6F86-9BD9-EA39EC668FA0}" dt="2020-11-30T07:15:52.272" v="119" actId="20577"/>
        <pc:sldMkLst>
          <pc:docMk/>
          <pc:sldMk cId="3349680677" sldId="2011"/>
        </pc:sldMkLst>
        <pc:spChg chg="add mod">
          <ac:chgData name="Rajesh A L" userId="S::rajesh.al@ltts.com::67704adc-1f3b-4b04-ab74-a0a586cc9bc0" providerId="AD" clId="Web-{EA093653-237A-6F86-9BD9-EA39EC668FA0}" dt="2020-11-30T07:15:48.428" v="116"/>
          <ac:spMkLst>
            <pc:docMk/>
            <pc:sldMk cId="3349680677" sldId="2011"/>
            <ac:spMk id="3" creationId="{A401213A-A05C-47F4-93F8-D764E267C90A}"/>
          </ac:spMkLst>
        </pc:spChg>
        <pc:spChg chg="del">
          <ac:chgData name="Rajesh A L" userId="S::rajesh.al@ltts.com::67704adc-1f3b-4b04-ab74-a0a586cc9bc0" providerId="AD" clId="Web-{EA093653-237A-6F86-9BD9-EA39EC668FA0}" dt="2020-11-30T07:15:48.428" v="118"/>
          <ac:spMkLst>
            <pc:docMk/>
            <pc:sldMk cId="3349680677" sldId="2011"/>
            <ac:spMk id="5" creationId="{0D9BA0CD-EDEB-4619-938B-86FFFF75D5A5}"/>
          </ac:spMkLst>
        </pc:spChg>
        <pc:spChg chg="mod">
          <ac:chgData name="Rajesh A L" userId="S::rajesh.al@ltts.com::67704adc-1f3b-4b04-ab74-a0a586cc9bc0" providerId="AD" clId="Web-{EA093653-237A-6F86-9BD9-EA39EC668FA0}" dt="2020-11-30T07:15:52.272" v="119" actId="20577"/>
          <ac:spMkLst>
            <pc:docMk/>
            <pc:sldMk cId="3349680677" sldId="2011"/>
            <ac:spMk id="14" creationId="{BEA2398A-F74B-4DF7-B105-254092A12F91}"/>
          </ac:spMkLst>
        </pc:spChg>
        <pc:spChg chg="del">
          <ac:chgData name="Rajesh A L" userId="S::rajesh.al@ltts.com::67704adc-1f3b-4b04-ab74-a0a586cc9bc0" providerId="AD" clId="Web-{EA093653-237A-6F86-9BD9-EA39EC668FA0}" dt="2020-11-30T07:15:48.428" v="116"/>
          <ac:spMkLst>
            <pc:docMk/>
            <pc:sldMk cId="3349680677" sldId="2011"/>
            <ac:spMk id="17" creationId="{40EBACB0-7619-493F-88FF-A9A448FC6F00}"/>
          </ac:spMkLst>
        </pc:spChg>
        <pc:spChg chg="del">
          <ac:chgData name="Rajesh A L" userId="S::rajesh.al@ltts.com::67704adc-1f3b-4b04-ab74-a0a586cc9bc0" providerId="AD" clId="Web-{EA093653-237A-6F86-9BD9-EA39EC668FA0}" dt="2020-11-30T07:15:48.381" v="115"/>
          <ac:spMkLst>
            <pc:docMk/>
            <pc:sldMk cId="3349680677" sldId="2011"/>
            <ac:spMk id="18" creationId="{B2B1C7B0-B062-4B5E-8B63-162E781CBB26}"/>
          </ac:spMkLst>
        </pc:spChg>
        <pc:spChg chg="del">
          <ac:chgData name="Rajesh A L" userId="S::rajesh.al@ltts.com::67704adc-1f3b-4b04-ab74-a0a586cc9bc0" providerId="AD" clId="Web-{EA093653-237A-6F86-9BD9-EA39EC668FA0}" dt="2020-11-30T07:15:48.381" v="114"/>
          <ac:spMkLst>
            <pc:docMk/>
            <pc:sldMk cId="3349680677" sldId="2011"/>
            <ac:spMk id="20" creationId="{CE5EB350-CAD9-4D7C-B196-A345B623F41E}"/>
          </ac:spMkLst>
        </pc:spChg>
        <pc:spChg chg="del">
          <ac:chgData name="Rajesh A L" userId="S::rajesh.al@ltts.com::67704adc-1f3b-4b04-ab74-a0a586cc9bc0" providerId="AD" clId="Web-{EA093653-237A-6F86-9BD9-EA39EC668FA0}" dt="2020-11-30T07:15:48.365" v="113"/>
          <ac:spMkLst>
            <pc:docMk/>
            <pc:sldMk cId="3349680677" sldId="2011"/>
            <ac:spMk id="22" creationId="{CAF89687-B21D-4B02-B7F8-050196E9ADA5}"/>
          </ac:spMkLst>
        </pc:spChg>
        <pc:graphicFrameChg chg="del">
          <ac:chgData name="Rajesh A L" userId="S::rajesh.al@ltts.com::67704adc-1f3b-4b04-ab74-a0a586cc9bc0" providerId="AD" clId="Web-{EA093653-237A-6F86-9BD9-EA39EC668FA0}" dt="2020-11-30T07:15:48.428" v="117"/>
          <ac:graphicFrameMkLst>
            <pc:docMk/>
            <pc:sldMk cId="3349680677" sldId="2011"/>
            <ac:graphicFrameMk id="8" creationId="{9D788881-E247-4FCF-82F3-292488CACE4B}"/>
          </ac:graphicFrameMkLst>
        </pc:graphicFrameChg>
      </pc:sldChg>
      <pc:sldChg chg="del">
        <pc:chgData name="Rajesh A L" userId="S::rajesh.al@ltts.com::67704adc-1f3b-4b04-ab74-a0a586cc9bc0" providerId="AD" clId="Web-{EA093653-237A-6F86-9BD9-EA39EC668FA0}" dt="2020-11-30T07:15:55.772" v="122"/>
        <pc:sldMkLst>
          <pc:docMk/>
          <pc:sldMk cId="2383137404" sldId="2013"/>
        </pc:sldMkLst>
      </pc:sldChg>
      <pc:sldChg chg="delSp modSp">
        <pc:chgData name="Rajesh A L" userId="S::rajesh.al@ltts.com::67704adc-1f3b-4b04-ab74-a0a586cc9bc0" providerId="AD" clId="Web-{EA093653-237A-6F86-9BD9-EA39EC668FA0}" dt="2020-11-30T07:14:53.191" v="56" actId="14100"/>
        <pc:sldMkLst>
          <pc:docMk/>
          <pc:sldMk cId="3218324483" sldId="2014"/>
        </pc:sldMkLst>
        <pc:spChg chg="mod">
          <ac:chgData name="Rajesh A L" userId="S::rajesh.al@ltts.com::67704adc-1f3b-4b04-ab74-a0a586cc9bc0" providerId="AD" clId="Web-{EA093653-237A-6F86-9BD9-EA39EC668FA0}" dt="2020-11-30T07:14:37.503" v="45" actId="20577"/>
          <ac:spMkLst>
            <pc:docMk/>
            <pc:sldMk cId="3218324483" sldId="2014"/>
            <ac:spMk id="2" creationId="{4AEB3D72-AFC2-4DC4-892C-71C039F15D8B}"/>
          </ac:spMkLst>
        </pc:spChg>
        <pc:spChg chg="del">
          <ac:chgData name="Rajesh A L" userId="S::rajesh.al@ltts.com::67704adc-1f3b-4b04-ab74-a0a586cc9bc0" providerId="AD" clId="Web-{EA093653-237A-6F86-9BD9-EA39EC668FA0}" dt="2020-11-30T07:14:47.503" v="52"/>
          <ac:spMkLst>
            <pc:docMk/>
            <pc:sldMk cId="3218324483" sldId="2014"/>
            <ac:spMk id="4" creationId="{BBDAC483-C324-4D13-BEE3-34DE9F9DE464}"/>
          </ac:spMkLst>
        </pc:spChg>
        <pc:spChg chg="mod">
          <ac:chgData name="Rajesh A L" userId="S::rajesh.al@ltts.com::67704adc-1f3b-4b04-ab74-a0a586cc9bc0" providerId="AD" clId="Web-{EA093653-237A-6F86-9BD9-EA39EC668FA0}" dt="2020-11-30T07:14:53.191" v="56" actId="14100"/>
          <ac:spMkLst>
            <pc:docMk/>
            <pc:sldMk cId="3218324483" sldId="2014"/>
            <ac:spMk id="8" creationId="{FC64A2CF-57D5-4544-A5F9-9ACA6677C6DF}"/>
          </ac:spMkLst>
        </pc:spChg>
        <pc:picChg chg="del">
          <ac:chgData name="Rajesh A L" userId="S::rajesh.al@ltts.com::67704adc-1f3b-4b04-ab74-a0a586cc9bc0" providerId="AD" clId="Web-{EA093653-237A-6F86-9BD9-EA39EC668FA0}" dt="2020-11-30T07:14:46.066" v="51"/>
          <ac:picMkLst>
            <pc:docMk/>
            <pc:sldMk cId="3218324483" sldId="2014"/>
            <ac:picMk id="3" creationId="{93BEAE6C-C6D1-4FB1-B2EE-86E97D3D53D5}"/>
          </ac:picMkLst>
        </pc:picChg>
      </pc:sldChg>
    </pc:docChg>
  </pc:docChgLst>
  <pc:docChgLst>
    <pc:chgData name="Parthkumar Shah" userId="S::parthkumar.shah@ltts.com::fd977dd9-40fc-4774-87a7-fbe953d51968" providerId="AD" clId="Web-{84F8CD17-BFBF-67B3-A371-C9732A138D27}"/>
    <pc:docChg chg="modSld">
      <pc:chgData name="Parthkumar Shah" userId="S::parthkumar.shah@ltts.com::fd977dd9-40fc-4774-87a7-fbe953d51968" providerId="AD" clId="Web-{84F8CD17-BFBF-67B3-A371-C9732A138D27}" dt="2020-12-01T12:42:47.680" v="36" actId="1076"/>
      <pc:docMkLst>
        <pc:docMk/>
      </pc:docMkLst>
      <pc:sldChg chg="modSp">
        <pc:chgData name="Parthkumar Shah" userId="S::parthkumar.shah@ltts.com::fd977dd9-40fc-4774-87a7-fbe953d51968" providerId="AD" clId="Web-{84F8CD17-BFBF-67B3-A371-C9732A138D27}" dt="2020-12-01T12:42:47.680" v="36" actId="1076"/>
        <pc:sldMkLst>
          <pc:docMk/>
          <pc:sldMk cId="3044612812" sldId="2007"/>
        </pc:sldMkLst>
        <pc:spChg chg="mod">
          <ac:chgData name="Parthkumar Shah" userId="S::parthkumar.shah@ltts.com::fd977dd9-40fc-4774-87a7-fbe953d51968" providerId="AD" clId="Web-{84F8CD17-BFBF-67B3-A371-C9732A138D27}" dt="2020-12-01T12:42:47.680" v="36" actId="1076"/>
          <ac:spMkLst>
            <pc:docMk/>
            <pc:sldMk cId="3044612812" sldId="2007"/>
            <ac:spMk id="12" creationId="{872EA304-5E62-44FC-82E9-0D4C8B926320}"/>
          </ac:spMkLst>
        </pc:spChg>
        <pc:spChg chg="mod">
          <ac:chgData name="Parthkumar Shah" userId="S::parthkumar.shah@ltts.com::fd977dd9-40fc-4774-87a7-fbe953d51968" providerId="AD" clId="Web-{84F8CD17-BFBF-67B3-A371-C9732A138D27}" dt="2020-12-01T12:33:33.373" v="7" actId="1076"/>
          <ac:spMkLst>
            <pc:docMk/>
            <pc:sldMk cId="3044612812" sldId="2007"/>
            <ac:spMk id="15" creationId="{5847021A-D500-49AC-9E75-E7DDB9015369}"/>
          </ac:spMkLst>
        </pc:spChg>
        <pc:picChg chg="mod">
          <ac:chgData name="Parthkumar Shah" userId="S::parthkumar.shah@ltts.com::fd977dd9-40fc-4774-87a7-fbe953d51968" providerId="AD" clId="Web-{84F8CD17-BFBF-67B3-A371-C9732A138D27}" dt="2020-12-01T12:42:37.008" v="32" actId="1076"/>
          <ac:picMkLst>
            <pc:docMk/>
            <pc:sldMk cId="3044612812" sldId="2007"/>
            <ac:picMk id="8" creationId="{359BB094-D936-4497-B75B-CD187B0CD210}"/>
          </ac:picMkLst>
        </pc:picChg>
        <pc:picChg chg="mod">
          <ac:chgData name="Parthkumar Shah" userId="S::parthkumar.shah@ltts.com::fd977dd9-40fc-4774-87a7-fbe953d51968" providerId="AD" clId="Web-{84F8CD17-BFBF-67B3-A371-C9732A138D27}" dt="2020-12-01T12:42:42.946" v="35" actId="1076"/>
          <ac:picMkLst>
            <pc:docMk/>
            <pc:sldMk cId="3044612812" sldId="2007"/>
            <ac:picMk id="9" creationId="{CA3073D2-197B-47CE-BB7D-BBD8340C9A4D}"/>
          </ac:picMkLst>
        </pc:picChg>
      </pc:sldChg>
    </pc:docChg>
  </pc:docChgLst>
  <pc:docChgLst>
    <pc:chgData name="Sidhi Mishra" userId="S::sidhi.mishra@ltts.com::76dde134-b340-4934-bf80-74f5c82373bb" providerId="AD" clId="Web-{E654AE5F-42AD-E945-687B-86F706D9B6B1}"/>
    <pc:docChg chg="modSld">
      <pc:chgData name="Sidhi Mishra" userId="S::sidhi.mishra@ltts.com::76dde134-b340-4934-bf80-74f5c82373bb" providerId="AD" clId="Web-{E654AE5F-42AD-E945-687B-86F706D9B6B1}" dt="2020-12-01T04:29:23.512" v="403" actId="20577"/>
      <pc:docMkLst>
        <pc:docMk/>
      </pc:docMkLst>
      <pc:sldChg chg="modSp">
        <pc:chgData name="Sidhi Mishra" userId="S::sidhi.mishra@ltts.com::76dde134-b340-4934-bf80-74f5c82373bb" providerId="AD" clId="Web-{E654AE5F-42AD-E945-687B-86F706D9B6B1}" dt="2020-12-01T03:49:45.457" v="0" actId="14100"/>
        <pc:sldMkLst>
          <pc:docMk/>
          <pc:sldMk cId="3218324483" sldId="2014"/>
        </pc:sldMkLst>
        <pc:picChg chg="mod">
          <ac:chgData name="Sidhi Mishra" userId="S::sidhi.mishra@ltts.com::76dde134-b340-4934-bf80-74f5c82373bb" providerId="AD" clId="Web-{E654AE5F-42AD-E945-687B-86F706D9B6B1}" dt="2020-12-01T03:49:45.457" v="0" actId="14100"/>
          <ac:picMkLst>
            <pc:docMk/>
            <pc:sldMk cId="3218324483" sldId="2014"/>
            <ac:picMk id="3" creationId="{AB623446-627F-46C7-B676-B1648F95B67D}"/>
          </ac:picMkLst>
        </pc:picChg>
      </pc:sldChg>
      <pc:sldChg chg="modSp">
        <pc:chgData name="Sidhi Mishra" userId="S::sidhi.mishra@ltts.com::76dde134-b340-4934-bf80-74f5c82373bb" providerId="AD" clId="Web-{E654AE5F-42AD-E945-687B-86F706D9B6B1}" dt="2020-12-01T04:29:23.512" v="402" actId="20577"/>
        <pc:sldMkLst>
          <pc:docMk/>
          <pc:sldMk cId="1297074322" sldId="2017"/>
        </pc:sldMkLst>
        <pc:spChg chg="mod">
          <ac:chgData name="Sidhi Mishra" userId="S::sidhi.mishra@ltts.com::76dde134-b340-4934-bf80-74f5c82373bb" providerId="AD" clId="Web-{E654AE5F-42AD-E945-687B-86F706D9B6B1}" dt="2020-12-01T04:29:23.512" v="402" actId="20577"/>
          <ac:spMkLst>
            <pc:docMk/>
            <pc:sldMk cId="1297074322" sldId="2017"/>
            <ac:spMk id="3" creationId="{25D5C130-CB68-4DCE-A048-EC61C53DEF13}"/>
          </ac:spMkLst>
        </pc:spChg>
        <pc:picChg chg="mod">
          <ac:chgData name="Sidhi Mishra" userId="S::sidhi.mishra@ltts.com::76dde134-b340-4934-bf80-74f5c82373bb" providerId="AD" clId="Web-{E654AE5F-42AD-E945-687B-86F706D9B6B1}" dt="2020-12-01T03:52:08.717" v="1" actId="1076"/>
          <ac:picMkLst>
            <pc:docMk/>
            <pc:sldMk cId="1297074322" sldId="2017"/>
            <ac:picMk id="4" creationId="{F517B6BA-C582-4990-9BF8-9C0DF4F05575}"/>
          </ac:picMkLst>
        </pc:picChg>
      </pc:sldChg>
    </pc:docChg>
  </pc:docChgLst>
  <pc:docChgLst>
    <pc:chgData name="Sidhi Mishra" userId="S::sidhi.mishra@ltts.com::76dde134-b340-4934-bf80-74f5c82373bb" providerId="AD" clId="Web-{D96C48AF-2866-90DC-5095-D03EA5C1831E}"/>
    <pc:docChg chg="addSld delSld modSld modSection">
      <pc:chgData name="Sidhi Mishra" userId="S::sidhi.mishra@ltts.com::76dde134-b340-4934-bf80-74f5c82373bb" providerId="AD" clId="Web-{D96C48AF-2866-90DC-5095-D03EA5C1831E}" dt="2020-11-26T12:37:08.430" v="738" actId="14100"/>
      <pc:docMkLst>
        <pc:docMk/>
      </pc:docMkLst>
      <pc:sldChg chg="addSp modSp">
        <pc:chgData name="Sidhi Mishra" userId="S::sidhi.mishra@ltts.com::76dde134-b340-4934-bf80-74f5c82373bb" providerId="AD" clId="Web-{D96C48AF-2866-90DC-5095-D03EA5C1831E}" dt="2020-11-26T12:30:43.315" v="494" actId="20577"/>
        <pc:sldMkLst>
          <pc:docMk/>
          <pc:sldMk cId="2370689540" sldId="1993"/>
        </pc:sldMkLst>
        <pc:spChg chg="mod">
          <ac:chgData name="Sidhi Mishra" userId="S::sidhi.mishra@ltts.com::76dde134-b340-4934-bf80-74f5c82373bb" providerId="AD" clId="Web-{D96C48AF-2866-90DC-5095-D03EA5C1831E}" dt="2020-11-26T12:24:54.778" v="371" actId="20577"/>
          <ac:spMkLst>
            <pc:docMk/>
            <pc:sldMk cId="2370689540" sldId="1993"/>
            <ac:spMk id="5" creationId="{83E516F8-B62A-4DFD-A589-31CDEE2A7574}"/>
          </ac:spMkLst>
        </pc:spChg>
        <pc:spChg chg="add mod">
          <ac:chgData name="Sidhi Mishra" userId="S::sidhi.mishra@ltts.com::76dde134-b340-4934-bf80-74f5c82373bb" providerId="AD" clId="Web-{D96C48AF-2866-90DC-5095-D03EA5C1831E}" dt="2020-11-26T12:28:12.781" v="421" actId="1076"/>
          <ac:spMkLst>
            <pc:docMk/>
            <pc:sldMk cId="2370689540" sldId="1993"/>
            <ac:spMk id="7" creationId="{38B1B871-1FB9-445F-842E-052C7338C872}"/>
          </ac:spMkLst>
        </pc:spChg>
        <pc:spChg chg="add mod">
          <ac:chgData name="Sidhi Mishra" userId="S::sidhi.mishra@ltts.com::76dde134-b340-4934-bf80-74f5c82373bb" providerId="AD" clId="Web-{D96C48AF-2866-90DC-5095-D03EA5C1831E}" dt="2020-11-26T12:28:56.422" v="449" actId="1076"/>
          <ac:spMkLst>
            <pc:docMk/>
            <pc:sldMk cId="2370689540" sldId="1993"/>
            <ac:spMk id="8" creationId="{01DDCC55-4361-4292-9D49-25B0DF717F46}"/>
          </ac:spMkLst>
        </pc:spChg>
        <pc:spChg chg="add mod">
          <ac:chgData name="Sidhi Mishra" userId="S::sidhi.mishra@ltts.com::76dde134-b340-4934-bf80-74f5c82373bb" providerId="AD" clId="Web-{D96C48AF-2866-90DC-5095-D03EA5C1831E}" dt="2020-11-26T12:30:43.315" v="494" actId="20577"/>
          <ac:spMkLst>
            <pc:docMk/>
            <pc:sldMk cId="2370689540" sldId="1993"/>
            <ac:spMk id="9" creationId="{D5DB8E34-5AA2-43A5-BA1E-2FBA18C05F2A}"/>
          </ac:spMkLst>
        </pc:spChg>
        <pc:picChg chg="add mod">
          <ac:chgData name="Sidhi Mishra" userId="S::sidhi.mishra@ltts.com::76dde134-b340-4934-bf80-74f5c82373bb" providerId="AD" clId="Web-{D96C48AF-2866-90DC-5095-D03EA5C1831E}" dt="2020-11-26T12:27:21.062" v="383" actId="14100"/>
          <ac:picMkLst>
            <pc:docMk/>
            <pc:sldMk cId="2370689540" sldId="1993"/>
            <ac:picMk id="3" creationId="{9CF4A649-E463-4213-BCC3-DFD6C8A09D73}"/>
          </ac:picMkLst>
        </pc:picChg>
        <pc:picChg chg="add mod">
          <ac:chgData name="Sidhi Mishra" userId="S::sidhi.mishra@ltts.com::76dde134-b340-4934-bf80-74f5c82373bb" providerId="AD" clId="Web-{D96C48AF-2866-90DC-5095-D03EA5C1831E}" dt="2020-11-26T12:28:21.031" v="423" actId="1076"/>
          <ac:picMkLst>
            <pc:docMk/>
            <pc:sldMk cId="2370689540" sldId="1993"/>
            <ac:picMk id="4" creationId="{12679524-38D6-43CB-9D7D-00B73CBAEAFD}"/>
          </ac:picMkLst>
        </pc:picChg>
        <pc:picChg chg="add mod">
          <ac:chgData name="Sidhi Mishra" userId="S::sidhi.mishra@ltts.com::76dde134-b340-4934-bf80-74f5c82373bb" providerId="AD" clId="Web-{D96C48AF-2866-90DC-5095-D03EA5C1831E}" dt="2020-11-26T12:28:16.078" v="422" actId="1076"/>
          <ac:picMkLst>
            <pc:docMk/>
            <pc:sldMk cId="2370689540" sldId="1993"/>
            <ac:picMk id="6" creationId="{3110B4C2-1253-4298-B3EA-865AA121FC45}"/>
          </ac:picMkLst>
        </pc:picChg>
      </pc:sldChg>
      <pc:sldChg chg="addSp modSp new">
        <pc:chgData name="Sidhi Mishra" userId="S::sidhi.mishra@ltts.com::76dde134-b340-4934-bf80-74f5c82373bb" providerId="AD" clId="Web-{D96C48AF-2866-90DC-5095-D03EA5C1831E}" dt="2020-11-26T12:37:08.430" v="738" actId="14100"/>
        <pc:sldMkLst>
          <pc:docMk/>
          <pc:sldMk cId="756749441" sldId="1996"/>
        </pc:sldMkLst>
        <pc:spChg chg="mod">
          <ac:chgData name="Sidhi Mishra" userId="S::sidhi.mishra@ltts.com::76dde134-b340-4934-bf80-74f5c82373bb" providerId="AD" clId="Web-{D96C48AF-2866-90DC-5095-D03EA5C1831E}" dt="2020-11-26T11:53:46.686" v="77" actId="20577"/>
          <ac:spMkLst>
            <pc:docMk/>
            <pc:sldMk cId="756749441" sldId="1996"/>
            <ac:spMk id="2" creationId="{E8F921A1-236E-4188-8BBA-2EAEC566843B}"/>
          </ac:spMkLst>
        </pc:spChg>
        <pc:spChg chg="mod">
          <ac:chgData name="Sidhi Mishra" userId="S::sidhi.mishra@ltts.com::76dde134-b340-4934-bf80-74f5c82373bb" providerId="AD" clId="Web-{D96C48AF-2866-90DC-5095-D03EA5C1831E}" dt="2020-11-26T12:37:08.430" v="738" actId="14100"/>
          <ac:spMkLst>
            <pc:docMk/>
            <pc:sldMk cId="756749441" sldId="1996"/>
            <ac:spMk id="3" creationId="{41F26484-963C-4EDF-8EFE-CDBFD693E26F}"/>
          </ac:spMkLst>
        </pc:spChg>
        <pc:spChg chg="add mod">
          <ac:chgData name="Sidhi Mishra" userId="S::sidhi.mishra@ltts.com::76dde134-b340-4934-bf80-74f5c82373bb" providerId="AD" clId="Web-{D96C48AF-2866-90DC-5095-D03EA5C1831E}" dt="2020-11-26T12:32:59.442" v="642"/>
          <ac:spMkLst>
            <pc:docMk/>
            <pc:sldMk cId="756749441" sldId="1996"/>
            <ac:spMk id="7" creationId="{848A09AE-06C9-4478-9767-D82CCD2A82EF}"/>
          </ac:spMkLst>
        </pc:spChg>
        <pc:spChg chg="add mod">
          <ac:chgData name="Sidhi Mishra" userId="S::sidhi.mishra@ltts.com::76dde134-b340-4934-bf80-74f5c82373bb" providerId="AD" clId="Web-{D96C48AF-2866-90DC-5095-D03EA5C1831E}" dt="2020-11-26T12:32:59.442" v="641"/>
          <ac:spMkLst>
            <pc:docMk/>
            <pc:sldMk cId="756749441" sldId="1996"/>
            <ac:spMk id="8" creationId="{E49DC929-ED31-43B3-98C8-23E5E81982B2}"/>
          </ac:spMkLst>
        </pc:spChg>
        <pc:spChg chg="add mod">
          <ac:chgData name="Sidhi Mishra" userId="S::sidhi.mishra@ltts.com::76dde134-b340-4934-bf80-74f5c82373bb" providerId="AD" clId="Web-{D96C48AF-2866-90DC-5095-D03EA5C1831E}" dt="2020-11-26T12:33:05.864" v="650" actId="20577"/>
          <ac:spMkLst>
            <pc:docMk/>
            <pc:sldMk cId="756749441" sldId="1996"/>
            <ac:spMk id="9" creationId="{8039B694-66E7-4BA8-B8B8-44C580CD697A}"/>
          </ac:spMkLst>
        </pc:spChg>
        <pc:picChg chg="add mod modCrop">
          <ac:chgData name="Sidhi Mishra" userId="S::sidhi.mishra@ltts.com::76dde134-b340-4934-bf80-74f5c82373bb" providerId="AD" clId="Web-{D96C48AF-2866-90DC-5095-D03EA5C1831E}" dt="2020-11-26T12:31:21.065" v="504" actId="1076"/>
          <ac:picMkLst>
            <pc:docMk/>
            <pc:sldMk cId="756749441" sldId="1996"/>
            <ac:picMk id="4" creationId="{B06FA16B-A7F4-4EC0-AE01-B833B925D288}"/>
          </ac:picMkLst>
        </pc:picChg>
        <pc:picChg chg="add mod">
          <ac:chgData name="Sidhi Mishra" userId="S::sidhi.mishra@ltts.com::76dde134-b340-4934-bf80-74f5c82373bb" providerId="AD" clId="Web-{D96C48AF-2866-90DC-5095-D03EA5C1831E}" dt="2020-11-26T12:19:10.460" v="357" actId="1076"/>
          <ac:picMkLst>
            <pc:docMk/>
            <pc:sldMk cId="756749441" sldId="1996"/>
            <ac:picMk id="5" creationId="{A0202B85-D45F-450F-B91F-DA2321BA9236}"/>
          </ac:picMkLst>
        </pc:picChg>
        <pc:picChg chg="add mod">
          <ac:chgData name="Sidhi Mishra" userId="S::sidhi.mishra@ltts.com::76dde134-b340-4934-bf80-74f5c82373bb" providerId="AD" clId="Web-{D96C48AF-2866-90DC-5095-D03EA5C1831E}" dt="2020-11-26T12:30:55.862" v="498" actId="1076"/>
          <ac:picMkLst>
            <pc:docMk/>
            <pc:sldMk cId="756749441" sldId="1996"/>
            <ac:picMk id="6" creationId="{2CC6C92F-89BB-4EAD-959E-2FB82F25A67F}"/>
          </ac:picMkLst>
        </pc:picChg>
      </pc:sldChg>
      <pc:sldChg chg="modSp new del">
        <pc:chgData name="Sidhi Mishra" userId="S::sidhi.mishra@ltts.com::76dde134-b340-4934-bf80-74f5c82373bb" providerId="AD" clId="Web-{D96C48AF-2866-90DC-5095-D03EA5C1831E}" dt="2020-11-26T11:18:13.247" v="33"/>
        <pc:sldMkLst>
          <pc:docMk/>
          <pc:sldMk cId="1464863360" sldId="1996"/>
        </pc:sldMkLst>
        <pc:spChg chg="mod">
          <ac:chgData name="Sidhi Mishra" userId="S::sidhi.mishra@ltts.com::76dde134-b340-4934-bf80-74f5c82373bb" providerId="AD" clId="Web-{D96C48AF-2866-90DC-5095-D03EA5C1831E}" dt="2020-11-26T11:18:03.606" v="32" actId="14100"/>
          <ac:spMkLst>
            <pc:docMk/>
            <pc:sldMk cId="1464863360" sldId="1996"/>
            <ac:spMk id="2" creationId="{AC274760-BEB6-4E59-92AF-9D592C114C4F}"/>
          </ac:spMkLst>
        </pc:spChg>
      </pc:sldChg>
      <pc:sldChg chg="addSp modSp new">
        <pc:chgData name="Sidhi Mishra" userId="S::sidhi.mishra@ltts.com::76dde134-b340-4934-bf80-74f5c82373bb" providerId="AD" clId="Web-{D96C48AF-2866-90DC-5095-D03EA5C1831E}" dt="2020-11-26T12:34:34.709" v="737" actId="1076"/>
        <pc:sldMkLst>
          <pc:docMk/>
          <pc:sldMk cId="3677120986" sldId="1998"/>
        </pc:sldMkLst>
        <pc:spChg chg="mod">
          <ac:chgData name="Sidhi Mishra" userId="S::sidhi.mishra@ltts.com::76dde134-b340-4934-bf80-74f5c82373bb" providerId="AD" clId="Web-{D96C48AF-2866-90DC-5095-D03EA5C1831E}" dt="2020-11-26T11:53:54.468" v="80" actId="20577"/>
          <ac:spMkLst>
            <pc:docMk/>
            <pc:sldMk cId="3677120986" sldId="1998"/>
            <ac:spMk id="2" creationId="{4AEB3D72-AFC2-4DC4-892C-71C039F15D8B}"/>
          </ac:spMkLst>
        </pc:spChg>
        <pc:spChg chg="mod">
          <ac:chgData name="Sidhi Mishra" userId="S::sidhi.mishra@ltts.com::76dde134-b340-4934-bf80-74f5c82373bb" providerId="AD" clId="Web-{D96C48AF-2866-90DC-5095-D03EA5C1831E}" dt="2020-11-26T12:13:59.627" v="328" actId="20577"/>
          <ac:spMkLst>
            <pc:docMk/>
            <pc:sldMk cId="3677120986" sldId="1998"/>
            <ac:spMk id="3" creationId="{1247CD7B-5DFA-412E-A7AC-72B644C4EBA9}"/>
          </ac:spMkLst>
        </pc:spChg>
        <pc:spChg chg="add mod">
          <ac:chgData name="Sidhi Mishra" userId="S::sidhi.mishra@ltts.com::76dde134-b340-4934-bf80-74f5c82373bb" providerId="AD" clId="Web-{D96C48AF-2866-90DC-5095-D03EA5C1831E}" dt="2020-11-26T12:34:21.537" v="734" actId="20577"/>
          <ac:spMkLst>
            <pc:docMk/>
            <pc:sldMk cId="3677120986" sldId="1998"/>
            <ac:spMk id="6" creationId="{C79BBCAA-37AF-47FC-97DE-970A422D7149}"/>
          </ac:spMkLst>
        </pc:spChg>
        <pc:spChg chg="add mod">
          <ac:chgData name="Sidhi Mishra" userId="S::sidhi.mishra@ltts.com::76dde134-b340-4934-bf80-74f5c82373bb" providerId="AD" clId="Web-{D96C48AF-2866-90DC-5095-D03EA5C1831E}" dt="2020-11-26T12:34:34.709" v="737" actId="1076"/>
          <ac:spMkLst>
            <pc:docMk/>
            <pc:sldMk cId="3677120986" sldId="1998"/>
            <ac:spMk id="7" creationId="{F98907D6-3983-42FC-9EF6-02847E7E754F}"/>
          </ac:spMkLst>
        </pc:spChg>
        <pc:picChg chg="add mod">
          <ac:chgData name="Sidhi Mishra" userId="S::sidhi.mishra@ltts.com::76dde134-b340-4934-bf80-74f5c82373bb" providerId="AD" clId="Web-{D96C48AF-2866-90DC-5095-D03EA5C1831E}" dt="2020-11-26T12:18:02.022" v="343" actId="1076"/>
          <ac:picMkLst>
            <pc:docMk/>
            <pc:sldMk cId="3677120986" sldId="1998"/>
            <ac:picMk id="4" creationId="{84E31F17-C5C2-4E22-9048-2B52EBDCF12D}"/>
          </ac:picMkLst>
        </pc:picChg>
        <pc:picChg chg="add mod">
          <ac:chgData name="Sidhi Mishra" userId="S::sidhi.mishra@ltts.com::76dde134-b340-4934-bf80-74f5c82373bb" providerId="AD" clId="Web-{D96C48AF-2866-90DC-5095-D03EA5C1831E}" dt="2020-11-26T12:17:59.303" v="342" actId="1076"/>
          <ac:picMkLst>
            <pc:docMk/>
            <pc:sldMk cId="3677120986" sldId="1998"/>
            <ac:picMk id="5" creationId="{8687FC85-5241-4173-8C2F-A298504457E6}"/>
          </ac:picMkLst>
        </pc:picChg>
      </pc:sldChg>
    </pc:docChg>
  </pc:docChgLst>
  <pc:docChgLst>
    <pc:chgData name="Parthkumar Shah" userId="S::parthkumar.shah@ltts.com::fd977dd9-40fc-4774-87a7-fbe953d51968" providerId="AD" clId="Web-{61527EAE-A791-496F-4D25-761A8062118C}"/>
    <pc:docChg chg="modSld">
      <pc:chgData name="Parthkumar Shah" userId="S::parthkumar.shah@ltts.com::fd977dd9-40fc-4774-87a7-fbe953d51968" providerId="AD" clId="Web-{61527EAE-A791-496F-4D25-761A8062118C}" dt="2020-11-30T11:39:08.584" v="36" actId="20577"/>
      <pc:docMkLst>
        <pc:docMk/>
      </pc:docMkLst>
      <pc:sldChg chg="modSp">
        <pc:chgData name="Parthkumar Shah" userId="S::parthkumar.shah@ltts.com::fd977dd9-40fc-4774-87a7-fbe953d51968" providerId="AD" clId="Web-{61527EAE-A791-496F-4D25-761A8062118C}" dt="2020-11-30T11:39:07.505" v="34" actId="20577"/>
        <pc:sldMkLst>
          <pc:docMk/>
          <pc:sldMk cId="3677120986" sldId="1998"/>
        </pc:sldMkLst>
        <pc:spChg chg="mod">
          <ac:chgData name="Parthkumar Shah" userId="S::parthkumar.shah@ltts.com::fd977dd9-40fc-4774-87a7-fbe953d51968" providerId="AD" clId="Web-{61527EAE-A791-496F-4D25-761A8062118C}" dt="2020-11-30T11:39:07.505" v="34" actId="20577"/>
          <ac:spMkLst>
            <pc:docMk/>
            <pc:sldMk cId="3677120986" sldId="1998"/>
            <ac:spMk id="13" creationId="{FE940C40-E631-48BE-9FD4-DCAA4F75DD32}"/>
          </ac:spMkLst>
        </pc:spChg>
      </pc:sldChg>
      <pc:sldChg chg="modSp">
        <pc:chgData name="Parthkumar Shah" userId="S::parthkumar.shah@ltts.com::fd977dd9-40fc-4774-87a7-fbe953d51968" providerId="AD" clId="Web-{61527EAE-A791-496F-4D25-761A8062118C}" dt="2020-11-30T11:31:19.755" v="14" actId="20577"/>
        <pc:sldMkLst>
          <pc:docMk/>
          <pc:sldMk cId="1303324898" sldId="2016"/>
        </pc:sldMkLst>
        <pc:spChg chg="mod">
          <ac:chgData name="Parthkumar Shah" userId="S::parthkumar.shah@ltts.com::fd977dd9-40fc-4774-87a7-fbe953d51968" providerId="AD" clId="Web-{61527EAE-A791-496F-4D25-761A8062118C}" dt="2020-11-30T11:31:19.755" v="14" actId="20577"/>
          <ac:spMkLst>
            <pc:docMk/>
            <pc:sldMk cId="1303324898" sldId="2016"/>
            <ac:spMk id="3" creationId="{E79981C6-1080-46F1-A7E0-844803A04640}"/>
          </ac:spMkLst>
        </pc:spChg>
      </pc:sldChg>
    </pc:docChg>
  </pc:docChgLst>
  <pc:docChgLst>
    <pc:chgData name="Rajesh A L" userId="S::rajesh.al@ltts.com::67704adc-1f3b-4b04-ab74-a0a586cc9bc0" providerId="AD" clId="Web-{6526EBF5-235F-F150-459E-B248FF773839}"/>
    <pc:docChg chg="addSld modSld modSection">
      <pc:chgData name="Rajesh A L" userId="S::rajesh.al@ltts.com::67704adc-1f3b-4b04-ab74-a0a586cc9bc0" providerId="AD" clId="Web-{6526EBF5-235F-F150-459E-B248FF773839}" dt="2020-11-27T12:09:12.684" v="1622"/>
      <pc:docMkLst>
        <pc:docMk/>
      </pc:docMkLst>
      <pc:sldChg chg="delSp modSp">
        <pc:chgData name="Rajesh A L" userId="S::rajesh.al@ltts.com::67704adc-1f3b-4b04-ab74-a0a586cc9bc0" providerId="AD" clId="Web-{6526EBF5-235F-F150-459E-B248FF773839}" dt="2020-11-27T12:09:12.684" v="1622"/>
        <pc:sldMkLst>
          <pc:docMk/>
          <pc:sldMk cId="3677120986" sldId="1998"/>
        </pc:sldMkLst>
        <pc:spChg chg="del">
          <ac:chgData name="Rajesh A L" userId="S::rajesh.al@ltts.com::67704adc-1f3b-4b04-ab74-a0a586cc9bc0" providerId="AD" clId="Web-{6526EBF5-235F-F150-459E-B248FF773839}" dt="2020-11-27T12:09:12.684" v="1622"/>
          <ac:spMkLst>
            <pc:docMk/>
            <pc:sldMk cId="3677120986" sldId="1998"/>
            <ac:spMk id="5" creationId="{0D9BA0CD-EDEB-4619-938B-86FFFF75D5A5}"/>
          </ac:spMkLst>
        </pc:spChg>
        <pc:spChg chg="mod">
          <ac:chgData name="Rajesh A L" userId="S::rajesh.al@ltts.com::67704adc-1f3b-4b04-ab74-a0a586cc9bc0" providerId="AD" clId="Web-{6526EBF5-235F-F150-459E-B248FF773839}" dt="2020-11-27T12:09:02.902" v="1619" actId="20577"/>
          <ac:spMkLst>
            <pc:docMk/>
            <pc:sldMk cId="3677120986" sldId="1998"/>
            <ac:spMk id="13" creationId="{FE940C40-E631-48BE-9FD4-DCAA4F75DD32}"/>
          </ac:spMkLst>
        </pc:spChg>
      </pc:sldChg>
      <pc:sldChg chg="addSp modSp add replId">
        <pc:chgData name="Rajesh A L" userId="S::rajesh.al@ltts.com::67704adc-1f3b-4b04-ab74-a0a586cc9bc0" providerId="AD" clId="Web-{6526EBF5-235F-F150-459E-B248FF773839}" dt="2020-11-27T11:35:10.978" v="841" actId="20577"/>
        <pc:sldMkLst>
          <pc:docMk/>
          <pc:sldMk cId="660585733" sldId="2003"/>
        </pc:sldMkLst>
        <pc:spChg chg="mod">
          <ac:chgData name="Rajesh A L" userId="S::rajesh.al@ltts.com::67704adc-1f3b-4b04-ab74-a0a586cc9bc0" providerId="AD" clId="Web-{6526EBF5-235F-F150-459E-B248FF773839}" dt="2020-11-27T10:23:04.993" v="25" actId="20577"/>
          <ac:spMkLst>
            <pc:docMk/>
            <pc:sldMk cId="660585733" sldId="2003"/>
            <ac:spMk id="2" creationId="{4AEB3D72-AFC2-4DC4-892C-71C039F15D8B}"/>
          </ac:spMkLst>
        </pc:spChg>
        <pc:spChg chg="mod">
          <ac:chgData name="Rajesh A L" userId="S::rajesh.al@ltts.com::67704adc-1f3b-4b04-ab74-a0a586cc9bc0" providerId="AD" clId="Web-{6526EBF5-235F-F150-459E-B248FF773839}" dt="2020-11-27T11:35:10.978" v="841" actId="20577"/>
          <ac:spMkLst>
            <pc:docMk/>
            <pc:sldMk cId="660585733" sldId="2003"/>
            <ac:spMk id="3" creationId="{1247CD7B-5DFA-412E-A7AC-72B644C4EBA9}"/>
          </ac:spMkLst>
        </pc:spChg>
        <pc:picChg chg="add mod modCrop">
          <ac:chgData name="Rajesh A L" userId="S::rajesh.al@ltts.com::67704adc-1f3b-4b04-ab74-a0a586cc9bc0" providerId="AD" clId="Web-{6526EBF5-235F-F150-459E-B248FF773839}" dt="2020-11-27T10:30:50.799" v="450" actId="1076"/>
          <ac:picMkLst>
            <pc:docMk/>
            <pc:sldMk cId="660585733" sldId="2003"/>
            <ac:picMk id="4" creationId="{AB2725C8-0C8D-4FD0-A793-86003F084CDB}"/>
          </ac:picMkLst>
        </pc:picChg>
      </pc:sldChg>
      <pc:sldChg chg="addSp delSp modSp add replId">
        <pc:chgData name="Rajesh A L" userId="S::rajesh.al@ltts.com::67704adc-1f3b-4b04-ab74-a0a586cc9bc0" providerId="AD" clId="Web-{6526EBF5-235F-F150-459E-B248FF773839}" dt="2020-11-27T11:58:03.616" v="1605" actId="20577"/>
        <pc:sldMkLst>
          <pc:docMk/>
          <pc:sldMk cId="1874267312" sldId="2006"/>
        </pc:sldMkLst>
        <pc:spChg chg="mod">
          <ac:chgData name="Rajesh A L" userId="S::rajesh.al@ltts.com::67704adc-1f3b-4b04-ab74-a0a586cc9bc0" providerId="AD" clId="Web-{6526EBF5-235F-F150-459E-B248FF773839}" dt="2020-11-27T11:40:10.831" v="927" actId="20577"/>
          <ac:spMkLst>
            <pc:docMk/>
            <pc:sldMk cId="1874267312" sldId="2006"/>
            <ac:spMk id="2" creationId="{4AEB3D72-AFC2-4DC4-892C-71C039F15D8B}"/>
          </ac:spMkLst>
        </pc:spChg>
        <pc:spChg chg="del mod">
          <ac:chgData name="Rajesh A L" userId="S::rajesh.al@ltts.com::67704adc-1f3b-4b04-ab74-a0a586cc9bc0" providerId="AD" clId="Web-{6526EBF5-235F-F150-459E-B248FF773839}" dt="2020-11-27T11:41:41.944" v="930"/>
          <ac:spMkLst>
            <pc:docMk/>
            <pc:sldMk cId="1874267312" sldId="2006"/>
            <ac:spMk id="3" creationId="{1247CD7B-5DFA-412E-A7AC-72B644C4EBA9}"/>
          </ac:spMkLst>
        </pc:spChg>
        <pc:spChg chg="add mod">
          <ac:chgData name="Rajesh A L" userId="S::rajesh.al@ltts.com::67704adc-1f3b-4b04-ab74-a0a586cc9bc0" providerId="AD" clId="Web-{6526EBF5-235F-F150-459E-B248FF773839}" dt="2020-11-27T11:53:40.545" v="1347" actId="1076"/>
          <ac:spMkLst>
            <pc:docMk/>
            <pc:sldMk cId="1874267312" sldId="2006"/>
            <ac:spMk id="7" creationId="{4EE39528-592D-4AF8-94F0-161F817587C4}"/>
          </ac:spMkLst>
        </pc:spChg>
        <pc:spChg chg="add mod">
          <ac:chgData name="Rajesh A L" userId="S::rajesh.al@ltts.com::67704adc-1f3b-4b04-ab74-a0a586cc9bc0" providerId="AD" clId="Web-{6526EBF5-235F-F150-459E-B248FF773839}" dt="2020-11-27T11:58:03.616" v="1605" actId="20577"/>
          <ac:spMkLst>
            <pc:docMk/>
            <pc:sldMk cId="1874267312" sldId="2006"/>
            <ac:spMk id="8" creationId="{FC64A2CF-57D5-4544-A5F9-9ACA6677C6DF}"/>
          </ac:spMkLst>
        </pc:spChg>
        <pc:picChg chg="del">
          <ac:chgData name="Rajesh A L" userId="S::rajesh.al@ltts.com::67704adc-1f3b-4b04-ab74-a0a586cc9bc0" providerId="AD" clId="Web-{6526EBF5-235F-F150-459E-B248FF773839}" dt="2020-11-27T11:38:56.751" v="848"/>
          <ac:picMkLst>
            <pc:docMk/>
            <pc:sldMk cId="1874267312" sldId="2006"/>
            <ac:picMk id="4" creationId="{AB2725C8-0C8D-4FD0-A793-86003F084CDB}"/>
          </ac:picMkLst>
        </pc:picChg>
        <pc:picChg chg="add mod">
          <ac:chgData name="Rajesh A L" userId="S::rajesh.al@ltts.com::67704adc-1f3b-4b04-ab74-a0a586cc9bc0" providerId="AD" clId="Web-{6526EBF5-235F-F150-459E-B248FF773839}" dt="2020-11-27T11:46:05.186" v="939" actId="1076"/>
          <ac:picMkLst>
            <pc:docMk/>
            <pc:sldMk cId="1874267312" sldId="2006"/>
            <ac:picMk id="5" creationId="{41976792-A9CD-48F4-A226-5370E4D3A2F2}"/>
          </ac:picMkLst>
        </pc:picChg>
        <pc:picChg chg="add mod">
          <ac:chgData name="Rajesh A L" userId="S::rajesh.al@ltts.com::67704adc-1f3b-4b04-ab74-a0a586cc9bc0" providerId="AD" clId="Web-{6526EBF5-235F-F150-459E-B248FF773839}" dt="2020-11-27T11:46:02.311" v="938" actId="1076"/>
          <ac:picMkLst>
            <pc:docMk/>
            <pc:sldMk cId="1874267312" sldId="2006"/>
            <ac:picMk id="6" creationId="{7D24BE69-576F-4766-AD7A-5D7A1B8204E2}"/>
          </ac:picMkLst>
        </pc:picChg>
      </pc:sldChg>
    </pc:docChg>
  </pc:docChgLst>
  <pc:docChgLst>
    <pc:chgData name="Sidhi Mishra" userId="S::sidhi.mishra@ltts.com::76dde134-b340-4934-bf80-74f5c82373bb" providerId="AD" clId="Web-{82B44771-2807-B48C-E87A-9A08FAC0FEFD}"/>
    <pc:docChg chg="sldOrd modSection">
      <pc:chgData name="Sidhi Mishra" userId="S::sidhi.mishra@ltts.com::76dde134-b340-4934-bf80-74f5c82373bb" providerId="AD" clId="Web-{82B44771-2807-B48C-E87A-9A08FAC0FEFD}" dt="2020-11-28T03:46:00.464" v="1"/>
      <pc:docMkLst>
        <pc:docMk/>
      </pc:docMkLst>
      <pc:sldChg chg="ord">
        <pc:chgData name="Sidhi Mishra" userId="S::sidhi.mishra@ltts.com::76dde134-b340-4934-bf80-74f5c82373bb" providerId="AD" clId="Web-{82B44771-2807-B48C-E87A-9A08FAC0FEFD}" dt="2020-11-28T03:46:00.464" v="1"/>
        <pc:sldMkLst>
          <pc:docMk/>
          <pc:sldMk cId="1192360176" sldId="2008"/>
        </pc:sldMkLst>
      </pc:sldChg>
    </pc:docChg>
  </pc:docChgLst>
  <pc:docChgLst>
    <pc:chgData name="Parthkumar Shah" userId="S::parthkumar.shah@ltts.com::fd977dd9-40fc-4774-87a7-fbe953d51968" providerId="AD" clId="Web-{3F5A6A73-4ECD-20EF-E13D-7202C650697D}"/>
    <pc:docChg chg="modSld">
      <pc:chgData name="Parthkumar Shah" userId="S::parthkumar.shah@ltts.com::fd977dd9-40fc-4774-87a7-fbe953d51968" providerId="AD" clId="Web-{3F5A6A73-4ECD-20EF-E13D-7202C650697D}" dt="2020-11-30T04:25:58.979" v="195" actId="20577"/>
      <pc:docMkLst>
        <pc:docMk/>
      </pc:docMkLst>
      <pc:sldChg chg="modSp">
        <pc:chgData name="Parthkumar Shah" userId="S::parthkumar.shah@ltts.com::fd977dd9-40fc-4774-87a7-fbe953d51968" providerId="AD" clId="Web-{3F5A6A73-4ECD-20EF-E13D-7202C650697D}" dt="2020-11-30T04:17:05.200" v="185" actId="20577"/>
        <pc:sldMkLst>
          <pc:docMk/>
          <pc:sldMk cId="3963494369" sldId="1972"/>
        </pc:sldMkLst>
        <pc:spChg chg="mod">
          <ac:chgData name="Parthkumar Shah" userId="S::parthkumar.shah@ltts.com::fd977dd9-40fc-4774-87a7-fbe953d51968" providerId="AD" clId="Web-{3F5A6A73-4ECD-20EF-E13D-7202C650697D}" dt="2020-11-30T04:17:05.200" v="185" actId="20577"/>
          <ac:spMkLst>
            <pc:docMk/>
            <pc:sldMk cId="3963494369" sldId="1972"/>
            <ac:spMk id="2" creationId="{8D810801-7019-4634-8936-FD8E8CD7F6C5}"/>
          </ac:spMkLst>
        </pc:spChg>
      </pc:sldChg>
      <pc:sldChg chg="modSp">
        <pc:chgData name="Parthkumar Shah" userId="S::parthkumar.shah@ltts.com::fd977dd9-40fc-4774-87a7-fbe953d51968" providerId="AD" clId="Web-{3F5A6A73-4ECD-20EF-E13D-7202C650697D}" dt="2020-11-30T04:09:45.968" v="7" actId="20577"/>
        <pc:sldMkLst>
          <pc:docMk/>
          <pc:sldMk cId="1874267312" sldId="2006"/>
        </pc:sldMkLst>
        <pc:spChg chg="mod">
          <ac:chgData name="Parthkumar Shah" userId="S::parthkumar.shah@ltts.com::fd977dd9-40fc-4774-87a7-fbe953d51968" providerId="AD" clId="Web-{3F5A6A73-4ECD-20EF-E13D-7202C650697D}" dt="2020-11-30T04:09:45.968" v="7" actId="20577"/>
          <ac:spMkLst>
            <pc:docMk/>
            <pc:sldMk cId="1874267312" sldId="2006"/>
            <ac:spMk id="7" creationId="{4EE39528-592D-4AF8-94F0-161F817587C4}"/>
          </ac:spMkLst>
        </pc:spChg>
        <pc:spChg chg="mod">
          <ac:chgData name="Parthkumar Shah" userId="S::parthkumar.shah@ltts.com::fd977dd9-40fc-4774-87a7-fbe953d51968" providerId="AD" clId="Web-{3F5A6A73-4ECD-20EF-E13D-7202C650697D}" dt="2020-11-30T04:09:37.093" v="2" actId="20577"/>
          <ac:spMkLst>
            <pc:docMk/>
            <pc:sldMk cId="1874267312" sldId="2006"/>
            <ac:spMk id="8" creationId="{FC64A2CF-57D5-4544-A5F9-9ACA6677C6DF}"/>
          </ac:spMkLst>
        </pc:spChg>
      </pc:sldChg>
      <pc:sldChg chg="modSp">
        <pc:chgData name="Parthkumar Shah" userId="S::parthkumar.shah@ltts.com::fd977dd9-40fc-4774-87a7-fbe953d51968" providerId="AD" clId="Web-{3F5A6A73-4ECD-20EF-E13D-7202C650697D}" dt="2020-11-30T04:25:58.416" v="193" actId="20577"/>
        <pc:sldMkLst>
          <pc:docMk/>
          <pc:sldMk cId="1192360176" sldId="2008"/>
        </pc:sldMkLst>
        <pc:spChg chg="mod">
          <ac:chgData name="Parthkumar Shah" userId="S::parthkumar.shah@ltts.com::fd977dd9-40fc-4774-87a7-fbe953d51968" providerId="AD" clId="Web-{3F5A6A73-4ECD-20EF-E13D-7202C650697D}" dt="2020-11-30T04:25:58.416" v="193" actId="20577"/>
          <ac:spMkLst>
            <pc:docMk/>
            <pc:sldMk cId="1192360176" sldId="2008"/>
            <ac:spMk id="5" creationId="{004AAE45-B318-48FC-AF65-4DA05580F290}"/>
          </ac:spMkLst>
        </pc:spChg>
      </pc:sldChg>
      <pc:sldChg chg="modSp">
        <pc:chgData name="Parthkumar Shah" userId="S::parthkumar.shah@ltts.com::fd977dd9-40fc-4774-87a7-fbe953d51968" providerId="AD" clId="Web-{3F5A6A73-4ECD-20EF-E13D-7202C650697D}" dt="2020-11-30T04:19:01.481" v="187"/>
        <pc:sldMkLst>
          <pc:docMk/>
          <pc:sldMk cId="3349680677" sldId="2011"/>
        </pc:sldMkLst>
        <pc:graphicFrameChg chg="mod modGraphic">
          <ac:chgData name="Parthkumar Shah" userId="S::parthkumar.shah@ltts.com::fd977dd9-40fc-4774-87a7-fbe953d51968" providerId="AD" clId="Web-{3F5A6A73-4ECD-20EF-E13D-7202C650697D}" dt="2020-11-30T04:19:01.481" v="187"/>
          <ac:graphicFrameMkLst>
            <pc:docMk/>
            <pc:sldMk cId="3349680677" sldId="2011"/>
            <ac:graphicFrameMk id="8" creationId="{9D788881-E247-4FCF-82F3-292488CACE4B}"/>
          </ac:graphicFrameMkLst>
        </pc:graphicFrameChg>
      </pc:sldChg>
      <pc:sldChg chg="addSp modSp">
        <pc:chgData name="Parthkumar Shah" userId="S::parthkumar.shah@ltts.com::fd977dd9-40fc-4774-87a7-fbe953d51968" providerId="AD" clId="Web-{3F5A6A73-4ECD-20EF-E13D-7202C650697D}" dt="2020-11-30T04:15:35.075" v="171" actId="14100"/>
        <pc:sldMkLst>
          <pc:docMk/>
          <pc:sldMk cId="3218324483" sldId="2014"/>
        </pc:sldMkLst>
        <pc:spChg chg="add mod">
          <ac:chgData name="Parthkumar Shah" userId="S::parthkumar.shah@ltts.com::fd977dd9-40fc-4774-87a7-fbe953d51968" providerId="AD" clId="Web-{3F5A6A73-4ECD-20EF-E13D-7202C650697D}" dt="2020-11-30T04:15:35.075" v="171" actId="14100"/>
          <ac:spMkLst>
            <pc:docMk/>
            <pc:sldMk cId="3218324483" sldId="2014"/>
            <ac:spMk id="4" creationId="{BBDAC483-C324-4D13-BEE3-34DE9F9DE464}"/>
          </ac:spMkLst>
        </pc:spChg>
        <pc:spChg chg="mod">
          <ac:chgData name="Parthkumar Shah" userId="S::parthkumar.shah@ltts.com::fd977dd9-40fc-4774-87a7-fbe953d51968" providerId="AD" clId="Web-{3F5A6A73-4ECD-20EF-E13D-7202C650697D}" dt="2020-11-30T04:14:55.544" v="142" actId="14100"/>
          <ac:spMkLst>
            <pc:docMk/>
            <pc:sldMk cId="3218324483" sldId="2014"/>
            <ac:spMk id="8" creationId="{FC64A2CF-57D5-4544-A5F9-9ACA6677C6DF}"/>
          </ac:spMkLst>
        </pc:spChg>
        <pc:picChg chg="mod">
          <ac:chgData name="Parthkumar Shah" userId="S::parthkumar.shah@ltts.com::fd977dd9-40fc-4774-87a7-fbe953d51968" providerId="AD" clId="Web-{3F5A6A73-4ECD-20EF-E13D-7202C650697D}" dt="2020-11-30T04:14:57.372" v="143" actId="1076"/>
          <ac:picMkLst>
            <pc:docMk/>
            <pc:sldMk cId="3218324483" sldId="2014"/>
            <ac:picMk id="3" creationId="{93BEAE6C-C6D1-4FB1-B2EE-86E97D3D53D5}"/>
          </ac:picMkLst>
        </pc:picChg>
      </pc:sldChg>
    </pc:docChg>
  </pc:docChgLst>
  <pc:docChgLst>
    <pc:chgData name="Parthkumar Shah" userId="S::parthkumar.shah@ltts.com::fd977dd9-40fc-4774-87a7-fbe953d51968" providerId="AD" clId="Web-{ED3F7759-ADCE-E810-ED4C-DC5DAE8ADB6B}"/>
    <pc:docChg chg="modSld">
      <pc:chgData name="Parthkumar Shah" userId="S::parthkumar.shah@ltts.com::fd977dd9-40fc-4774-87a7-fbe953d51968" providerId="AD" clId="Web-{ED3F7759-ADCE-E810-ED4C-DC5DAE8ADB6B}" dt="2020-12-03T06:53:36.289" v="0" actId="14100"/>
      <pc:docMkLst>
        <pc:docMk/>
      </pc:docMkLst>
      <pc:sldChg chg="modSp">
        <pc:chgData name="Parthkumar Shah" userId="S::parthkumar.shah@ltts.com::fd977dd9-40fc-4774-87a7-fbe953d51968" providerId="AD" clId="Web-{ED3F7759-ADCE-E810-ED4C-DC5DAE8ADB6B}" dt="2020-12-03T06:53:36.289" v="0" actId="14100"/>
        <pc:sldMkLst>
          <pc:docMk/>
          <pc:sldMk cId="828583606" sldId="2017"/>
        </pc:sldMkLst>
        <pc:spChg chg="mod">
          <ac:chgData name="Parthkumar Shah" userId="S::parthkumar.shah@ltts.com::fd977dd9-40fc-4774-87a7-fbe953d51968" providerId="AD" clId="Web-{ED3F7759-ADCE-E810-ED4C-DC5DAE8ADB6B}" dt="2020-12-03T06:53:36.289" v="0" actId="14100"/>
          <ac:spMkLst>
            <pc:docMk/>
            <pc:sldMk cId="828583606" sldId="2017"/>
            <ac:spMk id="4" creationId="{D9C7A7BA-1112-40C2-A6A0-DD71C7F00A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28828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810801-7019-4634-8936-FD8E8CD7F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latin typeface="Times New Roman"/>
                <a:cs typeface="Times New Roman"/>
              </a:rPr>
              <a:t>Review – 10/12/2020</a:t>
            </a:r>
          </a:p>
          <a:p>
            <a:r>
              <a:rPr lang="en-IN" dirty="0">
                <a:latin typeface="Times New Roman"/>
                <a:cs typeface="Times New Roman"/>
              </a:rPr>
              <a:t>Design A Robotic Arm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A55F9-20F1-4FAC-946C-8BF5FA0486D8}"/>
              </a:ext>
            </a:extLst>
          </p:cNvPr>
          <p:cNvSpPr txBox="1"/>
          <p:nvPr/>
        </p:nvSpPr>
        <p:spPr>
          <a:xfrm>
            <a:off x="6657053" y="3735029"/>
            <a:ext cx="241836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Calibri"/>
              </a:rPr>
              <a:t>Presented by:</a:t>
            </a:r>
          </a:p>
          <a:p>
            <a:r>
              <a:rPr lang="en-US" sz="1400" b="1" dirty="0">
                <a:latin typeface="Times New Roman"/>
                <a:cs typeface="Calibri"/>
              </a:rPr>
              <a:t>Saurabh Chopade- 99002716</a:t>
            </a:r>
          </a:p>
          <a:p>
            <a:r>
              <a:rPr lang="en-US" sz="1400" b="1" dirty="0">
                <a:latin typeface="Times New Roman"/>
                <a:cs typeface="Calibri"/>
              </a:rPr>
              <a:t>Bhavesh Chavda- 99002715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 sz="1400" dirty="0">
                <a:latin typeface="Times New Roman"/>
                <a:cs typeface="Calibri"/>
              </a:rPr>
              <a:t>  </a:t>
            </a:r>
            <a:endParaRPr lang="en-US" sz="1400" b="1" dirty="0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DB790-0BB0-4349-B211-17BD96FD952A}"/>
              </a:ext>
            </a:extLst>
          </p:cNvPr>
          <p:cNvSpPr txBox="1"/>
          <p:nvPr/>
        </p:nvSpPr>
        <p:spPr>
          <a:xfrm>
            <a:off x="831439" y="3421624"/>
            <a:ext cx="185829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Times New Roman"/>
                <a:cs typeface="Calibri"/>
              </a:rPr>
              <a:t>Mentors:</a:t>
            </a:r>
            <a:endParaRPr lang="en-US" sz="1400" dirty="0">
              <a:latin typeface="Times New Roman"/>
              <a:cs typeface="Calibri" panose="020F0502020204030204"/>
            </a:endParaRPr>
          </a:p>
          <a:p>
            <a:r>
              <a:rPr lang="en-US" sz="1400" dirty="0">
                <a:latin typeface="Times New Roman"/>
                <a:cs typeface="Calibri" panose="020F0502020204030204"/>
              </a:rPr>
              <a:t>Anand A T</a:t>
            </a:r>
          </a:p>
          <a:p>
            <a:r>
              <a:rPr lang="en-US" sz="1400" dirty="0">
                <a:latin typeface="Times New Roman"/>
                <a:cs typeface="Calibri" panose="020F0502020204030204"/>
              </a:rPr>
              <a:t>Sandeep Talya</a:t>
            </a:r>
          </a:p>
        </p:txBody>
      </p:sp>
    </p:spTree>
    <p:extLst>
      <p:ext uri="{BB962C8B-B14F-4D97-AF65-F5344CB8AC3E}">
        <p14:creationId xmlns:p14="http://schemas.microsoft.com/office/powerpoint/2010/main" val="396349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94" y="1104467"/>
            <a:ext cx="6160212" cy="40390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625" y="642802"/>
            <a:ext cx="3433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Ashby Material Selection Chart</a:t>
            </a:r>
          </a:p>
        </p:txBody>
      </p:sp>
    </p:spTree>
    <p:extLst>
      <p:ext uri="{BB962C8B-B14F-4D97-AF65-F5344CB8AC3E}">
        <p14:creationId xmlns:p14="http://schemas.microsoft.com/office/powerpoint/2010/main" val="418498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 (3/3)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94" y="1021808"/>
            <a:ext cx="4339906" cy="3473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3" y="1021809"/>
            <a:ext cx="4361357" cy="3473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625" y="560142"/>
            <a:ext cx="3433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Ashby Material Selection Chart</a:t>
            </a:r>
          </a:p>
        </p:txBody>
      </p:sp>
    </p:spTree>
    <p:extLst>
      <p:ext uri="{BB962C8B-B14F-4D97-AF65-F5344CB8AC3E}">
        <p14:creationId xmlns:p14="http://schemas.microsoft.com/office/powerpoint/2010/main" val="169497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Calculation and Result (1/6)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497251" y="781536"/>
            <a:ext cx="6149497" cy="3832797"/>
            <a:chOff x="1497251" y="781536"/>
            <a:chExt cx="6149497" cy="3832797"/>
          </a:xfrm>
        </p:grpSpPr>
        <p:grpSp>
          <p:nvGrpSpPr>
            <p:cNvPr id="38" name="Group 37"/>
            <p:cNvGrpSpPr/>
            <p:nvPr/>
          </p:nvGrpSpPr>
          <p:grpSpPr>
            <a:xfrm>
              <a:off x="1497251" y="846667"/>
              <a:ext cx="6149497" cy="3767666"/>
              <a:chOff x="944518" y="668867"/>
              <a:chExt cx="6149497" cy="376766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43000" y="3793067"/>
                <a:ext cx="1794933" cy="64346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flipV="1">
                <a:off x="1955799" y="2133599"/>
                <a:ext cx="203201" cy="1659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811867" y="1456267"/>
                <a:ext cx="482600" cy="67733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flipV="1">
                <a:off x="1955799" y="914399"/>
                <a:ext cx="203201" cy="5418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94467" y="1693333"/>
                <a:ext cx="1032933" cy="1651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ylinder 8"/>
              <p:cNvSpPr/>
              <p:nvPr/>
            </p:nvSpPr>
            <p:spPr>
              <a:xfrm>
                <a:off x="3344333" y="1566332"/>
                <a:ext cx="474133" cy="397933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18466" y="1689099"/>
                <a:ext cx="1439333" cy="169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ylinder 10"/>
              <p:cNvSpPr/>
              <p:nvPr/>
            </p:nvSpPr>
            <p:spPr>
              <a:xfrm>
                <a:off x="5257799" y="1566332"/>
                <a:ext cx="474133" cy="397933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31932" y="1680631"/>
                <a:ext cx="863601" cy="169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alf Frame 12"/>
              <p:cNvSpPr/>
              <p:nvPr/>
            </p:nvSpPr>
            <p:spPr>
              <a:xfrm rot="2341334">
                <a:off x="6644278" y="2060697"/>
                <a:ext cx="449737" cy="404744"/>
              </a:xfrm>
              <a:prstGeom prst="halfFram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595533" y="1519247"/>
                <a:ext cx="465667" cy="445017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581399" y="914399"/>
                <a:ext cx="0" cy="276013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03331" y="914399"/>
                <a:ext cx="0" cy="276013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053167" y="914399"/>
                <a:ext cx="0" cy="2760134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28366" y="914399"/>
                <a:ext cx="0" cy="276013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Arrow: Curved Up 19"/>
              <p:cNvSpPr/>
              <p:nvPr/>
            </p:nvSpPr>
            <p:spPr>
              <a:xfrm>
                <a:off x="3278715" y="1176865"/>
                <a:ext cx="702734" cy="270934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Curved Up 20"/>
              <p:cNvSpPr/>
              <p:nvPr/>
            </p:nvSpPr>
            <p:spPr>
              <a:xfrm>
                <a:off x="5190064" y="1195913"/>
                <a:ext cx="702734" cy="270934"/>
              </a:xfrm>
              <a:prstGeom prst="curvedUp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430867" y="1331380"/>
                <a:ext cx="0" cy="14287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16200000">
                <a:off x="491669" y="1895714"/>
                <a:ext cx="1205779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Prismatic Joint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22600" y="668867"/>
                <a:ext cx="1302664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Revolute Joint 1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90099" y="668867"/>
                <a:ext cx="1302664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Revolute Joint 2</a:t>
                </a:r>
              </a:p>
            </p:txBody>
          </p:sp>
          <p:cxnSp>
            <p:nvCxnSpPr>
              <p:cNvPr id="28" name="Straight Arrow Connector 27"/>
              <p:cNvCxnSpPr>
                <a:stCxn id="5" idx="3"/>
              </p:cNvCxnSpPr>
              <p:nvPr/>
            </p:nvCxnSpPr>
            <p:spPr>
              <a:xfrm>
                <a:off x="2159000" y="2963331"/>
                <a:ext cx="142239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94865" y="2971795"/>
                <a:ext cx="133350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581399" y="2971795"/>
                <a:ext cx="19134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697716" y="2628417"/>
                <a:ext cx="344966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48449" y="2648645"/>
                <a:ext cx="344966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65081" y="2635462"/>
                <a:ext cx="344966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L2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90910" y="781536"/>
              <a:ext cx="42030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48774" y="2172184"/>
              <a:ext cx="42030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76243" y="2174543"/>
              <a:ext cx="42030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93625" y="1373713"/>
              <a:ext cx="42030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47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Calculation and Result (2/6)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31960"/>
              </p:ext>
            </p:extLst>
          </p:nvPr>
        </p:nvGraphicFramePr>
        <p:xfrm>
          <a:off x="1524000" y="891610"/>
          <a:ext cx="6096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159899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76951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072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2107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Sr.No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Mass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4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7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6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84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Gripper + Motor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6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4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Calculation and Result (3/6)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for Motor 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of Motor =M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of Link = 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of Gripper = 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= {[(M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(L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)] +  [(m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(L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/2+L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+ [(M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(L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+ [(m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(L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/2)]} x 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{(3.6 x 0.45) + (0.42 x 0.35) + (0.49 x 0.25) + (0.9 x 0.125)} x 9.81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	= 19.64 N.m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for Motor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= 7.5 N.m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6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Calculation and Result (4/6)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74733" y="762000"/>
            <a:ext cx="36641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Torque = 0.22N.m</a:t>
            </a:r>
          </a:p>
          <a:p>
            <a:r>
              <a:rPr lang="en-US" dirty="0"/>
              <a:t>Torque Required = 0.22*FOS=0.66 N.m (</a:t>
            </a:r>
            <a:r>
              <a:rPr lang="en-US" b="1" dirty="0"/>
              <a:t>Motor 1</a:t>
            </a:r>
            <a:r>
              <a:rPr lang="en-US" dirty="0"/>
              <a:t>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13" y="1464564"/>
            <a:ext cx="3667654" cy="3488436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14"/>
          <a:stretch/>
        </p:blipFill>
        <p:spPr>
          <a:xfrm>
            <a:off x="448278" y="762000"/>
            <a:ext cx="4318912" cy="4131733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64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Calculation and Result (5/6)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Gripper Calculation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63066" y="802218"/>
            <a:ext cx="1968680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Friction Force Calculation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462416" y="452028"/>
            <a:ext cx="1939410" cy="2231876"/>
            <a:chOff x="5871091" y="680415"/>
            <a:chExt cx="1939410" cy="2231876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7628467" y="1267884"/>
              <a:ext cx="0" cy="1198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620000" y="1267884"/>
              <a:ext cx="177800" cy="1500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624235" y="1464975"/>
              <a:ext cx="177800" cy="1500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632701" y="1662066"/>
              <a:ext cx="177800" cy="1500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620000" y="1855861"/>
              <a:ext cx="177800" cy="1500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615767" y="2054827"/>
              <a:ext cx="177800" cy="1500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628467" y="2262733"/>
              <a:ext cx="177800" cy="1500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561667" y="1615016"/>
              <a:ext cx="1054100" cy="4398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8" idx="2"/>
            </p:cNvCxnSpPr>
            <p:nvPr/>
          </p:nvCxnSpPr>
          <p:spPr>
            <a:xfrm>
              <a:off x="7088717" y="2054827"/>
              <a:ext cx="0" cy="561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843183" y="2612209"/>
              <a:ext cx="491067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30N</a:t>
              </a:r>
            </a:p>
          </p:txBody>
        </p:sp>
        <p:cxnSp>
          <p:nvCxnSpPr>
            <p:cNvPr id="63" name="Straight Arrow Connector 62"/>
            <p:cNvCxnSpPr>
              <a:stCxn id="58" idx="1"/>
            </p:cNvCxnSpPr>
            <p:nvPr/>
          </p:nvCxnSpPr>
          <p:spPr>
            <a:xfrm flipH="1" flipV="1">
              <a:off x="6172200" y="1834921"/>
              <a:ext cx="3894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628467" y="984250"/>
              <a:ext cx="8468" cy="396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871091" y="1705086"/>
              <a:ext cx="296876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90159" y="680415"/>
              <a:ext cx="237566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36376" y="3134579"/>
            <a:ext cx="1309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Friction Force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462416" y="3087162"/>
                <a:ext cx="1677960" cy="30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𝑊𝑒𝑖𝑔h𝑡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𝑃𝑎𝑦𝑙𝑜𝑎𝑑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 10 N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416" y="3087162"/>
                <a:ext cx="1677960" cy="302262"/>
              </a:xfrm>
              <a:prstGeom prst="rect">
                <a:avLst/>
              </a:prstGeom>
              <a:blipFill>
                <a:blip r:embed="rId2"/>
                <a:stretch>
                  <a:fillRect l="-3273" r="-5455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38154" y="3638814"/>
                <a:ext cx="2864439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𝐹𝑟𝑖𝑐𝑡𝑖𝑜𝑛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154" y="3638814"/>
                <a:ext cx="2864439" cy="207749"/>
              </a:xfrm>
              <a:prstGeom prst="rect">
                <a:avLst/>
              </a:prstGeom>
              <a:blipFill>
                <a:blip r:embed="rId3"/>
                <a:stretch>
                  <a:fillRect l="-1064" r="-63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638154" y="3936842"/>
                <a:ext cx="180517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𝑎𝑙𝑢𝑚𝑖𝑛𝑖𝑢𝑚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154" y="3936842"/>
                <a:ext cx="1805174" cy="207749"/>
              </a:xfrm>
              <a:prstGeom prst="rect">
                <a:avLst/>
              </a:prstGeom>
              <a:blipFill>
                <a:blip r:embed="rId4"/>
                <a:stretch>
                  <a:fillRect l="-1689" r="-236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638154" y="4213967"/>
                <a:ext cx="3033331" cy="390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=11.11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≈12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154" y="4213967"/>
                <a:ext cx="3033331" cy="390300"/>
              </a:xfrm>
              <a:prstGeom prst="rect">
                <a:avLst/>
              </a:prstGeom>
              <a:blipFill>
                <a:blip r:embed="rId5"/>
                <a:stretch>
                  <a:fillRect l="-1610" t="-1563" r="-1610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515256" y="1152603"/>
            <a:ext cx="3818467" cy="3809758"/>
            <a:chOff x="439597" y="1047992"/>
            <a:chExt cx="3818467" cy="3809758"/>
          </a:xfrm>
        </p:grpSpPr>
        <p:sp>
          <p:nvSpPr>
            <p:cNvPr id="19" name="Diagonal Stripe 18"/>
            <p:cNvSpPr/>
            <p:nvPr/>
          </p:nvSpPr>
          <p:spPr>
            <a:xfrm>
              <a:off x="1861997" y="3223684"/>
              <a:ext cx="1007533" cy="1634066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61530" y="1708150"/>
              <a:ext cx="508000" cy="15155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1530" y="1406525"/>
              <a:ext cx="508000" cy="603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556264" y="1615016"/>
              <a:ext cx="160866" cy="1862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454664" y="2922058"/>
              <a:ext cx="160866" cy="1862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54464" y="4417484"/>
              <a:ext cx="1007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9597" y="4267443"/>
              <a:ext cx="541867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12N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258997" y="3015191"/>
              <a:ext cx="0" cy="1400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141397" y="3015191"/>
              <a:ext cx="1337733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63597" y="4417484"/>
              <a:ext cx="1515533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412470" y="3565238"/>
              <a:ext cx="675185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29 mm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052496" y="1708149"/>
              <a:ext cx="1515533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58997" y="1705086"/>
              <a:ext cx="0" cy="13216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12470" y="2176562"/>
              <a:ext cx="845594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28.5 mm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963597" y="1406525"/>
              <a:ext cx="1210733" cy="6910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50632" y="1047992"/>
              <a:ext cx="264816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8" name="Arc 77"/>
            <p:cNvSpPr/>
            <p:nvPr/>
          </p:nvSpPr>
          <p:spPr>
            <a:xfrm>
              <a:off x="2790825" y="1528766"/>
              <a:ext cx="319615" cy="40851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135615" y="1484555"/>
                  <a:ext cx="14132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615" y="1484555"/>
                  <a:ext cx="141321" cy="207749"/>
                </a:xfrm>
                <a:prstGeom prst="rect">
                  <a:avLst/>
                </a:prstGeom>
                <a:blipFill>
                  <a:blip r:embed="rId6"/>
                  <a:stretch>
                    <a:fillRect l="-30435" r="-2608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477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Calculation and Result (6/6)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2024" y="751418"/>
            <a:ext cx="3292376" cy="1496597"/>
            <a:chOff x="1279624" y="963084"/>
            <a:chExt cx="3292376" cy="1496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310896" y="1236429"/>
                  <a:ext cx="2791405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When gripper if fully open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/>
                    <a:t> = 83.83°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896" y="1236429"/>
                  <a:ext cx="2791405" cy="300082"/>
                </a:xfrm>
                <a:prstGeom prst="rect">
                  <a:avLst/>
                </a:prstGeom>
                <a:blipFill>
                  <a:blip r:embed="rId2"/>
                  <a:stretch>
                    <a:fillRect l="-655" t="-2041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110542" y="1531947"/>
                  <a:ext cx="148438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3.063</m:t>
                      </m:r>
                    </m:oMath>
                  </a14:m>
                  <a:r>
                    <a:rPr lang="en-US" dirty="0"/>
                    <a:t>F -  0.99F = 348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542" y="1531947"/>
                  <a:ext cx="1484381" cy="207749"/>
                </a:xfrm>
                <a:prstGeom prst="rect">
                  <a:avLst/>
                </a:prstGeom>
                <a:blipFill>
                  <a:blip r:embed="rId3"/>
                  <a:stretch>
                    <a:fillRect l="-4115" t="-26471" r="-57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40702" y="1809488"/>
                  <a:ext cx="1024063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=167.87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0702" y="1809488"/>
                  <a:ext cx="1024063" cy="207749"/>
                </a:xfrm>
                <a:prstGeom prst="rect">
                  <a:avLst/>
                </a:prstGeom>
                <a:blipFill>
                  <a:blip r:embed="rId4"/>
                  <a:stretch>
                    <a:fillRect l="-3571" r="-35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279624" y="963084"/>
                  <a:ext cx="3292376" cy="300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𝐹𝑐𝑜𝑠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28.5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𝐹𝑠𝑖𝑛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− 12(29) =0 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624" y="963084"/>
                  <a:ext cx="3292376" cy="300082"/>
                </a:xfrm>
                <a:prstGeom prst="rect">
                  <a:avLst/>
                </a:prstGeom>
                <a:blipFill>
                  <a:blip r:embed="rId5"/>
                  <a:stretch>
                    <a:fillRect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773751" y="1951850"/>
              <a:ext cx="67358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Hence,</a:t>
              </a:r>
            </a:p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89417" y="2246596"/>
                  <a:ext cx="176394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166.89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417" y="2246596"/>
                  <a:ext cx="1763944" cy="207749"/>
                </a:xfrm>
                <a:prstGeom prst="rect">
                  <a:avLst/>
                </a:prstGeom>
                <a:blipFill>
                  <a:blip r:embed="rId6"/>
                  <a:stretch>
                    <a:fillRect l="-1724" r="-172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424" b="959"/>
          <a:stretch/>
        </p:blipFill>
        <p:spPr>
          <a:xfrm>
            <a:off x="4191001" y="648752"/>
            <a:ext cx="4529980" cy="437198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305" y="2248014"/>
            <a:ext cx="3814968" cy="2800727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80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Arm Assembly(1/3)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4800" y="743955"/>
            <a:ext cx="4476755" cy="3515362"/>
            <a:chOff x="2220024" y="964088"/>
            <a:chExt cx="4476755" cy="3515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67"/>
            <a:stretch/>
          </p:blipFill>
          <p:spPr>
            <a:xfrm>
              <a:off x="2220024" y="964088"/>
              <a:ext cx="4342260" cy="35153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94687" y="2387601"/>
              <a:ext cx="812799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First Link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7748" y="1504443"/>
              <a:ext cx="935545" cy="248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Middle Link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2188" y="3364732"/>
              <a:ext cx="711117" cy="248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End Link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5000883" y="1628808"/>
              <a:ext cx="206864" cy="119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>
              <a:off x="3307486" y="2537642"/>
              <a:ext cx="951593" cy="201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0"/>
            </p:cNvCxnSpPr>
            <p:nvPr/>
          </p:nvCxnSpPr>
          <p:spPr>
            <a:xfrm flipV="1">
              <a:off x="6070498" y="3489097"/>
              <a:ext cx="211769" cy="41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563305" y="3146135"/>
              <a:ext cx="465693" cy="34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444216" y="3905087"/>
              <a:ext cx="1252563" cy="248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 Finger Gripper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81555" y="650200"/>
            <a:ext cx="4200906" cy="3736739"/>
            <a:chOff x="4887791" y="574868"/>
            <a:chExt cx="4200906" cy="373673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3" r="10658"/>
            <a:stretch/>
          </p:blipFill>
          <p:spPr>
            <a:xfrm>
              <a:off x="4887791" y="574868"/>
              <a:ext cx="3960175" cy="373673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953724" y="609241"/>
              <a:ext cx="853592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Motor 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49448" y="1389965"/>
              <a:ext cx="774031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Motor 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5955" y="1959719"/>
              <a:ext cx="823239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Motor 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72669" y="2268998"/>
              <a:ext cx="81602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Motor 4</a:t>
              </a:r>
            </a:p>
          </p:txBody>
        </p:sp>
        <p:cxnSp>
          <p:nvCxnSpPr>
            <p:cNvPr id="27" name="Straight Arrow Connector 26"/>
            <p:cNvCxnSpPr>
              <a:stCxn id="23" idx="1"/>
            </p:cNvCxnSpPr>
            <p:nvPr/>
          </p:nvCxnSpPr>
          <p:spPr>
            <a:xfrm flipH="1">
              <a:off x="5669280" y="759282"/>
              <a:ext cx="284444" cy="339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</p:cNvCxnSpPr>
            <p:nvPr/>
          </p:nvCxnSpPr>
          <p:spPr>
            <a:xfrm flipH="1">
              <a:off x="6380521" y="1690047"/>
              <a:ext cx="355943" cy="499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520940" y="2259801"/>
              <a:ext cx="296634" cy="437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8473440" y="2575370"/>
              <a:ext cx="193982" cy="25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86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76" y="752837"/>
            <a:ext cx="3137686" cy="37048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Arm Assembly(2/3)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2349" y="1000579"/>
            <a:ext cx="4337642" cy="3175181"/>
            <a:chOff x="585269" y="962479"/>
            <a:chExt cx="4337642" cy="31751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9" y="1664699"/>
              <a:ext cx="4337642" cy="247296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5360" y="1112520"/>
              <a:ext cx="978217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Lead Screw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0420" y="962479"/>
              <a:ext cx="1197444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Roller Support</a:t>
              </a:r>
            </a:p>
          </p:txBody>
        </p:sp>
        <p:cxnSp>
          <p:nvCxnSpPr>
            <p:cNvPr id="11" name="Straight Arrow Connector 10"/>
            <p:cNvCxnSpPr>
              <a:stCxn id="8" idx="2"/>
            </p:cNvCxnSpPr>
            <p:nvPr/>
          </p:nvCxnSpPr>
          <p:spPr>
            <a:xfrm>
              <a:off x="1464469" y="1412602"/>
              <a:ext cx="1217771" cy="804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291840" y="1262290"/>
              <a:ext cx="595823" cy="1366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178817" y="1613897"/>
            <a:ext cx="583814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2678" y="1138103"/>
            <a:ext cx="978217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Lead Screw</a:t>
            </a:r>
          </a:p>
        </p:txBody>
      </p:sp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5950895" y="1288144"/>
            <a:ext cx="917734" cy="41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071360" y="1763938"/>
            <a:ext cx="1107457" cy="84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8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Terminology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Generation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Selection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 and Interface Study (Roboanalyzer)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Calculation and Result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Arm Assembly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900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Arm Assembly(3/3)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01239" y="601980"/>
            <a:ext cx="4774401" cy="4441096"/>
            <a:chOff x="2468879" y="624840"/>
            <a:chExt cx="4774401" cy="4441096"/>
          </a:xfrm>
        </p:grpSpPr>
        <p:pic>
          <p:nvPicPr>
            <p:cNvPr id="4" name="Content Placeholder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"/>
            <a:stretch/>
          </p:blipFill>
          <p:spPr>
            <a:xfrm>
              <a:off x="2468879" y="624840"/>
              <a:ext cx="3720218" cy="444109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318760" y="1249680"/>
              <a:ext cx="805029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Coupling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2120" y="1711146"/>
              <a:ext cx="529312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Bush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86583" y="3296334"/>
              <a:ext cx="1213474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Thrust Bearing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31363" y="3881053"/>
              <a:ext cx="908967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Base Plate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38836" y="4315731"/>
              <a:ext cx="965329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Floor Block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63" y="2490606"/>
              <a:ext cx="1332416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Support Column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2017" y="1600768"/>
              <a:ext cx="82945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Top Plate</a:t>
              </a:r>
            </a:p>
          </p:txBody>
        </p: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4493086" y="1399721"/>
              <a:ext cx="825674" cy="390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>
              <a:off x="4493086" y="3446375"/>
              <a:ext cx="1293497" cy="243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1"/>
            </p:cNvCxnSpPr>
            <p:nvPr/>
          </p:nvCxnSpPr>
          <p:spPr>
            <a:xfrm flipH="1">
              <a:off x="4548470" y="1861187"/>
              <a:ext cx="983650" cy="81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0" idx="1"/>
            </p:cNvCxnSpPr>
            <p:nvPr/>
          </p:nvCxnSpPr>
          <p:spPr>
            <a:xfrm flipH="1">
              <a:off x="5383939" y="2499248"/>
              <a:ext cx="717938" cy="456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49079" y="2590275"/>
              <a:ext cx="379909" cy="10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</p:cNvCxnSpPr>
            <p:nvPr/>
          </p:nvCxnSpPr>
          <p:spPr>
            <a:xfrm flipV="1">
              <a:off x="3711475" y="1549762"/>
              <a:ext cx="551523" cy="20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1"/>
            </p:cNvCxnSpPr>
            <p:nvPr/>
          </p:nvCxnSpPr>
          <p:spPr>
            <a:xfrm flipH="1">
              <a:off x="4974519" y="4465772"/>
              <a:ext cx="964317" cy="25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1"/>
            </p:cNvCxnSpPr>
            <p:nvPr/>
          </p:nvCxnSpPr>
          <p:spPr>
            <a:xfrm flipH="1">
              <a:off x="4905923" y="4031094"/>
              <a:ext cx="1025440" cy="10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01877" y="2349207"/>
              <a:ext cx="1141403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Support Plate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10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" y="1489710"/>
            <a:ext cx="4551962" cy="290322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36" y="1489710"/>
            <a:ext cx="4654936" cy="2998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" y="1082040"/>
            <a:ext cx="379911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Maximum deformation considering factor of safety </a:t>
            </a:r>
          </a:p>
          <a:p>
            <a:r>
              <a:rPr lang="en-US" dirty="0"/>
              <a:t>is 0.53mm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980" y="1082040"/>
            <a:ext cx="343273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Maximum stress considering factor of safety </a:t>
            </a:r>
          </a:p>
          <a:p>
            <a:r>
              <a:rPr lang="en-US" dirty="0"/>
              <a:t>is 5.327e+06 N/m^2 &lt; 2.75e+08 N/m^2 (Yield)</a:t>
            </a:r>
          </a:p>
        </p:txBody>
      </p:sp>
    </p:spTree>
    <p:extLst>
      <p:ext uri="{BB962C8B-B14F-4D97-AF65-F5344CB8AC3E}">
        <p14:creationId xmlns:p14="http://schemas.microsoft.com/office/powerpoint/2010/main" val="339645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 &amp; Mechanical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Index:</a:t>
            </a:r>
          </a:p>
          <a:p>
            <a:pPr lvl="1"/>
            <a:r>
              <a:rPr lang="en-IN" dirty="0"/>
              <a:t>Component Block Diagram</a:t>
            </a:r>
          </a:p>
          <a:p>
            <a:pPr lvl="1"/>
            <a:r>
              <a:rPr lang="en-IN" dirty="0"/>
              <a:t>Robot Arm Sketch and Isometric View</a:t>
            </a:r>
          </a:p>
          <a:p>
            <a:pPr lvl="1"/>
            <a:r>
              <a:rPr lang="en-IN" dirty="0"/>
              <a:t>Motor Selection List</a:t>
            </a:r>
          </a:p>
          <a:p>
            <a:pPr lvl="1"/>
            <a:r>
              <a:rPr lang="en-IN" dirty="0"/>
              <a:t>Sample Torque Calculation</a:t>
            </a:r>
          </a:p>
          <a:p>
            <a:pPr lvl="1"/>
            <a:r>
              <a:rPr lang="en-IN" dirty="0"/>
              <a:t>Motor Controller &amp; Proximity Sensor Selection</a:t>
            </a:r>
          </a:p>
          <a:p>
            <a:r>
              <a:rPr lang="en-IN" dirty="0"/>
              <a:t>Mechanical Inputs:</a:t>
            </a:r>
          </a:p>
          <a:p>
            <a:pPr lvl="1"/>
            <a:r>
              <a:rPr lang="en-IN" dirty="0"/>
              <a:t>Torque values for each motors</a:t>
            </a:r>
          </a:p>
          <a:p>
            <a:pPr lvl="1"/>
            <a:r>
              <a:rPr lang="en-IN" dirty="0"/>
              <a:t>Maximum operating speed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5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Arm Sketch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497251" y="781536"/>
            <a:ext cx="6149497" cy="3832797"/>
            <a:chOff x="1497251" y="781536"/>
            <a:chExt cx="6149497" cy="3832797"/>
          </a:xfrm>
        </p:grpSpPr>
        <p:grpSp>
          <p:nvGrpSpPr>
            <p:cNvPr id="38" name="Group 37"/>
            <p:cNvGrpSpPr/>
            <p:nvPr/>
          </p:nvGrpSpPr>
          <p:grpSpPr>
            <a:xfrm>
              <a:off x="1497251" y="846667"/>
              <a:ext cx="6149497" cy="3767666"/>
              <a:chOff x="944518" y="668867"/>
              <a:chExt cx="6149497" cy="376766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43000" y="3793067"/>
                <a:ext cx="1794933" cy="64346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flipV="1">
                <a:off x="1955799" y="2133599"/>
                <a:ext cx="203201" cy="1659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811867" y="1456267"/>
                <a:ext cx="482600" cy="67733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flipV="1">
                <a:off x="1955799" y="914399"/>
                <a:ext cx="203201" cy="5418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94467" y="1693333"/>
                <a:ext cx="1032933" cy="1651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ylinder 8"/>
              <p:cNvSpPr/>
              <p:nvPr/>
            </p:nvSpPr>
            <p:spPr>
              <a:xfrm>
                <a:off x="3344333" y="1566332"/>
                <a:ext cx="474133" cy="397933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18466" y="1689099"/>
                <a:ext cx="1439333" cy="169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ylinder 10"/>
              <p:cNvSpPr/>
              <p:nvPr/>
            </p:nvSpPr>
            <p:spPr>
              <a:xfrm>
                <a:off x="5257799" y="1566332"/>
                <a:ext cx="474133" cy="397933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31932" y="1680631"/>
                <a:ext cx="863601" cy="169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alf Frame 12"/>
              <p:cNvSpPr/>
              <p:nvPr/>
            </p:nvSpPr>
            <p:spPr>
              <a:xfrm rot="2341334">
                <a:off x="6644278" y="2060697"/>
                <a:ext cx="449737" cy="404744"/>
              </a:xfrm>
              <a:prstGeom prst="halfFram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595533" y="1519247"/>
                <a:ext cx="465667" cy="445017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581399" y="914399"/>
                <a:ext cx="0" cy="276013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03331" y="914399"/>
                <a:ext cx="0" cy="276013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053167" y="914399"/>
                <a:ext cx="0" cy="2760134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28366" y="914399"/>
                <a:ext cx="0" cy="276013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Arrow: Curved Up 19"/>
              <p:cNvSpPr/>
              <p:nvPr/>
            </p:nvSpPr>
            <p:spPr>
              <a:xfrm>
                <a:off x="3278715" y="1176865"/>
                <a:ext cx="702734" cy="270934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Curved Up 20"/>
              <p:cNvSpPr/>
              <p:nvPr/>
            </p:nvSpPr>
            <p:spPr>
              <a:xfrm>
                <a:off x="5190064" y="1195913"/>
                <a:ext cx="702734" cy="270934"/>
              </a:xfrm>
              <a:prstGeom prst="curvedUp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430867" y="1331380"/>
                <a:ext cx="0" cy="14287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16200000">
                <a:off x="491669" y="1895714"/>
                <a:ext cx="1205779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Prismatic Joint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22600" y="668867"/>
                <a:ext cx="1302664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Revolute Joint 1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90099" y="668867"/>
                <a:ext cx="1302664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Revolute Joint 2</a:t>
                </a:r>
              </a:p>
            </p:txBody>
          </p:sp>
          <p:cxnSp>
            <p:nvCxnSpPr>
              <p:cNvPr id="28" name="Straight Arrow Connector 27"/>
              <p:cNvCxnSpPr>
                <a:stCxn id="5" idx="3"/>
              </p:cNvCxnSpPr>
              <p:nvPr/>
            </p:nvCxnSpPr>
            <p:spPr>
              <a:xfrm>
                <a:off x="2159000" y="2963331"/>
                <a:ext cx="142239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94865" y="2971795"/>
                <a:ext cx="133350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581399" y="2971795"/>
                <a:ext cx="19134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697716" y="2628417"/>
                <a:ext cx="344966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48449" y="2648645"/>
                <a:ext cx="344966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65081" y="2635462"/>
                <a:ext cx="344966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L2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90910" y="781536"/>
              <a:ext cx="42030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48774" y="2172184"/>
              <a:ext cx="42030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76243" y="2174543"/>
              <a:ext cx="42030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93625" y="1373713"/>
              <a:ext cx="420308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2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Isometric View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33622" y="938688"/>
            <a:ext cx="4476755" cy="3515362"/>
            <a:chOff x="2220024" y="964088"/>
            <a:chExt cx="4476755" cy="3515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67"/>
            <a:stretch/>
          </p:blipFill>
          <p:spPr>
            <a:xfrm>
              <a:off x="2220024" y="964088"/>
              <a:ext cx="4342260" cy="35153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94687" y="2387601"/>
              <a:ext cx="812799" cy="300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First Link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7748" y="1504443"/>
              <a:ext cx="935545" cy="248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Middle Link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2188" y="3364732"/>
              <a:ext cx="711117" cy="248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End Link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5000883" y="1628808"/>
              <a:ext cx="206864" cy="119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>
              <a:off x="3307486" y="2537642"/>
              <a:ext cx="951593" cy="201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0"/>
            </p:cNvCxnSpPr>
            <p:nvPr/>
          </p:nvCxnSpPr>
          <p:spPr>
            <a:xfrm flipV="1">
              <a:off x="6070498" y="3489097"/>
              <a:ext cx="211769" cy="41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563305" y="3146135"/>
              <a:ext cx="465693" cy="34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444216" y="3905087"/>
              <a:ext cx="1252563" cy="248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 Finger Gripper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01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Block Diagram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24" y="666750"/>
            <a:ext cx="5622751" cy="4191000"/>
          </a:xfrm>
        </p:spPr>
      </p:pic>
    </p:spTree>
    <p:extLst>
      <p:ext uri="{BB962C8B-B14F-4D97-AF65-F5344CB8AC3E}">
        <p14:creationId xmlns:p14="http://schemas.microsoft.com/office/powerpoint/2010/main" val="80622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Motion Control-(Prismatic Joint)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Crouzet</a:t>
            </a:r>
            <a:r>
              <a:rPr lang="en-IN" dirty="0"/>
              <a:t> SQ57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17" y="1843278"/>
            <a:ext cx="2465832" cy="1837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7059"/>
              </p:ext>
            </p:extLst>
          </p:nvPr>
        </p:nvGraphicFramePr>
        <p:xfrm>
          <a:off x="3933782" y="1069166"/>
          <a:ext cx="3808730" cy="3386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2389">
                  <a:extLst>
                    <a:ext uri="{9D8B030D-6E8A-4147-A177-3AD203B41FA5}">
                      <a16:colId xmlns:a16="http://schemas.microsoft.com/office/drawing/2014/main" val="3772616497"/>
                    </a:ext>
                  </a:extLst>
                </a:gridCol>
                <a:gridCol w="2846341">
                  <a:extLst>
                    <a:ext uri="{9D8B030D-6E8A-4147-A177-3AD203B41FA5}">
                      <a16:colId xmlns:a16="http://schemas.microsoft.com/office/drawing/2014/main" val="3989191974"/>
                    </a:ext>
                  </a:extLst>
                </a:gridCol>
              </a:tblGrid>
              <a:tr h="362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BLDC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Crouzet</a:t>
                      </a:r>
                      <a:r>
                        <a:rPr lang="en-IN" sz="1100" dirty="0">
                          <a:effectLst/>
                        </a:rPr>
                        <a:t> SQ57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2486114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Part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80280001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105040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Operating Voltage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 – 36 VDC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1126053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Output Power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82 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4872307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Torque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N-m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497848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Torque achieved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 N-m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926058"/>
                  </a:ext>
                </a:extLst>
              </a:tr>
              <a:tr h="282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Base Speed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1100 rpm (at 12 VDC)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545712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Driver necessary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107884"/>
                  </a:ext>
                </a:extLst>
              </a:tr>
              <a:tr h="282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Encoder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Built-in (4096 resolution)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852498"/>
                  </a:ext>
                </a:extLst>
              </a:tr>
              <a:tr h="282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Weight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1.62 kg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7639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8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Motion Control-(Revolute Joint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Maxon</a:t>
            </a:r>
            <a:r>
              <a:rPr lang="en-IN" dirty="0"/>
              <a:t> DCX 35 L (Motor) + Gearhead + Controller + Encoder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08967"/>
              </p:ext>
            </p:extLst>
          </p:nvPr>
        </p:nvGraphicFramePr>
        <p:xfrm>
          <a:off x="4805340" y="1016001"/>
          <a:ext cx="3512396" cy="2040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193">
                  <a:extLst>
                    <a:ext uri="{9D8B030D-6E8A-4147-A177-3AD203B41FA5}">
                      <a16:colId xmlns:a16="http://schemas.microsoft.com/office/drawing/2014/main" val="3089737288"/>
                    </a:ext>
                  </a:extLst>
                </a:gridCol>
                <a:gridCol w="2230203">
                  <a:extLst>
                    <a:ext uri="{9D8B030D-6E8A-4147-A177-3AD203B41FA5}">
                      <a16:colId xmlns:a16="http://schemas.microsoft.com/office/drawing/2014/main" val="2703693483"/>
                    </a:ext>
                  </a:extLst>
                </a:gridCol>
              </a:tblGrid>
              <a:tr h="44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DC 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Maxon</a:t>
                      </a:r>
                      <a:r>
                        <a:rPr lang="en-IN" sz="1100" dirty="0">
                          <a:effectLst/>
                        </a:rPr>
                        <a:t> DCX 35 L, DC Graphite brushed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7326832"/>
                  </a:ext>
                </a:extLst>
              </a:tr>
              <a:tr h="339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DC Part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DCX35L01GBKL434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1628013"/>
                  </a:ext>
                </a:extLst>
              </a:tr>
              <a:tr h="195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Operating Voltage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12 VDC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503690"/>
                  </a:ext>
                </a:extLst>
              </a:tr>
              <a:tr h="195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Output Power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 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7477324"/>
                  </a:ext>
                </a:extLst>
              </a:tr>
              <a:tr h="235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Base Speed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7610 rpm (at 12 VDC)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252087"/>
                  </a:ext>
                </a:extLst>
              </a:tr>
              <a:tr h="235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Weight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380 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6041056"/>
                  </a:ext>
                </a:extLst>
              </a:tr>
              <a:tr h="3919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Torque</a:t>
                      </a:r>
                      <a:r>
                        <a:rPr lang="en-IN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Required/achieved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N-m/24 N-m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281167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" y="1461506"/>
            <a:ext cx="1704237" cy="1128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07" y="1461506"/>
            <a:ext cx="1655997" cy="1128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" y="3062135"/>
            <a:ext cx="1704237" cy="1303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08" y="3067803"/>
            <a:ext cx="1655997" cy="134670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8766"/>
              </p:ext>
            </p:extLst>
          </p:nvPr>
        </p:nvGraphicFramePr>
        <p:xfrm>
          <a:off x="4805340" y="3218263"/>
          <a:ext cx="3512396" cy="1374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193">
                  <a:extLst>
                    <a:ext uri="{9D8B030D-6E8A-4147-A177-3AD203B41FA5}">
                      <a16:colId xmlns:a16="http://schemas.microsoft.com/office/drawing/2014/main" val="4167166491"/>
                    </a:ext>
                  </a:extLst>
                </a:gridCol>
                <a:gridCol w="2230203">
                  <a:extLst>
                    <a:ext uri="{9D8B030D-6E8A-4147-A177-3AD203B41FA5}">
                      <a16:colId xmlns:a16="http://schemas.microsoft.com/office/drawing/2014/main" val="207872286"/>
                    </a:ext>
                  </a:extLst>
                </a:gridCol>
              </a:tblGrid>
              <a:tr h="238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Gearbox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Planetary Gearhead GPX 42 UP, 4 stage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414100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Part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GPX42UPKLSL0243CPLW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915655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Gear Ratio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243:1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668183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Maximum Torque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 N-m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362164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Weight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790 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080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86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Motion Control-(Revolute Joint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Maxon</a:t>
            </a:r>
            <a:r>
              <a:rPr lang="en-IN" dirty="0"/>
              <a:t> EC-Max 30(Motor) + Gearhead + Controller + Encoder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" y="3062135"/>
            <a:ext cx="1704237" cy="1303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08" y="3067803"/>
            <a:ext cx="1655997" cy="1346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" y="1461507"/>
            <a:ext cx="1596256" cy="1128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00" y="1461508"/>
            <a:ext cx="1481578" cy="112802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18144"/>
              </p:ext>
            </p:extLst>
          </p:nvPr>
        </p:nvGraphicFramePr>
        <p:xfrm>
          <a:off x="4771153" y="1066007"/>
          <a:ext cx="3597062" cy="2089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285">
                  <a:extLst>
                    <a:ext uri="{9D8B030D-6E8A-4147-A177-3AD203B41FA5}">
                      <a16:colId xmlns:a16="http://schemas.microsoft.com/office/drawing/2014/main" val="1201552087"/>
                    </a:ext>
                  </a:extLst>
                </a:gridCol>
                <a:gridCol w="2321777">
                  <a:extLst>
                    <a:ext uri="{9D8B030D-6E8A-4147-A177-3AD203B41FA5}">
                      <a16:colId xmlns:a16="http://schemas.microsoft.com/office/drawing/2014/main" val="1262351573"/>
                    </a:ext>
                  </a:extLst>
                </a:gridCol>
              </a:tblGrid>
              <a:tr h="324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BLDC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Maxon EC-max 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9626872"/>
                  </a:ext>
                </a:extLst>
              </a:tr>
              <a:tr h="324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BLDC Part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272762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73501"/>
                  </a:ext>
                </a:extLst>
              </a:tr>
              <a:tr h="314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Operating Voltage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12 VDC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181834"/>
                  </a:ext>
                </a:extLst>
              </a:tr>
              <a:tr h="255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Output Power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 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856743"/>
                  </a:ext>
                </a:extLst>
              </a:tr>
              <a:tr h="255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Base Speed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6590 rpm (at 12 VDC)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186951"/>
                  </a:ext>
                </a:extLst>
              </a:tr>
              <a:tr h="255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Weight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300 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8524"/>
                  </a:ext>
                </a:extLst>
              </a:tr>
              <a:tr h="327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Torque Required/achieved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N-m/7.5 N-m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96486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07555"/>
              </p:ext>
            </p:extLst>
          </p:nvPr>
        </p:nvGraphicFramePr>
        <p:xfrm>
          <a:off x="4771153" y="3309064"/>
          <a:ext cx="3632233" cy="1402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047">
                  <a:extLst>
                    <a:ext uri="{9D8B030D-6E8A-4147-A177-3AD203B41FA5}">
                      <a16:colId xmlns:a16="http://schemas.microsoft.com/office/drawing/2014/main" val="569657077"/>
                    </a:ext>
                  </a:extLst>
                </a:gridCol>
                <a:gridCol w="2358186">
                  <a:extLst>
                    <a:ext uri="{9D8B030D-6E8A-4147-A177-3AD203B41FA5}">
                      <a16:colId xmlns:a16="http://schemas.microsoft.com/office/drawing/2014/main" val="806958408"/>
                    </a:ext>
                  </a:extLst>
                </a:gridCol>
              </a:tblGrid>
              <a:tr h="272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Gearbox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Planetary Gearhead GP 32 C, Ceramic version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322222"/>
                  </a:ext>
                </a:extLst>
              </a:tr>
              <a:tr h="257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Part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166942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9422706"/>
                  </a:ext>
                </a:extLst>
              </a:tr>
              <a:tr h="272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Gear Ratio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86:1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9914008"/>
                  </a:ext>
                </a:extLst>
              </a:tr>
              <a:tr h="257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Maximum Torque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 N-m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8663233"/>
                  </a:ext>
                </a:extLst>
              </a:tr>
              <a:tr h="257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Weight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190 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75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21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Motion Control-(Jaw)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Maxon</a:t>
            </a:r>
            <a:r>
              <a:rPr lang="en-IN" dirty="0"/>
              <a:t> DCX 32 L (Motor) + Gearhead + Controller + Encoder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" y="3062135"/>
            <a:ext cx="1704237" cy="1303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08" y="3067803"/>
            <a:ext cx="1655997" cy="1346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" y="1461509"/>
            <a:ext cx="1865104" cy="1130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29" y="1461509"/>
            <a:ext cx="1436343" cy="113003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58197"/>
              </p:ext>
            </p:extLst>
          </p:nvPr>
        </p:nvGraphicFramePr>
        <p:xfrm>
          <a:off x="4731639" y="1086177"/>
          <a:ext cx="3737526" cy="2168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2028">
                  <a:extLst>
                    <a:ext uri="{9D8B030D-6E8A-4147-A177-3AD203B41FA5}">
                      <a16:colId xmlns:a16="http://schemas.microsoft.com/office/drawing/2014/main" val="2207116733"/>
                    </a:ext>
                  </a:extLst>
                </a:gridCol>
                <a:gridCol w="2415498">
                  <a:extLst>
                    <a:ext uri="{9D8B030D-6E8A-4147-A177-3AD203B41FA5}">
                      <a16:colId xmlns:a16="http://schemas.microsoft.com/office/drawing/2014/main" val="1466820583"/>
                    </a:ext>
                  </a:extLst>
                </a:gridCol>
              </a:tblGrid>
              <a:tr h="347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DC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Maxon</a:t>
                      </a:r>
                      <a:r>
                        <a:rPr lang="en-IN" sz="1100" dirty="0">
                          <a:effectLst/>
                        </a:rPr>
                        <a:t> DCX 32 L, DC Graphite brushed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8153431"/>
                  </a:ext>
                </a:extLst>
              </a:tr>
              <a:tr h="276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DC Part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DCX32L01GBKL448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778729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Operating Voltage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 VDC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915312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Output Power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 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261412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Base Speed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6560 rpm (at 12 VDC)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6845756"/>
                  </a:ext>
                </a:extLst>
              </a:tr>
              <a:tr h="309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Weight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320 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5358944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Torque Required/achieved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N-m/0.54 N-m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662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58347"/>
              </p:ext>
            </p:extLst>
          </p:nvPr>
        </p:nvGraphicFramePr>
        <p:xfrm>
          <a:off x="4731639" y="3415759"/>
          <a:ext cx="3737526" cy="1316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80">
                  <a:extLst>
                    <a:ext uri="{9D8B030D-6E8A-4147-A177-3AD203B41FA5}">
                      <a16:colId xmlns:a16="http://schemas.microsoft.com/office/drawing/2014/main" val="1918978455"/>
                    </a:ext>
                  </a:extLst>
                </a:gridCol>
                <a:gridCol w="2521446">
                  <a:extLst>
                    <a:ext uri="{9D8B030D-6E8A-4147-A177-3AD203B41FA5}">
                      <a16:colId xmlns:a16="http://schemas.microsoft.com/office/drawing/2014/main" val="1666624346"/>
                    </a:ext>
                  </a:extLst>
                </a:gridCol>
              </a:tblGrid>
              <a:tr h="294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Gearbox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Planetary Gearhead GPX 32, 1 stage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6410826"/>
                  </a:ext>
                </a:extLst>
              </a:tr>
              <a:tr h="237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Part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GPX32AAKLSL05D3CPLW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437062"/>
                  </a:ext>
                </a:extLst>
              </a:tr>
              <a:tr h="251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Gear Ratio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5.3:1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8582447"/>
                  </a:ext>
                </a:extLst>
              </a:tr>
              <a:tr h="294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Maximum Torque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1.25 N-m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797661"/>
                  </a:ext>
                </a:extLst>
              </a:tr>
              <a:tr h="237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Weight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140 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131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9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86" y="1312265"/>
            <a:ext cx="3530914" cy="339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Problem Statement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343416"/>
              </p:ext>
            </p:extLst>
          </p:nvPr>
        </p:nvGraphicFramePr>
        <p:xfrm>
          <a:off x="304800" y="1746613"/>
          <a:ext cx="5216434" cy="232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217">
                  <a:extLst>
                    <a:ext uri="{9D8B030D-6E8A-4147-A177-3AD203B41FA5}">
                      <a16:colId xmlns:a16="http://schemas.microsoft.com/office/drawing/2014/main" val="1524374197"/>
                    </a:ext>
                  </a:extLst>
                </a:gridCol>
                <a:gridCol w="2608217">
                  <a:extLst>
                    <a:ext uri="{9D8B030D-6E8A-4147-A177-3AD203B41FA5}">
                      <a16:colId xmlns:a16="http://schemas.microsoft.com/office/drawing/2014/main" val="251073323"/>
                    </a:ext>
                  </a:extLst>
                </a:gridCol>
              </a:tblGrid>
              <a:tr h="34292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Constraints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47978"/>
                  </a:ext>
                </a:extLst>
              </a:tr>
              <a:tr h="6012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 arm type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RRP (2-Revolute and 1-Prismatic)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11517"/>
                  </a:ext>
                </a:extLst>
              </a:tr>
              <a:tr h="34402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speed of arm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 speed up to 1m/s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72976"/>
                  </a:ext>
                </a:extLst>
              </a:tr>
              <a:tr h="34402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Axis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3axis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69303"/>
                  </a:ext>
                </a:extLst>
              </a:tr>
              <a:tr h="34402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of Payload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lift 1kg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3764"/>
                  </a:ext>
                </a:extLst>
              </a:tr>
              <a:tr h="34402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reach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600mm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77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19678" y="895188"/>
            <a:ext cx="2061398" cy="338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Robotic Arm</a:t>
            </a:r>
          </a:p>
        </p:txBody>
      </p:sp>
    </p:spTree>
    <p:extLst>
      <p:ext uri="{BB962C8B-B14F-4D97-AF65-F5344CB8AC3E}">
        <p14:creationId xmlns:p14="http://schemas.microsoft.com/office/powerpoint/2010/main" val="199870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Torque Calculation for Revolute Joint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Mechanical Torque required (T</a:t>
            </a:r>
            <a:r>
              <a:rPr lang="en-IN" baseline="-25000" dirty="0"/>
              <a:t>m</a:t>
            </a:r>
            <a:r>
              <a:rPr lang="en-IN" dirty="0"/>
              <a:t>) = 22 N-m (considering Safety Factor of 3)</a:t>
            </a:r>
          </a:p>
          <a:p>
            <a:pPr marL="0" indent="0">
              <a:buNone/>
            </a:pPr>
            <a:r>
              <a:rPr lang="en-IN" dirty="0"/>
              <a:t>Motor Output Power (P</a:t>
            </a:r>
            <a:r>
              <a:rPr lang="en-IN" baseline="-25000" dirty="0"/>
              <a:t>o</a:t>
            </a:r>
            <a:r>
              <a:rPr lang="en-IN" dirty="0"/>
              <a:t>) = 80 W</a:t>
            </a:r>
          </a:p>
          <a:p>
            <a:pPr marL="0" indent="0">
              <a:buNone/>
            </a:pPr>
            <a:r>
              <a:rPr lang="en-IN" dirty="0"/>
              <a:t>Motor Nominal Base Speed (N</a:t>
            </a:r>
            <a:r>
              <a:rPr lang="en-IN" baseline="-25000" dirty="0"/>
              <a:t>o</a:t>
            </a:r>
            <a:r>
              <a:rPr lang="en-IN" dirty="0"/>
              <a:t>)= 7610 rpm</a:t>
            </a:r>
          </a:p>
          <a:p>
            <a:pPr marL="0" indent="0">
              <a:buNone/>
            </a:pPr>
            <a:r>
              <a:rPr lang="en-IN" dirty="0"/>
              <a:t>Gearbox Teeth Ratio (k) = 243:1</a:t>
            </a:r>
          </a:p>
          <a:p>
            <a:pPr marL="0" indent="0">
              <a:buNone/>
            </a:pPr>
            <a:r>
              <a:rPr lang="en-IN" dirty="0"/>
              <a:t>Speed after gearbox (N) = (N</a:t>
            </a:r>
            <a:r>
              <a:rPr lang="en-IN" baseline="-25000" dirty="0"/>
              <a:t>o </a:t>
            </a:r>
            <a:r>
              <a:rPr lang="en-IN" dirty="0"/>
              <a:t>/k) = 7610/243 = 31.31 rpm</a:t>
            </a:r>
          </a:p>
          <a:p>
            <a:pPr marL="0" indent="0">
              <a:buNone/>
            </a:pPr>
            <a:r>
              <a:rPr lang="en-IN" dirty="0"/>
              <a:t>Nominal Electrical Torque Output = (60 * P</a:t>
            </a:r>
            <a:r>
              <a:rPr lang="en-IN" baseline="-25000" dirty="0"/>
              <a:t>o</a:t>
            </a:r>
            <a:r>
              <a:rPr lang="en-IN" dirty="0"/>
              <a:t>)/(2 * π * N) = 24.4 N-m &gt; 22 N-m</a:t>
            </a:r>
          </a:p>
        </p:txBody>
      </p:sp>
    </p:spTree>
    <p:extLst>
      <p:ext uri="{BB962C8B-B14F-4D97-AF65-F5344CB8AC3E}">
        <p14:creationId xmlns:p14="http://schemas.microsoft.com/office/powerpoint/2010/main" val="21976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Motor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ESCON Module 50/5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5" y="1626601"/>
            <a:ext cx="2963865" cy="226735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88930"/>
              </p:ext>
            </p:extLst>
          </p:nvPr>
        </p:nvGraphicFramePr>
        <p:xfrm>
          <a:off x="4675405" y="1905291"/>
          <a:ext cx="3452596" cy="1709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373">
                  <a:extLst>
                    <a:ext uri="{9D8B030D-6E8A-4147-A177-3AD203B41FA5}">
                      <a16:colId xmlns:a16="http://schemas.microsoft.com/office/drawing/2014/main" val="2101733927"/>
                    </a:ext>
                  </a:extLst>
                </a:gridCol>
                <a:gridCol w="2329223">
                  <a:extLst>
                    <a:ext uri="{9D8B030D-6E8A-4147-A177-3AD203B41FA5}">
                      <a16:colId xmlns:a16="http://schemas.microsoft.com/office/drawing/2014/main" val="3583863331"/>
                    </a:ext>
                  </a:extLst>
                </a:gridCol>
              </a:tblGrid>
              <a:tr h="440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Controller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Maxon, ESCON Module 50/5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3911579"/>
                  </a:ext>
                </a:extLst>
              </a:tr>
              <a:tr h="4148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Part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438725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09479"/>
                  </a:ext>
                </a:extLst>
              </a:tr>
              <a:tr h="440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Maximum Current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432276"/>
                  </a:ext>
                </a:extLst>
              </a:tr>
              <a:tr h="4148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Operating Voltage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10 – 50 VDC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317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776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Proximity Sensor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32" y="1749181"/>
            <a:ext cx="2320634" cy="1253528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24199"/>
              </p:ext>
            </p:extLst>
          </p:nvPr>
        </p:nvGraphicFramePr>
        <p:xfrm>
          <a:off x="4064000" y="1510440"/>
          <a:ext cx="3361268" cy="1731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733">
                  <a:extLst>
                    <a:ext uri="{9D8B030D-6E8A-4147-A177-3AD203B41FA5}">
                      <a16:colId xmlns:a16="http://schemas.microsoft.com/office/drawing/2014/main" val="419888696"/>
                    </a:ext>
                  </a:extLst>
                </a:gridCol>
                <a:gridCol w="1896535">
                  <a:extLst>
                    <a:ext uri="{9D8B030D-6E8A-4147-A177-3AD203B41FA5}">
                      <a16:colId xmlns:a16="http://schemas.microsoft.com/office/drawing/2014/main" val="272294899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Autonics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1625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Sensor Model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CR18-8DP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15317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Sensor Type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Capacitive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90316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Operating Voltage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12-24 VDC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46676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Sensing Distance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mm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83444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 Frequency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Hz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468041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 Frequency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Hz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115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270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Tasks Achieved:</a:t>
            </a:r>
          </a:p>
          <a:p>
            <a:pPr lvl="1"/>
            <a:r>
              <a:rPr lang="en-IN" dirty="0"/>
              <a:t>Selecting Motors based on Torque Requirements</a:t>
            </a:r>
          </a:p>
          <a:p>
            <a:pPr lvl="1"/>
            <a:r>
              <a:rPr lang="en-IN" dirty="0"/>
              <a:t>Selecting Controller &amp; Encoder (feedback/sensing devices) for Closed loop control</a:t>
            </a:r>
          </a:p>
          <a:p>
            <a:pPr lvl="1"/>
            <a:r>
              <a:rPr lang="en-IN" dirty="0"/>
              <a:t>EMI/EMC Check</a:t>
            </a:r>
          </a:p>
          <a:p>
            <a:r>
              <a:rPr lang="en-IN" dirty="0"/>
              <a:t>Task Remaining:</a:t>
            </a:r>
          </a:p>
          <a:p>
            <a:pPr lvl="1"/>
            <a:r>
              <a:rPr lang="en-IN" dirty="0"/>
              <a:t>Finalize micro-controller based on motor controlling demands</a:t>
            </a:r>
          </a:p>
          <a:p>
            <a:pPr lvl="1"/>
            <a:r>
              <a:rPr lang="en-IN" dirty="0"/>
              <a:t>PID Controller Calculation</a:t>
            </a:r>
          </a:p>
          <a:p>
            <a:pPr lvl="1"/>
            <a:r>
              <a:rPr lang="en-IN" dirty="0"/>
              <a:t>To create Load profile for all motors</a:t>
            </a:r>
          </a:p>
          <a:p>
            <a:pPr lvl="1"/>
            <a:r>
              <a:rPr lang="en-IN" dirty="0"/>
              <a:t>To select Power Supply adapter, connecting wires, connectors, etc.</a:t>
            </a:r>
          </a:p>
          <a:p>
            <a:pPr lvl="1"/>
            <a:r>
              <a:rPr lang="en-IN" dirty="0"/>
              <a:t>To prepare Bill Of Materials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533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Kinematics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study of motion without regard to forces.</a:t>
            </a:r>
          </a:p>
          <a:p>
            <a:pPr marL="3429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Two types of Kinematics, 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Kinematics : Input as angle between the link and we get output as co-ordinate of end effector.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Kinematics : Input as co-ordinate of end effector and we get output as angle between the link.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motion with regard to forces.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in space that a robot’s end-effector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reach,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 position and orientation.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work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3" y="2511523"/>
            <a:ext cx="2709333" cy="234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59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Generation (1/2)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1600" y="827209"/>
            <a:ext cx="4271485" cy="4235858"/>
            <a:chOff x="101600" y="827209"/>
            <a:chExt cx="4411133" cy="4235858"/>
          </a:xfrm>
        </p:grpSpPr>
        <p:grpSp>
          <p:nvGrpSpPr>
            <p:cNvPr id="26" name="Group 25"/>
            <p:cNvGrpSpPr/>
            <p:nvPr/>
          </p:nvGrpSpPr>
          <p:grpSpPr>
            <a:xfrm>
              <a:off x="245534" y="1234389"/>
              <a:ext cx="4179362" cy="3608544"/>
              <a:chOff x="245533" y="1234389"/>
              <a:chExt cx="4433882" cy="346143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5951" y="1234389"/>
                <a:ext cx="3210982" cy="3461439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586260" y="1234389"/>
                <a:ext cx="1554870" cy="2878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Revolute Joint 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34168" y="1310589"/>
                <a:ext cx="1445247" cy="2878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Revolute Joint 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5533" y="1970989"/>
                <a:ext cx="1205779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Prismatic Joint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</p:cNvCxnSpPr>
              <p:nvPr/>
            </p:nvCxnSpPr>
            <p:spPr>
              <a:xfrm>
                <a:off x="1451312" y="2121030"/>
                <a:ext cx="292821" cy="1686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395465" y="1534471"/>
                <a:ext cx="59868" cy="3705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9" idx="2"/>
              </p:cNvCxnSpPr>
              <p:nvPr/>
            </p:nvCxnSpPr>
            <p:spPr>
              <a:xfrm flipH="1">
                <a:off x="3168051" y="1598438"/>
                <a:ext cx="788741" cy="306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101600" y="827209"/>
              <a:ext cx="4411133" cy="4235858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58762" y="827209"/>
            <a:ext cx="4224372" cy="4235858"/>
            <a:chOff x="4750232" y="702733"/>
            <a:chExt cx="4275235" cy="4360334"/>
          </a:xfrm>
        </p:grpSpPr>
        <p:grpSp>
          <p:nvGrpSpPr>
            <p:cNvPr id="33" name="Group 32"/>
            <p:cNvGrpSpPr/>
            <p:nvPr/>
          </p:nvGrpSpPr>
          <p:grpSpPr>
            <a:xfrm>
              <a:off x="4750232" y="827209"/>
              <a:ext cx="4174424" cy="4090425"/>
              <a:chOff x="4750232" y="827209"/>
              <a:chExt cx="4174424" cy="409042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232" y="1167623"/>
                <a:ext cx="3422213" cy="3750011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11243" y="1392381"/>
                <a:ext cx="1302664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Revolute Joint 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80068" y="827209"/>
                <a:ext cx="1302664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Revolute Joint 2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718877" y="1081206"/>
                <a:ext cx="1205779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Prismatic Joint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</p:cNvCxnSpPr>
              <p:nvPr/>
            </p:nvCxnSpPr>
            <p:spPr>
              <a:xfrm flipH="1">
                <a:off x="7718877" y="1381288"/>
                <a:ext cx="602890" cy="305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0" idx="2"/>
              </p:cNvCxnSpPr>
              <p:nvPr/>
            </p:nvCxnSpPr>
            <p:spPr>
              <a:xfrm>
                <a:off x="5662575" y="1692463"/>
                <a:ext cx="465609" cy="3934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1" idx="2"/>
              </p:cNvCxnSpPr>
              <p:nvPr/>
            </p:nvCxnSpPr>
            <p:spPr>
              <a:xfrm flipH="1">
                <a:off x="6847630" y="1127291"/>
                <a:ext cx="83770" cy="789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>
            <a:xfrm>
              <a:off x="4750232" y="702733"/>
              <a:ext cx="4275235" cy="4360334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82333" y="4656667"/>
            <a:ext cx="895630" cy="3000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Concept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13462" y="4630170"/>
            <a:ext cx="895630" cy="3000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Concept 2</a:t>
            </a:r>
          </a:p>
        </p:txBody>
      </p:sp>
    </p:spTree>
    <p:extLst>
      <p:ext uri="{BB962C8B-B14F-4D97-AF65-F5344CB8AC3E}">
        <p14:creationId xmlns:p14="http://schemas.microsoft.com/office/powerpoint/2010/main" val="2964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582333" y="613349"/>
            <a:ext cx="4072467" cy="4191000"/>
            <a:chOff x="2658533" y="666750"/>
            <a:chExt cx="4072467" cy="4191000"/>
          </a:xfrm>
        </p:grpSpPr>
        <p:grpSp>
          <p:nvGrpSpPr>
            <p:cNvPr id="16" name="Group 15"/>
            <p:cNvGrpSpPr/>
            <p:nvPr/>
          </p:nvGrpSpPr>
          <p:grpSpPr>
            <a:xfrm>
              <a:off x="2803119" y="666750"/>
              <a:ext cx="3759337" cy="4191000"/>
              <a:chOff x="2803119" y="666750"/>
              <a:chExt cx="3759337" cy="4191000"/>
            </a:xfrm>
          </p:grpSpPr>
          <p:pic>
            <p:nvPicPr>
              <p:cNvPr id="18" name="Content Placeholder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03119" y="666750"/>
                <a:ext cx="3537761" cy="41910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803119" y="2738581"/>
                <a:ext cx="1302664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Revolute Joint 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55868" y="1170616"/>
                <a:ext cx="1302664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Revolute Joint 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56677" y="870534"/>
                <a:ext cx="1205779" cy="300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Prismatic Joint</a:t>
                </a: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5356677" y="1170616"/>
                <a:ext cx="602890" cy="305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9" idx="2"/>
              </p:cNvCxnSpPr>
              <p:nvPr/>
            </p:nvCxnSpPr>
            <p:spPr>
              <a:xfrm>
                <a:off x="3454451" y="3038663"/>
                <a:ext cx="795816" cy="551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0" idx="2"/>
              </p:cNvCxnSpPr>
              <p:nvPr/>
            </p:nvCxnSpPr>
            <p:spPr>
              <a:xfrm>
                <a:off x="3807200" y="1470698"/>
                <a:ext cx="443067" cy="792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2658533" y="795867"/>
              <a:ext cx="4072467" cy="3979333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64110" y="4312951"/>
            <a:ext cx="895630" cy="3000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Concept 3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4800" y="1"/>
            <a:ext cx="8534400" cy="5053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Generation (2/2)</a:t>
            </a:r>
          </a:p>
        </p:txBody>
      </p:sp>
    </p:spTree>
    <p:extLst>
      <p:ext uri="{BB962C8B-B14F-4D97-AF65-F5344CB8AC3E}">
        <p14:creationId xmlns:p14="http://schemas.microsoft.com/office/powerpoint/2010/main" val="41426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Selection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350101"/>
              </p:ext>
            </p:extLst>
          </p:nvPr>
        </p:nvGraphicFramePr>
        <p:xfrm>
          <a:off x="508000" y="634741"/>
          <a:ext cx="8128000" cy="30657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97090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3443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5432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7246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1808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Concept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Concept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8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3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4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Lifting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9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  <a:r>
                        <a:rPr lang="en-US" baseline="0" dirty="0"/>
                        <a:t> and Down Traverse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5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Right and Left Traverse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1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469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1128"/>
              </p:ext>
            </p:extLst>
          </p:nvPr>
        </p:nvGraphicFramePr>
        <p:xfrm>
          <a:off x="2783761" y="3751323"/>
          <a:ext cx="3762744" cy="13217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1372">
                  <a:extLst>
                    <a:ext uri="{9D8B030D-6E8A-4147-A177-3AD203B41FA5}">
                      <a16:colId xmlns:a16="http://schemas.microsoft.com/office/drawing/2014/main" val="1053567868"/>
                    </a:ext>
                  </a:extLst>
                </a:gridCol>
                <a:gridCol w="1881372">
                  <a:extLst>
                    <a:ext uri="{9D8B030D-6E8A-4147-A177-3AD203B41FA5}">
                      <a16:colId xmlns:a16="http://schemas.microsoft.com/office/drawing/2014/main" val="2563802905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r>
                        <a:rPr lang="en-US" baseline="0" dirty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18136"/>
                  </a:ext>
                </a:extLst>
              </a:tr>
              <a:tr h="330446"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1442"/>
                  </a:ext>
                </a:extLst>
              </a:tr>
              <a:tr h="330446">
                <a:tc>
                  <a:txBody>
                    <a:bodyPr/>
                    <a:lstStyle/>
                    <a:p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32313"/>
                  </a:ext>
                </a:extLst>
              </a:tr>
              <a:tr h="330446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4772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59200" y="3310467"/>
            <a:ext cx="1617133" cy="39005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 and Interface Study (Roboanalyzer)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0134" y="582374"/>
            <a:ext cx="8619066" cy="4514762"/>
            <a:chOff x="508000" y="505366"/>
            <a:chExt cx="8619066" cy="4514762"/>
          </a:xfrm>
        </p:grpSpPr>
        <p:pic>
          <p:nvPicPr>
            <p:cNvPr id="2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0" y="505366"/>
              <a:ext cx="8415867" cy="451476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6951133" y="1633538"/>
              <a:ext cx="457200" cy="135995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51133" y="1769533"/>
              <a:ext cx="457200" cy="135995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87333" y="4444471"/>
              <a:ext cx="1896534" cy="575657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13792" y="755948"/>
              <a:ext cx="1575175" cy="3000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Forward Kinematics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29031" y="2304890"/>
              <a:ext cx="1496435" cy="3000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Inverse Kinematics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10467" y="4190555"/>
              <a:ext cx="2616599" cy="3000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Forward Kinematics output Matrix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4964" y="1483497"/>
              <a:ext cx="1230145" cy="3000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Work Interface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045109" y="1566333"/>
              <a:ext cx="938309" cy="67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1" idx="2"/>
              <a:endCxn id="28" idx="3"/>
            </p:cNvCxnSpPr>
            <p:nvPr/>
          </p:nvCxnSpPr>
          <p:spPr>
            <a:xfrm flipH="1">
              <a:off x="7408333" y="1056030"/>
              <a:ext cx="893047" cy="645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7408333" y="1905528"/>
              <a:ext cx="868915" cy="36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0" idx="3"/>
            </p:cNvCxnSpPr>
            <p:nvPr/>
          </p:nvCxnSpPr>
          <p:spPr>
            <a:xfrm flipH="1">
              <a:off x="6383867" y="4501075"/>
              <a:ext cx="1434899" cy="23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80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 (1/3)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84587"/>
              </p:ext>
            </p:extLst>
          </p:nvPr>
        </p:nvGraphicFramePr>
        <p:xfrm>
          <a:off x="508000" y="635000"/>
          <a:ext cx="8128000" cy="286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0866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53041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6573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8871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63829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Weightage for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Carbon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7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6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Manufacturability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Corrosion 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3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5446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37023"/>
              </p:ext>
            </p:extLst>
          </p:nvPr>
        </p:nvGraphicFramePr>
        <p:xfrm>
          <a:off x="2974951" y="3624674"/>
          <a:ext cx="3762744" cy="1321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1372">
                  <a:extLst>
                    <a:ext uri="{9D8B030D-6E8A-4147-A177-3AD203B41FA5}">
                      <a16:colId xmlns:a16="http://schemas.microsoft.com/office/drawing/2014/main" val="1053567868"/>
                    </a:ext>
                  </a:extLst>
                </a:gridCol>
                <a:gridCol w="1881372">
                  <a:extLst>
                    <a:ext uri="{9D8B030D-6E8A-4147-A177-3AD203B41FA5}">
                      <a16:colId xmlns:a16="http://schemas.microsoft.com/office/drawing/2014/main" val="2563802905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r>
                        <a:rPr lang="en-US" baseline="0" dirty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18136"/>
                  </a:ext>
                </a:extLst>
              </a:tr>
              <a:tr h="330446"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1442"/>
                  </a:ext>
                </a:extLst>
              </a:tr>
              <a:tr h="330446">
                <a:tc>
                  <a:txBody>
                    <a:bodyPr/>
                    <a:lstStyle/>
                    <a:p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32313"/>
                  </a:ext>
                </a:extLst>
              </a:tr>
              <a:tr h="330446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4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393771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b49feb-88bd-4209-98d5-8396f3006244">
      <UserInfo>
        <DisplayName>Sudharshan Kumaresan</DisplayName>
        <AccountId>4837</AccountId>
        <AccountType/>
      </UserInfo>
      <UserInfo>
        <DisplayName>Sidhi Mishra</DisplayName>
        <AccountId>4067</AccountId>
        <AccountType/>
      </UserInfo>
      <UserInfo>
        <DisplayName>Parthkumar Shah</DisplayName>
        <AccountId>4511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B2E1FC-F8B5-49F6-A0BC-2C4DFA0A2741}">
  <ds:schemaRefs>
    <ds:schemaRef ds:uri="e5b49feb-88bd-4209-98d5-8396f3006244"/>
    <ds:schemaRef ds:uri="f9e515e9-6a52-44db-826a-ae9f46091a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0B9548-FE58-4485-B5D9-973899E1873F}">
  <ds:schemaRefs>
    <ds:schemaRef ds:uri="3f90b35a-c7f5-466e-bdce-aad1192bcad3"/>
    <ds:schemaRef ds:uri="abad16e2-75b5-4d02-890c-30395bfef711"/>
    <ds:schemaRef ds:uri="e5b49feb-88bd-4209-98d5-8396f300624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6359</TotalTime>
  <Words>1232</Words>
  <Application>Microsoft Office PowerPoint</Application>
  <PresentationFormat>On-screen Show (16:9)</PresentationFormat>
  <Paragraphs>434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L&amp;T Theme 2</vt:lpstr>
      <vt:lpstr>2_Office Theme</vt:lpstr>
      <vt:lpstr>PowerPoint Presentation</vt:lpstr>
      <vt:lpstr>Index</vt:lpstr>
      <vt:lpstr>Problem Statement</vt:lpstr>
      <vt:lpstr>Robotics Terminology</vt:lpstr>
      <vt:lpstr>Concept Generation (1/2)</vt:lpstr>
      <vt:lpstr>Concept Generation (2/2)</vt:lpstr>
      <vt:lpstr>Concept Selection</vt:lpstr>
      <vt:lpstr>Terminology and Interface Study (Roboanalyzer)</vt:lpstr>
      <vt:lpstr>Material Selection (1/3)</vt:lpstr>
      <vt:lpstr>Material Selection (2/3)</vt:lpstr>
      <vt:lpstr>Material Selection (3/3)</vt:lpstr>
      <vt:lpstr>Sample Calculation and Result (1/6)</vt:lpstr>
      <vt:lpstr>Sample Calculation and Result (2/6)</vt:lpstr>
      <vt:lpstr>Sample Calculation and Result (3/6)</vt:lpstr>
      <vt:lpstr>Sample Calculation and Result (4/6)</vt:lpstr>
      <vt:lpstr>Sample Calculation and Result (5/6)</vt:lpstr>
      <vt:lpstr>Sample Calculation and Result (6/6)</vt:lpstr>
      <vt:lpstr>Robot Arm Assembly(1/3)</vt:lpstr>
      <vt:lpstr>Robot Arm Assembly(2/3)</vt:lpstr>
      <vt:lpstr>Robot Arm Assembly(3/3)</vt:lpstr>
      <vt:lpstr>Static Analysis</vt:lpstr>
      <vt:lpstr>Index &amp; Mechanical Inputs</vt:lpstr>
      <vt:lpstr>Robot Arm Sketch</vt:lpstr>
      <vt:lpstr>Isometric View</vt:lpstr>
      <vt:lpstr>Component Block Diagram</vt:lpstr>
      <vt:lpstr>Motion Control-(Prismatic Joint)</vt:lpstr>
      <vt:lpstr>Motion Control-(Revolute Joint 1)</vt:lpstr>
      <vt:lpstr>Motion Control-(Revolute Joint 2)</vt:lpstr>
      <vt:lpstr>Motion Control-(Jaw)</vt:lpstr>
      <vt:lpstr>Sample Torque Calculation for Revolute Joint 1</vt:lpstr>
      <vt:lpstr>Motor Controller</vt:lpstr>
      <vt:lpstr>Proximity Sensor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Om Prakash C</cp:lastModifiedBy>
  <cp:revision>343</cp:revision>
  <dcterms:created xsi:type="dcterms:W3CDTF">2020-09-04T19:07:05Z</dcterms:created>
  <dcterms:modified xsi:type="dcterms:W3CDTF">2020-12-14T09:04:32Z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0x010100AF92BFE26D0BA54ABBEE36C4D2E05585</vt:lpwstr>
  </property>
</Properties>
</file>