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4236" y="-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6FF5-DBFC-4F8F-B5E2-52FFDAC8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3C0-813B-4CF9-99A0-CBD75C995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C6EC-56BA-476E-9640-429CF0D7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3AD9-3A3C-4FC1-80B7-A08C8960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DA64-D1E0-4DC5-BFD0-BE6C9AA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5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B8CF-9AA0-4B88-998B-6E208A0B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02E7F-602D-4A97-A96B-3747E92E1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BA584-B706-4342-903C-08CFC5C1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BBFFE-9A7A-4306-8E8A-50C67990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18F8-29FD-4C44-A969-8D1DF480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0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BDFCC-7FE0-451D-9EF3-0A257C3D2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5CB93-A01D-4A4A-BA07-E6C5F61C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D843-B885-425B-BB1B-F587E9C6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7A918-921B-4D0F-BC6A-5F0A1623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6973-3359-49CB-8470-E3FEC5F2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3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EF51-68E7-441A-B54C-B47ED1D3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EC3B-5C17-4DA6-946E-3565F213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520B-3499-412D-B97A-D95046FC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C94A-B84B-4D1E-AA09-75016639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2A58-152C-4842-AEB2-77729309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5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759C-2C01-4B78-82B5-910911D7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6B161-14DC-42B6-BB3D-6AFFB9D0E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7854-8FF4-4197-AC7D-4212CE54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0A607-25A2-4C87-937A-679A0BA4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9D7-3577-4EA1-97B0-796B8849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69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C082-6762-4338-9134-F826E206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D1C2-F015-4C5F-B4D7-E4759D221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D3047-8EF4-4D5A-A598-B07E94257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24BC8-1243-4C61-A7D1-94275B94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A422-3A4B-484D-9016-5E830DB6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0459-F40B-4A9A-A857-995E823D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0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A047-B486-4940-8D3B-E5E28C2F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5C6B-5FEA-421F-BEE3-A7DC319AF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9000-DBC0-4041-BC36-316D5BD0F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50B26-10FA-4C53-8FDA-EE15ACBA7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FAD21-D07F-493A-B491-C84944DCD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83FB0-C6D7-4E11-BD01-F13FEA21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9D6AA-0409-42AC-A378-B31F7CC3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FFEFA-2795-450D-AAE3-98D8FAFB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7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111C-FFB0-4BFF-804A-8821804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9406E-FC7F-48D9-A0D3-DE589D05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6406B-C88C-45EE-8B13-B81936FE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F7BB4-F4FE-4C80-B325-BFEBB245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BD3E7-89E6-4AE4-B016-EC8D971E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FE523-5DA7-4CA8-BE45-4749ABB2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E255-7218-4025-BF35-D78C7931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97E8-77BC-4FEC-A4B0-3ED7C799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E0EC-E9DF-4901-97E6-BAF97F21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DF269-711A-4EB6-8DA5-EA2D6EB7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BC2C8-837C-4F73-99EA-476F5202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F6057-ACBB-45F1-9EAB-69014709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16F5B-C278-4F84-89AE-6A7DEDF1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8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0E6B-D331-49F5-8595-06579092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2B151-2E6C-4A38-946B-9B1654405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C9007-472F-4FEC-9418-38688DB0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29AF8-673C-43DA-892F-77060264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50BA-DE04-48D6-B16D-68070FD9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7EBBB-2802-4171-BF44-D0B79074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43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6AC8E-5AE5-4DDE-8FEF-38AFD292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2AA1-A0B8-4FF1-87C8-301B2838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7E6F-4083-4760-8607-DC038D1FA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B585-FA2C-489A-86D7-8D2BAFC33041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8486-26B5-4692-A693-4382E71D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570D-032E-449B-B59C-6E63750D7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9604-0AB6-4553-BF7C-944FC15E1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8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9FC93-6397-4151-B514-D0CFA40B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0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38FC-BAE0-4689-8E43-A6BFB851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6BBE-B6CA-49E6-9B3B-8BF949CE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77846-37F4-441A-893C-9F922506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E230-D3AB-4756-B249-BFA548EB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CDBE-6F49-4647-89E9-2BBA798E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E1B48-6597-473F-83CA-AD2108F1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4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12B6-985E-4ED3-B79F-F07AE377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99AF-FCEB-4ECF-9364-87CC0AB5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E28E5-9A44-40D3-87AB-E8859A7C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Patel</dc:creator>
  <cp:lastModifiedBy>Om Patel</cp:lastModifiedBy>
  <cp:revision>2</cp:revision>
  <dcterms:created xsi:type="dcterms:W3CDTF">2021-03-31T04:20:48Z</dcterms:created>
  <dcterms:modified xsi:type="dcterms:W3CDTF">2021-03-31T10:43:39Z</dcterms:modified>
</cp:coreProperties>
</file>