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EduAI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Hackathon Pitch Deck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Students need adaptive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Personalized course engine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FastAPI, PyTorch, NLP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/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Prototype with course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real-time progress tracking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