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HackLens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Pitch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Hackathon judging is slow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AI-based automatic judging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FastAPI, LightGBM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working prototype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AI for code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