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HealthTech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Pitch Deck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Rural patients lack doctors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Telemedicine + AI triage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React, Node, TensorFlow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/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Working 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multilingual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