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MediAssist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Hackathon Pitch Deck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Doctors lack automated notes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Voice-to-text assistant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Python, Whisper, NLP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/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Functional prototype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hospital integrations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