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RoboHelper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Pitch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 chores 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Mini robot for household help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ROS,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 robot built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speech commands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