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Hackathon Pitch Deck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People forget meds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Reminder app with AI schedule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Python, Flutter, MongoDB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/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Prototype tested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Integrate with smartwatch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