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849" r:id="rId6"/>
    <p:sldId id="3844" r:id="rId7"/>
    <p:sldId id="261" r:id="rId8"/>
    <p:sldId id="3846" r:id="rId9"/>
    <p:sldId id="3852" r:id="rId10"/>
    <p:sldId id="3850" r:id="rId11"/>
    <p:sldId id="3851" r:id="rId12"/>
    <p:sldId id="265" r:id="rId13"/>
    <p:sldId id="3853" r:id="rId14"/>
    <p:sldId id="3854" r:id="rId15"/>
    <p:sldId id="3855" r:id="rId16"/>
    <p:sldId id="263" r:id="rId17"/>
    <p:sldId id="3856" r:id="rId18"/>
    <p:sldId id="3857" r:id="rId19"/>
    <p:sldId id="3858" r:id="rId20"/>
    <p:sldId id="3859" r:id="rId21"/>
    <p:sldId id="3860" r:id="rId22"/>
    <p:sldId id="38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84AA6-FE4D-41A4-954F-FBE5C86926BE}">
          <p14:sldIdLst>
            <p14:sldId id="256"/>
            <p14:sldId id="3849"/>
            <p14:sldId id="3844"/>
            <p14:sldId id="261"/>
            <p14:sldId id="3846"/>
            <p14:sldId id="3852"/>
            <p14:sldId id="3850"/>
            <p14:sldId id="3851"/>
            <p14:sldId id="265"/>
            <p14:sldId id="3853"/>
            <p14:sldId id="3854"/>
            <p14:sldId id="3855"/>
            <p14:sldId id="263"/>
            <p14:sldId id="3856"/>
            <p14:sldId id="3857"/>
            <p14:sldId id="3858"/>
            <p14:sldId id="3859"/>
            <p14:sldId id="3860"/>
            <p14:sldId id="38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E32E-0CE8-A69E-04DB-1628854E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6FAEF-4770-65D6-EDD9-9CF885407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0D813-36CB-EC5C-A8F9-E62AA8E25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FB1B-90EC-9B9A-7BB2-2CBF1127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432A-93C1-5987-536D-2982D3F4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D4C97-2727-876A-E3B1-AFF1CA46F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72FF1-4BE5-C6EB-70C3-CB505928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99CE-7C10-BF5F-F0E1-4703CD158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BC26-F882-33DB-45A9-C99954C8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4CD85-CD0E-DB8F-432A-FE0EDA32D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C87C78-CDD5-4AD1-7EC3-FFC24747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03A3-977B-B6D8-842E-84E08F9CE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4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7D5D-873E-494B-E8CD-473D45FC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ED397-A25B-6149-EF11-62AC4243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F6016-C54B-0611-86F9-E872D78DE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2EE1F-7230-1D36-3FA6-5505941E3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0B4F-E319-68C8-FC5F-2C436F795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F0C1D-ACAE-B715-12F4-A079E84B3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6EDC7-79F7-E6E4-70EB-1BAA02D0B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0FE3-6131-63EC-09E2-E4008AD4A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D372-D88B-254F-F242-93BE52F6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38B36-DFFC-469C-1B96-D1659CDFF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95DB7-F55B-54F2-4C84-D5D5C8E53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00B0-5D69-A68C-8D45-880D5F88E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40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82B46-7DE8-FB19-2239-2174E613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7DC8D4-D488-0DB5-CCC1-EF3C5AE8E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F8E10-4FFA-606D-DCE6-5E734D861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23A2-BC58-A7F1-DD0E-64D3B5402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11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71CAD-5D83-7783-8721-605CAE5B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1C2AC-92FE-587A-CDE8-5A01FE264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8C6C4-2122-3880-0F16-B6825B57A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102F6-3161-1707-3677-29CD3A468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8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5F05-374F-2B18-DFA5-881DAC81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F5CD7-FB18-39F2-9824-9D9D7A36B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442E5-44A2-38D7-F5FD-26150D75C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C197-B26B-C249-6B7A-5543724D2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8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863-4912-610C-1585-2CAE2213B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F829C-E1F1-3B74-F2DB-FB86BED1F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514A3-5A8A-B4E2-6198-B28F8A831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FFD-EDB2-102E-EC2C-240100926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3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sz="6000" dirty="0"/>
              <a:t>React &amp; Hooks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4A72-ABA0-0E7C-C74C-F62D14FD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D7B2-DB72-85AB-A0D5-02CB02BA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Special case used hooks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6019-8FE6-2BFC-1FCA-8A06F653C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r>
              <a:rPr lang="en-US" sz="3200" dirty="0" err="1"/>
              <a:t>useCallback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useMemo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useLayoutEffect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useReducer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useTransition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useDefferedValue</a:t>
            </a:r>
            <a:r>
              <a:rPr lang="en-US" sz="3200" dirty="0"/>
              <a:t>()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114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CEAD-E98C-0770-14E7-9EA753280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A1E-483F-59CE-23A5-AD0041F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Experimental and rarely used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D79B-1960-CAE3-457B-157EF3B2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use() - experimental</a:t>
            </a:r>
          </a:p>
          <a:p>
            <a:r>
              <a:rPr lang="en-US" sz="3200" dirty="0" err="1"/>
              <a:t>useImerativeHandle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useInsertionEffect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useSyncExternalStore</a:t>
            </a:r>
            <a:r>
              <a:rPr lang="en-US" sz="3200" dirty="0"/>
              <a:t>()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68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7277-EEE6-C515-E284-33A500C8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7E1-CC97-B525-1277-FB7022AA9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24265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/>
              <a:t>Custom 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657316"/>
            <a:ext cx="10700657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Hooks are nothing but JSX functions at core , with same logic we can create our own hooks . This custom hooks are react functional components which is where we can use other hooks to get desired functionality.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F337-9444-BDE2-391D-E6D96D11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EFE-6819-4AAF-AED5-AC060766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Some custom hooks used as 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8534-DD01-AED9-D9BD-E7B1B6B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459513" cy="4297680"/>
          </a:xfrm>
          <a:noFill/>
        </p:spPr>
        <p:txBody>
          <a:bodyPr>
            <a:normAutofit/>
          </a:bodyPr>
          <a:lstStyle/>
          <a:p>
            <a:r>
              <a:rPr lang="en-US" sz="2800" dirty="0" err="1"/>
              <a:t>useFetch</a:t>
            </a:r>
            <a:endParaRPr lang="en-US" sz="2800" dirty="0"/>
          </a:p>
          <a:p>
            <a:r>
              <a:rPr lang="en-US" sz="2800" dirty="0" err="1"/>
              <a:t>useLocalSorage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useTheme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useAuth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useWindowSize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useMediaQuery</a:t>
            </a:r>
            <a:r>
              <a:rPr lang="en-US" sz="2800" dirty="0"/>
              <a:t>()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077C2D-AAB0-57BD-1AC4-5EAB6B6642D7}"/>
              </a:ext>
            </a:extLst>
          </p:cNvPr>
          <p:cNvSpPr txBox="1">
            <a:spLocks/>
          </p:cNvSpPr>
          <p:nvPr/>
        </p:nvSpPr>
        <p:spPr>
          <a:xfrm>
            <a:off x="5635173" y="1694770"/>
            <a:ext cx="4459513" cy="4297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useScrollPosition</a:t>
            </a:r>
            <a:r>
              <a:rPr lang="en-US" sz="3200" dirty="0"/>
              <a:t>()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741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F31D9-7F4D-DE61-B240-32DBFFA7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C41-9376-39C8-3CFD-55C069CB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/>
              <a:t>Third-Party Hooks</a:t>
            </a:r>
          </a:p>
        </p:txBody>
      </p:sp>
    </p:spTree>
    <p:extLst>
      <p:ext uri="{BB962C8B-B14F-4D97-AF65-F5344CB8AC3E}">
        <p14:creationId xmlns:p14="http://schemas.microsoft.com/office/powerpoint/2010/main" val="134406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5E9E-AE00-BFB0-455A-6395491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32E4-3486-F13F-5828-CE01A15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Third-party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B144-CF61-9B03-87AE-D7B8F9DFC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657316"/>
            <a:ext cx="10700657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As React Provided us with option to create custom hooks, this gave developers chance to create useful hooks and using other libraries with means of custom react hooks for react.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73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BAEB0-7E65-87D2-82EF-A24018F8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293-7683-DF8B-FE59-BF7E92D3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Third-party libraries which provide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92E4-76E7-2F28-C487-9EAB2692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37799" cy="429768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React recipes : library with lot of </a:t>
            </a:r>
            <a:r>
              <a:rPr lang="en-GB" sz="2800" dirty="0"/>
              <a:t>frequently used hooks</a:t>
            </a:r>
            <a:endParaRPr lang="en-US" sz="2800" dirty="0"/>
          </a:p>
          <a:p>
            <a:r>
              <a:rPr lang="en-US" sz="2800" dirty="0"/>
              <a:t>Redux / Redux Toolkit : redux hooks and </a:t>
            </a:r>
            <a:r>
              <a:rPr lang="en-US" sz="2800" dirty="0" err="1"/>
              <a:t>api</a:t>
            </a:r>
            <a:r>
              <a:rPr lang="en-US" sz="2800" dirty="0"/>
              <a:t> provider</a:t>
            </a:r>
          </a:p>
          <a:p>
            <a:r>
              <a:rPr lang="en-US" sz="2800" dirty="0"/>
              <a:t>React hook forms : for handling library for react</a:t>
            </a:r>
          </a:p>
          <a:p>
            <a:r>
              <a:rPr lang="en-US" sz="2800" dirty="0" err="1"/>
              <a:t>useGSAP</a:t>
            </a:r>
            <a:r>
              <a:rPr lang="en-US" sz="2800" dirty="0"/>
              <a:t> : from </a:t>
            </a:r>
            <a:r>
              <a:rPr lang="en-US" sz="2800" dirty="0" err="1"/>
              <a:t>Greensock</a:t>
            </a:r>
            <a:r>
              <a:rPr lang="en-US" sz="2800" dirty="0"/>
              <a:t> animation </a:t>
            </a:r>
            <a:r>
              <a:rPr lang="en-GB" sz="2800" dirty="0"/>
              <a:t>library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Formik</a:t>
            </a:r>
            <a:r>
              <a:rPr lang="en-US" sz="2800" dirty="0"/>
              <a:t> :  another form handling </a:t>
            </a:r>
            <a:r>
              <a:rPr lang="en-GB" sz="2800" dirty="0"/>
              <a:t>library</a:t>
            </a:r>
          </a:p>
          <a:p>
            <a:r>
              <a:rPr lang="en-GB" sz="2800" dirty="0" err="1"/>
              <a:t>useAnimate</a:t>
            </a:r>
            <a:r>
              <a:rPr lang="en-GB" sz="2800" dirty="0"/>
              <a:t> : from Framer motion</a:t>
            </a:r>
          </a:p>
          <a:p>
            <a:r>
              <a:rPr lang="en-GB" sz="2800" dirty="0" err="1"/>
              <a:t>usePortal</a:t>
            </a:r>
            <a:r>
              <a:rPr lang="en-GB" sz="2800" dirty="0"/>
              <a:t> : from </a:t>
            </a:r>
            <a:r>
              <a:rPr lang="en-GB" sz="2800" dirty="0" err="1"/>
              <a:t>UsePortal</a:t>
            </a:r>
            <a:r>
              <a:rPr lang="en-GB" sz="2800" dirty="0"/>
              <a:t> library</a:t>
            </a:r>
          </a:p>
          <a:p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96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736D-2C55-FE1C-EFC2-9A3116B4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8007-3102-9C41-A251-5BC940D3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6249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31B-8216-07A5-503E-E67B523D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302A-0554-B5B6-B2EB-B4B76B760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 err="1"/>
              <a:t>thankYou</a:t>
            </a:r>
            <a:r>
              <a:rPr lang="en-US" sz="8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9033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lifecycle</a:t>
            </a:r>
          </a:p>
          <a:p>
            <a:r>
              <a:rPr lang="en-US" dirty="0"/>
              <a:t>React Hooks</a:t>
            </a:r>
          </a:p>
          <a:p>
            <a:r>
              <a:rPr lang="en-US" dirty="0"/>
              <a:t>Custom Hooks</a:t>
            </a:r>
          </a:p>
          <a:p>
            <a:r>
              <a:rPr lang="en-US" dirty="0"/>
              <a:t>Third Party Hooks</a:t>
            </a:r>
          </a:p>
          <a:p>
            <a:r>
              <a:rPr lang="en-US" dirty="0"/>
              <a:t>Summery and best practices	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GB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 past React used to work with class based components later after v16.8 they introduced functional components and use hooks</a:t>
            </a:r>
          </a:p>
          <a:p>
            <a:r>
              <a:rPr lang="en-US" sz="2800" dirty="0"/>
              <a:t>Hooks solved problems of class based </a:t>
            </a:r>
            <a:r>
              <a:rPr lang="en-GB" sz="2800" dirty="0"/>
              <a:t>components like reusability, complexity, readability, performance.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React Lifecycle</a:t>
            </a:r>
            <a:br>
              <a:rPr lang="en-US" dirty="0"/>
            </a:br>
            <a:r>
              <a:rPr lang="en-US" dirty="0"/>
              <a:t>Methods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B2CC482-E220-7894-D53F-5F0679264F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507" r="6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050E4-9DD4-7014-46CD-B1E2D5B1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9AD2-575F-04F2-5E62-DBF161A6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React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879C-49A7-785B-A43D-4B25DC1C7B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Mount : </a:t>
            </a:r>
            <a:r>
              <a:rPr lang="en-US" sz="2800" dirty="0" err="1"/>
              <a:t>componentDidMount</a:t>
            </a:r>
            <a:r>
              <a:rPr lang="en-US" sz="2800" dirty="0"/>
              <a:t>()</a:t>
            </a:r>
          </a:p>
          <a:p>
            <a:r>
              <a:rPr lang="en-US" sz="2800" dirty="0"/>
              <a:t>Update: </a:t>
            </a:r>
            <a:r>
              <a:rPr lang="en-US" sz="2800" dirty="0" err="1"/>
              <a:t>compoentDidUpdate</a:t>
            </a:r>
            <a:r>
              <a:rPr lang="en-US" sz="2800" dirty="0"/>
              <a:t>()</a:t>
            </a:r>
          </a:p>
          <a:p>
            <a:r>
              <a:rPr lang="en-US" sz="2800" dirty="0"/>
              <a:t>Unmount: </a:t>
            </a:r>
            <a:r>
              <a:rPr lang="en-GB" sz="2800" dirty="0" err="1"/>
              <a:t>componentWillUnmount</a:t>
            </a:r>
            <a:r>
              <a:rPr lang="en-GB" sz="2800" dirty="0"/>
              <a:t>()</a:t>
            </a:r>
            <a:endParaRPr lang="en-US" sz="2800" dirty="0"/>
          </a:p>
          <a:p>
            <a:r>
              <a:rPr lang="en-US" sz="2800" dirty="0"/>
              <a:t>Errors </a:t>
            </a:r>
            <a:r>
              <a:rPr lang="en-US" sz="2800" dirty="0" err="1"/>
              <a:t>componentDidCatch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7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8000" dirty="0"/>
              <a:t>React Hooks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8714" cy="4297680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2800" dirty="0"/>
              <a:t>React hooks gives better control over the older react lifecycle events.</a:t>
            </a:r>
          </a:p>
          <a:p>
            <a:pPr lvl="1"/>
            <a:r>
              <a:rPr lang="en-US" sz="2800" dirty="0"/>
              <a:t>Adds customizability and code reusability.</a:t>
            </a:r>
          </a:p>
          <a:p>
            <a:pPr lvl="1"/>
            <a:r>
              <a:rPr lang="en-US" sz="2800" dirty="0"/>
              <a:t>Third party hooks are created to add Special utilities easily.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Commonly used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10395856" cy="4297680"/>
          </a:xfrm>
          <a:noFill/>
        </p:spPr>
        <p:txBody>
          <a:bodyPr>
            <a:normAutofit/>
          </a:bodyPr>
          <a:lstStyle/>
          <a:p>
            <a:r>
              <a:rPr lang="en-US" sz="3200" dirty="0" err="1"/>
              <a:t>useState</a:t>
            </a:r>
            <a:r>
              <a:rPr lang="en-US" sz="3200" dirty="0"/>
              <a:t>() </a:t>
            </a:r>
          </a:p>
          <a:p>
            <a:r>
              <a:rPr lang="en-US" sz="3200" dirty="0" err="1"/>
              <a:t>useEffect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useRef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useContext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useDebugValue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1203</TotalTime>
  <Words>336</Words>
  <Application>Microsoft Office PowerPoint</Application>
  <PresentationFormat>Widescreen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React &amp; Hooks</vt:lpstr>
      <vt:lpstr>Agenda</vt:lpstr>
      <vt:lpstr>Introduction</vt:lpstr>
      <vt:lpstr>Introduction</vt:lpstr>
      <vt:lpstr>React Lifecycle Methods</vt:lpstr>
      <vt:lpstr>React Lifecycle Methods</vt:lpstr>
      <vt:lpstr>React Hooks</vt:lpstr>
      <vt:lpstr>React hooks</vt:lpstr>
      <vt:lpstr>Commonly used Hooks</vt:lpstr>
      <vt:lpstr>Special case used hooks  </vt:lpstr>
      <vt:lpstr>Experimental and rarely used hooks</vt:lpstr>
      <vt:lpstr>Custom Hooks</vt:lpstr>
      <vt:lpstr>Custom hooks</vt:lpstr>
      <vt:lpstr>Some custom hooks used as good practice</vt:lpstr>
      <vt:lpstr>Third-Party Hooks</vt:lpstr>
      <vt:lpstr>Third-party Hooks</vt:lpstr>
      <vt:lpstr>Third-party libraries which provide hooks</vt:lpstr>
      <vt:lpstr>Summary</vt:lpstr>
      <vt:lpstr>thankYou();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Hooks</dc:title>
  <dc:creator>Laxman Reddy Vemula</dc:creator>
  <cp:lastModifiedBy>Laxman Reddy Vemula</cp:lastModifiedBy>
  <cp:revision>3</cp:revision>
  <dcterms:created xsi:type="dcterms:W3CDTF">2024-02-23T04:28:03Z</dcterms:created>
  <dcterms:modified xsi:type="dcterms:W3CDTF">2024-02-26T11:55:14Z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