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3849" r:id="rId6"/>
    <p:sldId id="3844" r:id="rId7"/>
    <p:sldId id="261" r:id="rId8"/>
    <p:sldId id="3846" r:id="rId9"/>
    <p:sldId id="3852" r:id="rId10"/>
    <p:sldId id="3850" r:id="rId11"/>
    <p:sldId id="3851" r:id="rId12"/>
    <p:sldId id="265" r:id="rId13"/>
    <p:sldId id="3853" r:id="rId14"/>
    <p:sldId id="3854" r:id="rId15"/>
    <p:sldId id="263" r:id="rId16"/>
    <p:sldId id="268" r:id="rId17"/>
    <p:sldId id="3848" r:id="rId18"/>
    <p:sldId id="267" r:id="rId19"/>
    <p:sldId id="384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184AA6-FE4D-41A4-954F-FBE5C86926BE}">
          <p14:sldIdLst>
            <p14:sldId id="256"/>
            <p14:sldId id="3849"/>
            <p14:sldId id="3844"/>
            <p14:sldId id="261"/>
            <p14:sldId id="3846"/>
            <p14:sldId id="3852"/>
            <p14:sldId id="3850"/>
            <p14:sldId id="3851"/>
            <p14:sldId id="265"/>
            <p14:sldId id="3853"/>
            <p14:sldId id="3854"/>
            <p14:sldId id="263"/>
            <p14:sldId id="268"/>
            <p14:sldId id="3848"/>
            <p14:sldId id="267"/>
            <p14:sldId id="384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94" autoAdjust="0"/>
  </p:normalViewPr>
  <p:slideViewPr>
    <p:cSldViewPr snapToGrid="0">
      <p:cViewPr varScale="1">
        <p:scale>
          <a:sx n="66" d="100"/>
          <a:sy n="66" d="100"/>
        </p:scale>
        <p:origin x="900" y="78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FE32E-0CE8-A69E-04DB-1628854E2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06FAEF-4770-65D6-EDD9-9CF8854072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60D813-36CB-EC5C-A8F9-E62AA8E259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EFB1B-90EC-9B9A-7BB2-2CBF112738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83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5432A-93C1-5987-536D-2982D3F4A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2D4C97-2727-876A-E3B1-AFF1CA46F7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372FF1-4BE5-C6EB-70C3-CB505928B2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E99CE-7C10-BF5F-F0E1-4703CD1585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91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28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91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81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39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62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09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8B863-4912-610C-1585-2CAE2213B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FF829C-E1F1-3B74-F2DB-FB86BED1F0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2514A3-5A8A-B4E2-6198-B28F8A831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D2FFD-EDB2-102E-EC2C-2401009269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36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38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49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0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B8A6E1-44B2-54E1-6460-1C9B27EE7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698912" cy="6858001"/>
            <a:chOff x="0" y="-1"/>
            <a:chExt cx="5698912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2D7888-22FA-4AA1-9BA4-CC61D6643D47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B6E464-8999-4773-A1F2-E6CAA990E572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A14BE8-FDD0-4434-9C3E-BFF78C22D9E3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494E364-7EA8-4D92-915D-75D1A3A67C07}"/>
                </a:ext>
              </a:extLst>
            </p:cNvPr>
            <p:cNvSpPr/>
            <p:nvPr userDrawn="1"/>
          </p:nvSpPr>
          <p:spPr>
            <a:xfrm flipH="1">
              <a:off x="4132972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4F9EBE3B-A856-C23C-4698-B764DF4BC7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2118" y="262762"/>
            <a:ext cx="5507421" cy="3649718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4C9CB37-5251-201C-ACE3-FD69A00C77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7393" y="847600"/>
            <a:ext cx="4619625" cy="4617720"/>
          </a:xfrm>
          <a:prstGeom prst="ellipse">
            <a:avLst/>
          </a:prstGeom>
          <a:noFill/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F08299-9068-827D-783B-BFF5B95E95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22118" y="4058263"/>
            <a:ext cx="5507421" cy="214148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 typeface="Arial" panose="020B0604020202020204" pitchFamily="34" charset="0"/>
              <a:buNone/>
              <a:defRPr sz="2400"/>
            </a:lvl1pPr>
            <a:lvl2pPr marL="228600">
              <a:lnSpc>
                <a:spcPct val="90000"/>
              </a:lnSpc>
              <a:buClr>
                <a:schemeClr val="accent2"/>
              </a:buClr>
              <a:defRPr sz="2000"/>
            </a:lvl2pPr>
            <a:lvl3pPr marL="457200">
              <a:lnSpc>
                <a:spcPct val="90000"/>
              </a:lnSpc>
              <a:buClr>
                <a:schemeClr val="accent2"/>
              </a:buClr>
              <a:defRPr sz="1800"/>
            </a:lvl3pPr>
            <a:lvl4pPr marL="685800">
              <a:lnSpc>
                <a:spcPct val="90000"/>
              </a:lnSpc>
              <a:buClr>
                <a:schemeClr val="accent2"/>
              </a:buClr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6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67" r:id="rId4"/>
    <p:sldLayoutId id="2147483650" r:id="rId5"/>
    <p:sldLayoutId id="2147483649" r:id="rId6"/>
    <p:sldLayoutId id="2147483662" r:id="rId7"/>
    <p:sldLayoutId id="2147483663" r:id="rId8"/>
    <p:sldLayoutId id="2147483652" r:id="rId9"/>
    <p:sldLayoutId id="2147483666" r:id="rId10"/>
    <p:sldLayoutId id="2147483664" r:id="rId11"/>
    <p:sldLayoutId id="2147483665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474" y="2949739"/>
            <a:ext cx="6261291" cy="2396686"/>
          </a:xfrm>
          <a:noFill/>
        </p:spPr>
        <p:txBody>
          <a:bodyPr anchor="b">
            <a:noAutofit/>
          </a:bodyPr>
          <a:lstStyle/>
          <a:p>
            <a:r>
              <a:rPr lang="en-US" sz="6000" dirty="0"/>
              <a:t>React &amp; Hooks</a:t>
            </a:r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94A72-ABA0-0E7C-C74C-F62D14FDD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D7B2-DB72-85AB-A0D5-02CB02BA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Special case used hooks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B6019-8FE6-2BFC-1FCA-8A06F653C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10395856" cy="4297680"/>
          </a:xfrm>
          <a:noFill/>
        </p:spPr>
        <p:txBody>
          <a:bodyPr>
            <a:normAutofit/>
          </a:bodyPr>
          <a:lstStyle/>
          <a:p>
            <a:r>
              <a:rPr lang="en-US" sz="3200" dirty="0" err="1"/>
              <a:t>useCallback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useMemo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useLayoutEffect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useReducer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useTransition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useDefferedValue</a:t>
            </a:r>
            <a:r>
              <a:rPr lang="en-US" sz="3200" dirty="0"/>
              <a:t>()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01144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CCEAD-E98C-0770-14E7-9EA753280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3A1E-483F-59CE-23A5-AD0041FA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Experimental and newly added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1D79B-1960-CAE3-457B-157EF3B2E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10395856" cy="4297680"/>
          </a:xfrm>
          <a:noFill/>
        </p:spPr>
        <p:txBody>
          <a:bodyPr>
            <a:norm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6686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  <a:noFill/>
        </p:spPr>
        <p:txBody>
          <a:bodyPr anchor="b"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57316"/>
            <a:ext cx="5257800" cy="336985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11" name="Picture Placeholder 13" descr="Kids playing and drawing on the ground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" r="15"/>
          <a:stretch/>
        </p:blipFill>
        <p:spPr>
          <a:xfrm>
            <a:off x="6413114" y="845068"/>
            <a:ext cx="5193792" cy="5193792"/>
          </a:xfrm>
        </p:spPr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>
            <a:noAutofit/>
          </a:bodyPr>
          <a:lstStyle/>
          <a:p>
            <a:r>
              <a:rPr lang="en-US" dirty="0"/>
              <a:t>Dynamic delivery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882462" cy="429767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F01CF5D3-D3B1-1944-CFDF-D8EE11DE42A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428147815"/>
              </p:ext>
            </p:extLst>
          </p:nvPr>
        </p:nvGraphicFramePr>
        <p:xfrm>
          <a:off x="4038600" y="1825625"/>
          <a:ext cx="7315200" cy="429767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217683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198179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232338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84715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84715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84715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84715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84715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74104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03029" y="1825625"/>
            <a:ext cx="3450771" cy="4297680"/>
          </a:xfrm>
          <a:noFill/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</p:spTree>
    <p:extLst>
      <p:ext uri="{BB962C8B-B14F-4D97-AF65-F5344CB8AC3E}">
        <p14:creationId xmlns:p14="http://schemas.microsoft.com/office/powerpoint/2010/main" val="414613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0519CAC4-33D8-0B1E-88FF-086E69894AF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422617345"/>
              </p:ext>
            </p:extLst>
          </p:nvPr>
        </p:nvGraphicFramePr>
        <p:xfrm>
          <a:off x="838200" y="1825625"/>
          <a:ext cx="10515600" cy="43891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502572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911366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12309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1978572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Impact 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455" y="755171"/>
            <a:ext cx="4619937" cy="5315035"/>
          </a:xfrm>
          <a:noFill/>
        </p:spPr>
        <p:txBody>
          <a:bodyPr>
            <a:normAutofit/>
          </a:bodyPr>
          <a:lstStyle/>
          <a:p>
            <a:r>
              <a:rPr lang="en-US" dirty="0"/>
              <a:t>Om Patel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React lifecycle</a:t>
            </a:r>
          </a:p>
          <a:p>
            <a:r>
              <a:rPr lang="en-US" dirty="0"/>
              <a:t>React Hooks</a:t>
            </a:r>
          </a:p>
          <a:p>
            <a:r>
              <a:rPr lang="en-US" dirty="0"/>
              <a:t>Custom Hooks</a:t>
            </a:r>
          </a:p>
          <a:p>
            <a:r>
              <a:rPr lang="en-US" dirty="0"/>
              <a:t>Third Party Hooks</a:t>
            </a:r>
          </a:p>
          <a:p>
            <a:r>
              <a:rPr lang="en-US" dirty="0"/>
              <a:t>Summery and best practices	</a:t>
            </a:r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5" descr="Boy playing in playground in front of apartment building&#10;">
            <a:extLst>
              <a:ext uri="{FF2B5EF4-FFF2-40B4-BE49-F238E27FC236}">
                <a16:creationId xmlns:a16="http://schemas.microsoft.com/office/drawing/2014/main" id="{46148692-01F9-F0AF-248D-A06D949F31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168" y="923544"/>
            <a:ext cx="6455664" cy="5010912"/>
          </a:xfrm>
          <a:noFill/>
        </p:spPr>
        <p:txBody>
          <a:bodyPr anchor="ctr"/>
          <a:lstStyle/>
          <a:p>
            <a:r>
              <a:rPr lang="en-GB" dirty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2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099"/>
            <a:ext cx="8012113" cy="42848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In past React used to work with class based components later after v16.8 they introduced functional components and use hooks</a:t>
            </a:r>
          </a:p>
          <a:p>
            <a:r>
              <a:rPr lang="en-US" sz="2800" dirty="0"/>
              <a:t>Hooks solved problems of class based </a:t>
            </a:r>
            <a:r>
              <a:rPr lang="en-GB" sz="2800" dirty="0"/>
              <a:t>components like reusability, complexity, readability, performance.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13E45-4F5C-9394-1D42-7FB6C017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2118" y="262762"/>
            <a:ext cx="5507421" cy="3649718"/>
          </a:xfrm>
        </p:spPr>
        <p:txBody>
          <a:bodyPr anchor="b">
            <a:normAutofit/>
          </a:bodyPr>
          <a:lstStyle/>
          <a:p>
            <a:r>
              <a:rPr lang="en-US" dirty="0"/>
              <a:t>React Lifecycle</a:t>
            </a:r>
            <a:br>
              <a:rPr lang="en-US" dirty="0"/>
            </a:br>
            <a:r>
              <a:rPr lang="en-US" dirty="0"/>
              <a:t>Methods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B2CC482-E220-7894-D53F-5F0679264F1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507" r="65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9392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050E4-9DD4-7014-46CD-B1E2D5B1A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C9AD2-575F-04F2-5E62-DBF161A6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React Lifecycle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9879C-49A7-785B-A43D-4B25DC1C7B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099"/>
            <a:ext cx="8012113" cy="42848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Mount : </a:t>
            </a:r>
            <a:r>
              <a:rPr lang="en-US" sz="2800" dirty="0" err="1"/>
              <a:t>componentDidMount</a:t>
            </a:r>
            <a:r>
              <a:rPr lang="en-US" sz="2800" dirty="0"/>
              <a:t>()</a:t>
            </a:r>
          </a:p>
          <a:p>
            <a:r>
              <a:rPr lang="en-US" sz="2800" dirty="0"/>
              <a:t>Update: </a:t>
            </a:r>
            <a:r>
              <a:rPr lang="en-US" sz="2800" dirty="0" err="1"/>
              <a:t>compoentDidUpdate</a:t>
            </a:r>
            <a:r>
              <a:rPr lang="en-US" sz="2800" dirty="0"/>
              <a:t>()</a:t>
            </a:r>
          </a:p>
          <a:p>
            <a:r>
              <a:rPr lang="en-US" sz="2800" dirty="0"/>
              <a:t>Unmount: </a:t>
            </a:r>
            <a:r>
              <a:rPr lang="en-GB" sz="2800" dirty="0" err="1"/>
              <a:t>componentWillUnmount</a:t>
            </a:r>
            <a:r>
              <a:rPr lang="en-GB" sz="2800" dirty="0"/>
              <a:t>()</a:t>
            </a:r>
            <a:endParaRPr lang="en-US" sz="2800" dirty="0"/>
          </a:p>
          <a:p>
            <a:r>
              <a:rPr lang="en-US" sz="2800" dirty="0"/>
              <a:t>Errors </a:t>
            </a:r>
            <a:r>
              <a:rPr lang="en-US" sz="2800" dirty="0" err="1"/>
              <a:t>componentDidCatch</a:t>
            </a:r>
            <a:r>
              <a:rPr lang="en-US" sz="2800" dirty="0"/>
              <a:t>()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07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897425"/>
            <a:ext cx="6560142" cy="3063149"/>
          </a:xfrm>
          <a:noFill/>
        </p:spPr>
        <p:txBody>
          <a:bodyPr/>
          <a:lstStyle/>
          <a:p>
            <a:r>
              <a:rPr lang="en-US" sz="8000" dirty="0"/>
              <a:t>React Hooks</a:t>
            </a:r>
          </a:p>
        </p:txBody>
      </p:sp>
    </p:spTree>
    <p:extLst>
      <p:ext uri="{BB962C8B-B14F-4D97-AF65-F5344CB8AC3E}">
        <p14:creationId xmlns:p14="http://schemas.microsoft.com/office/powerpoint/2010/main" val="36309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React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58714" cy="4297680"/>
          </a:xfrm>
          <a:noFill/>
        </p:spPr>
        <p:txBody>
          <a:bodyPr>
            <a:normAutofit/>
          </a:bodyPr>
          <a:lstStyle/>
          <a:p>
            <a:pPr lvl="1"/>
            <a:r>
              <a:rPr lang="en-US" sz="2800" dirty="0"/>
              <a:t>React hooks gives better control over the older react lifecycle events.</a:t>
            </a:r>
          </a:p>
          <a:p>
            <a:pPr lvl="1"/>
            <a:r>
              <a:rPr lang="en-US" sz="2800" dirty="0"/>
              <a:t>Adds customizability and code reusability.</a:t>
            </a:r>
          </a:p>
          <a:p>
            <a:pPr lvl="1"/>
            <a:r>
              <a:rPr lang="en-US" sz="2800" dirty="0"/>
              <a:t>Third party hooks are created to add Special utilities easily.</a:t>
            </a:r>
          </a:p>
        </p:txBody>
      </p:sp>
    </p:spTree>
    <p:extLst>
      <p:ext uri="{BB962C8B-B14F-4D97-AF65-F5344CB8AC3E}">
        <p14:creationId xmlns:p14="http://schemas.microsoft.com/office/powerpoint/2010/main" val="1127649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Commonly used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10395856" cy="4297680"/>
          </a:xfrm>
          <a:noFill/>
        </p:spPr>
        <p:txBody>
          <a:bodyPr>
            <a:normAutofit/>
          </a:bodyPr>
          <a:lstStyle/>
          <a:p>
            <a:r>
              <a:rPr lang="en-US" sz="3200" dirty="0" err="1"/>
              <a:t>useState</a:t>
            </a:r>
            <a:r>
              <a:rPr lang="en-US" sz="3200" dirty="0"/>
              <a:t>() </a:t>
            </a:r>
          </a:p>
          <a:p>
            <a:r>
              <a:rPr lang="en-US" sz="3200" dirty="0" err="1"/>
              <a:t>useEffect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useRef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useContext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useDebugValue</a:t>
            </a:r>
            <a:r>
              <a:rPr lang="en-US" sz="3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714</TotalTime>
  <Words>370</Words>
  <Application>Microsoft Office PowerPoint</Application>
  <PresentationFormat>Widescreen</PresentationFormat>
  <Paragraphs>127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Arial</vt:lpstr>
      <vt:lpstr>Avenir Next LT Pro</vt:lpstr>
      <vt:lpstr>Avenir Next LT Pro Light</vt:lpstr>
      <vt:lpstr>Calibri</vt:lpstr>
      <vt:lpstr>Tw Cen MT</vt:lpstr>
      <vt:lpstr>Custom</vt:lpstr>
      <vt:lpstr>React &amp; Hooks</vt:lpstr>
      <vt:lpstr>Agenda</vt:lpstr>
      <vt:lpstr>Introduction</vt:lpstr>
      <vt:lpstr>Introduction</vt:lpstr>
      <vt:lpstr>React Lifecycle Methods</vt:lpstr>
      <vt:lpstr>React Lifecycle Methods</vt:lpstr>
      <vt:lpstr>React Hooks</vt:lpstr>
      <vt:lpstr>React hooks</vt:lpstr>
      <vt:lpstr>Commonly used Hooks</vt:lpstr>
      <vt:lpstr>Special case used hooks  </vt:lpstr>
      <vt:lpstr>Experimental and newly added hooks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&amp; Hooks</dc:title>
  <dc:creator>Laxman Reddy Vemula</dc:creator>
  <cp:lastModifiedBy>Laxman Reddy Vemula</cp:lastModifiedBy>
  <cp:revision>2</cp:revision>
  <dcterms:created xsi:type="dcterms:W3CDTF">2024-02-23T04:28:03Z</dcterms:created>
  <dcterms:modified xsi:type="dcterms:W3CDTF">2024-02-24T07:24:46Z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