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147468415" r:id="rId4"/>
    <p:sldId id="2147468416" r:id="rId5"/>
    <p:sldId id="2147468413" r:id="rId6"/>
    <p:sldId id="2147468414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how the project relates to the Social Impact League (</a:t>
            </a:r>
            <a:r>
              <a:rPr lang="en-US" dirty="0" err="1"/>
              <a:t>GreenTech</a:t>
            </a:r>
            <a:r>
              <a:rPr lang="en-US" dirty="0"/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technology involved in the project could be used in a way that can relate to </a:t>
            </a:r>
            <a:r>
              <a:rPr lang="en-US" dirty="0" err="1"/>
              <a:t>GreenTech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eentech.omprakashsharma.com.np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53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3621088" cy="1352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</a:t>
            </a:r>
            <a:r>
              <a:rPr lang="en-US" sz="215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Impact</a:t>
            </a:r>
            <a:r>
              <a:rPr lang="en-US" sz="2150" spc="-20" dirty="0">
                <a:solidFill>
                  <a:srgbClr val="FFFFFF"/>
                </a:solidFill>
                <a:latin typeface="Segoe UI"/>
                <a:cs typeface="Segoe UI"/>
              </a:rPr>
              <a:t> League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2022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– 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44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4" y="210966"/>
            <a:ext cx="86109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3814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Project Purpose and Details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605273" y="1584016"/>
            <a:ext cx="10699115" cy="204222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Provide information of the plants that can be cultivated indoors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Motivate to cultivate the plants in whatever space they have got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Get information about Botanical Name, Common Name, size, Soil Type, Sunlight and Water Requirements for the various indoor plants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Search for the plants to see its optimal growing conditions.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sz="1800" b="1" spc="-2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234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3814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Plant Wizards for Green Tech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605273" y="1584016"/>
            <a:ext cx="10699115" cy="105734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b="1" spc="-20" dirty="0">
                <a:latin typeface="Segoe UI"/>
                <a:cs typeface="Segoe UI"/>
              </a:rPr>
              <a:t>Make aware about the benefits of the indoor gardens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sz="1800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sz="1800" b="1" spc="-2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2345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616452" y="423137"/>
            <a:ext cx="1752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Demo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752600" y="2743200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https://greentech.omprakashsharma.com.np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Technology Used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614680" y="1905000"/>
            <a:ext cx="10699115" cy="105734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1800" b="1" spc="-20" dirty="0">
                <a:latin typeface="Segoe UI"/>
                <a:cs typeface="Segoe UI"/>
              </a:rPr>
              <a:t>HTML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b="1" spc="-20" dirty="0">
                <a:latin typeface="Segoe UI"/>
                <a:cs typeface="Segoe UI"/>
              </a:rPr>
              <a:t>CSS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b="1" spc="-20" dirty="0">
                <a:latin typeface="Segoe UI"/>
                <a:cs typeface="Segoe UI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77766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605273" y="1584016"/>
            <a:ext cx="10699115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Suggest the plants that are suitable to cultivate according to the Location of the user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b="1" spc="-20" dirty="0">
                <a:latin typeface="Segoe UI"/>
                <a:cs typeface="Segoe UI"/>
              </a:rPr>
              <a:t>Find out the information of the plant by providing image of that plant</a:t>
            </a: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800" b="1" spc="-20" dirty="0">
                <a:latin typeface="Segoe UI"/>
                <a:cs typeface="Segoe UI"/>
              </a:rPr>
              <a:t>Use Mi</a:t>
            </a:r>
            <a:r>
              <a:rPr lang="en-US" b="1" spc="-20" dirty="0">
                <a:latin typeface="Segoe UI"/>
                <a:cs typeface="Segoe UI"/>
              </a:rPr>
              <a:t>xed Reality to visualize how the space for cultivating the plants will look after the actual plantation</a:t>
            </a:r>
            <a:endParaRPr lang="en-US" sz="1800" b="1" spc="-2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215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Office Theme</vt:lpstr>
      <vt:lpstr>Microsoft Learn Student Ambassador</vt:lpstr>
      <vt:lpstr>Project Purpose and Details</vt:lpstr>
      <vt:lpstr>Plant Wizards for Green Tech</vt:lpstr>
      <vt:lpstr>PowerPoint Presentation</vt:lpstr>
      <vt:lpstr>Technology Used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4</cp:revision>
  <dcterms:created xsi:type="dcterms:W3CDTF">2022-07-18T11:46:50Z</dcterms:created>
  <dcterms:modified xsi:type="dcterms:W3CDTF">2022-09-28T13:34:29Z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