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147468417" r:id="rId3"/>
    <p:sldId id="2147468418" r:id="rId4"/>
    <p:sldId id="2147468420" r:id="rId5"/>
    <p:sldId id="2147468419" r:id="rId6"/>
    <p:sldId id="2147468416" r:id="rId7"/>
    <p:sldId id="214746841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6702D-5653-4D35-A8CA-D20F27E71ADC}" v="6" dt="2022-07-23T03:15:41.2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3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7" d="100"/>
        <a:sy n="11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Sharma" userId="a4b4003f-3bca-4eb8-816d-d049a4f81ac9" providerId="ADAL" clId="{6296702D-5653-4D35-A8CA-D20F27E71ADC}"/>
    <pc:docChg chg="undo custSel addSld modSld">
      <pc:chgData name="Om Sharma" userId="a4b4003f-3bca-4eb8-816d-d049a4f81ac9" providerId="ADAL" clId="{6296702D-5653-4D35-A8CA-D20F27E71ADC}" dt="2022-07-23T03:15:41.248" v="46"/>
      <pc:docMkLst>
        <pc:docMk/>
      </pc:docMkLst>
      <pc:sldChg chg="addSp delSp modSp mod">
        <pc:chgData name="Om Sharma" userId="a4b4003f-3bca-4eb8-816d-d049a4f81ac9" providerId="ADAL" clId="{6296702D-5653-4D35-A8CA-D20F27E71ADC}" dt="2022-07-23T03:13:49.438" v="45" actId="1076"/>
        <pc:sldMkLst>
          <pc:docMk/>
          <pc:sldMk cId="0" sldId="265"/>
        </pc:sldMkLst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12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4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5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37.538" v="44" actId="255"/>
          <ac:spMkLst>
            <pc:docMk/>
            <pc:sldMk cId="0" sldId="265"/>
            <ac:spMk id="26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28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3:49.438" v="45" actId="1076"/>
          <ac:spMkLst>
            <pc:docMk/>
            <pc:sldMk cId="0" sldId="265"/>
            <ac:spMk id="29" creationId="{00000000-0000-0000-0000-000000000000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0" creationId="{6BCB37B4-981B-7080-824F-184F442D77FD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1" creationId="{29BF32B2-9A04-532E-1410-15C52BBDAE76}"/>
          </ac:spMkLst>
        </pc:spChg>
        <pc:spChg chg="mod">
          <ac:chgData name="Om Sharma" userId="a4b4003f-3bca-4eb8-816d-d049a4f81ac9" providerId="ADAL" clId="{6296702D-5653-4D35-A8CA-D20F27E71ADC}" dt="2022-07-23T03:12:15.783" v="26" actId="1037"/>
          <ac:spMkLst>
            <pc:docMk/>
            <pc:sldMk cId="0" sldId="265"/>
            <ac:spMk id="32" creationId="{F31A99F0-0635-A6AB-9158-FEAB2EE64B38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3" creationId="{DF75F78E-8738-9D55-B2B5-04D32297ACB6}"/>
          </ac:spMkLst>
        </pc:spChg>
        <pc:spChg chg="mod">
          <ac:chgData name="Om Sharma" userId="a4b4003f-3bca-4eb8-816d-d049a4f81ac9" providerId="ADAL" clId="{6296702D-5653-4D35-A8CA-D20F27E71ADC}" dt="2022-07-23T03:12:18.904" v="30" actId="1037"/>
          <ac:spMkLst>
            <pc:docMk/>
            <pc:sldMk cId="0" sldId="265"/>
            <ac:spMk id="34" creationId="{217BE46E-7F13-0495-5A68-7A76C37EBC92}"/>
          </ac:spMkLst>
        </pc:spChg>
        <pc:spChg chg="add del mod">
          <ac:chgData name="Om Sharma" userId="a4b4003f-3bca-4eb8-816d-d049a4f81ac9" providerId="ADAL" clId="{6296702D-5653-4D35-A8CA-D20F27E71ADC}" dt="2022-07-23T03:12:35.598" v="40" actId="1076"/>
          <ac:spMkLst>
            <pc:docMk/>
            <pc:sldMk cId="0" sldId="265"/>
            <ac:spMk id="35" creationId="{D79CCFF9-2E73-D58E-5283-FD58C654F430}"/>
          </ac:spMkLst>
        </pc:s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9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7.116" v="28" actId="1037"/>
          <ac:grpSpMkLst>
            <pc:docMk/>
            <pc:sldMk cId="0" sldId="265"/>
            <ac:grpSpMk id="13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17" creationId="{00000000-0000-0000-0000-000000000000}"/>
          </ac:grpSpMkLst>
        </pc:grpChg>
        <pc:grpChg chg="mod">
          <ac:chgData name="Om Sharma" userId="a4b4003f-3bca-4eb8-816d-d049a4f81ac9" providerId="ADAL" clId="{6296702D-5653-4D35-A8CA-D20F27E71ADC}" dt="2022-07-23T03:12:15.783" v="26" actId="1037"/>
          <ac:grpSpMkLst>
            <pc:docMk/>
            <pc:sldMk cId="0" sldId="265"/>
            <ac:grpSpMk id="21" creationId="{00000000-0000-0000-0000-000000000000}"/>
          </ac:grpSpMkLst>
        </pc:grpChg>
      </pc:sldChg>
      <pc:sldChg chg="add">
        <pc:chgData name="Om Sharma" userId="a4b4003f-3bca-4eb8-816d-d049a4f81ac9" providerId="ADAL" clId="{6296702D-5653-4D35-A8CA-D20F27E71ADC}" dt="2022-07-23T03:15:41.248" v="46"/>
        <pc:sldMkLst>
          <pc:docMk/>
          <pc:sldMk cId="4075683197" sldId="2147468412"/>
        </pc:sldMkLst>
      </pc:sldChg>
    </pc:docChg>
  </pc:docChgLst>
  <pc:docChgLst>
    <pc:chgData name="Om Sharma" userId="a4b4003f-3bca-4eb8-816d-d049a4f81ac9" providerId="ADAL" clId="{ACA37C09-64A9-44F7-B444-D871B97F2C36}"/>
    <pc:docChg chg="undo custSel addSld delSld modSld sldOrd">
      <pc:chgData name="Om Sharma" userId="a4b4003f-3bca-4eb8-816d-d049a4f81ac9" providerId="ADAL" clId="{ACA37C09-64A9-44F7-B444-D871B97F2C36}" dt="2022-07-18T14:48:59.570" v="1114" actId="729"/>
      <pc:docMkLst>
        <pc:docMk/>
      </pc:docMkLst>
      <pc:sldChg chg="modSp mod">
        <pc:chgData name="Om Sharma" userId="a4b4003f-3bca-4eb8-816d-d049a4f81ac9" providerId="ADAL" clId="{ACA37C09-64A9-44F7-B444-D871B97F2C36}" dt="2022-07-18T13:24:21.791" v="1077" actId="20577"/>
        <pc:sldMkLst>
          <pc:docMk/>
          <pc:sldMk cId="0" sldId="256"/>
        </pc:sldMkLst>
        <pc:spChg chg="mod">
          <ac:chgData name="Om Sharma" userId="a4b4003f-3bca-4eb8-816d-d049a4f81ac9" providerId="ADAL" clId="{ACA37C09-64A9-44F7-B444-D871B97F2C36}" dt="2022-07-18T13:24:21.791" v="1077" actId="20577"/>
          <ac:spMkLst>
            <pc:docMk/>
            <pc:sldMk cId="0" sldId="256"/>
            <ac:spMk id="11" creationId="{BFD7388E-9A09-7367-7957-B76A8DD804B6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8"/>
        </pc:sldMkLst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59"/>
        </pc:sldMkLst>
      </pc:sldChg>
      <pc:sldChg chg="mod ord modShow">
        <pc:chgData name="Om Sharma" userId="a4b4003f-3bca-4eb8-816d-d049a4f81ac9" providerId="ADAL" clId="{ACA37C09-64A9-44F7-B444-D871B97F2C36}" dt="2022-07-18T14:48:59.570" v="1114" actId="729"/>
        <pc:sldMkLst>
          <pc:docMk/>
          <pc:sldMk cId="0" sldId="260"/>
        </pc:sldMkLst>
      </pc:sldChg>
      <pc:sldChg chg="ord">
        <pc:chgData name="Om Sharma" userId="a4b4003f-3bca-4eb8-816d-d049a4f81ac9" providerId="ADAL" clId="{ACA37C09-64A9-44F7-B444-D871B97F2C36}" dt="2022-07-18T13:12:25.618" v="786"/>
        <pc:sldMkLst>
          <pc:docMk/>
          <pc:sldMk cId="0" sldId="264"/>
        </pc:sldMkLst>
      </pc:sldChg>
      <pc:sldChg chg="addSp delSp modSp mod">
        <pc:chgData name="Om Sharma" userId="a4b4003f-3bca-4eb8-816d-d049a4f81ac9" providerId="ADAL" clId="{ACA37C09-64A9-44F7-B444-D871B97F2C36}" dt="2022-07-18T13:07:55.268" v="736" actId="122"/>
        <pc:sldMkLst>
          <pc:docMk/>
          <pc:sldMk cId="0" sldId="265"/>
        </pc:sldMkLst>
        <pc:spChg chg="mod">
          <ac:chgData name="Om Sharma" userId="a4b4003f-3bca-4eb8-816d-d049a4f81ac9" providerId="ADAL" clId="{ACA37C09-64A9-44F7-B444-D871B97F2C36}" dt="2022-07-18T13:07:44.189" v="734" actId="1076"/>
          <ac:spMkLst>
            <pc:docMk/>
            <pc:sldMk cId="0" sldId="265"/>
            <ac:spMk id="4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6:05.412" v="641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31.111" v="730" actId="1036"/>
          <ac:spMkLst>
            <pc:docMk/>
            <pc:sldMk cId="0" sldId="265"/>
            <ac:spMk id="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02:59.575" v="49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05.266" v="606" actId="1076"/>
          <ac:spMkLst>
            <pc:docMk/>
            <pc:sldMk cId="0" sldId="265"/>
            <ac:spMk id="8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7:55.268" v="736" actId="122"/>
          <ac:spMkLst>
            <pc:docMk/>
            <pc:sldMk cId="0" sldId="265"/>
            <ac:spMk id="16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5:25.457" v="617" actId="20577"/>
          <ac:spMkLst>
            <pc:docMk/>
            <pc:sldMk cId="0" sldId="265"/>
            <ac:spMk id="26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2:58:11.462" v="180" actId="478"/>
          <ac:spMkLst>
            <pc:docMk/>
            <pc:sldMk cId="0" sldId="265"/>
            <ac:spMk id="27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04:53.015" v="599" actId="1035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05:28.144" v="618" actId="20577"/>
          <ac:spMkLst>
            <pc:docMk/>
            <pc:sldMk cId="0" sldId="265"/>
            <ac:spMk id="30" creationId="{6BCB37B4-981B-7080-824F-184F442D77FD}"/>
          </ac:spMkLst>
        </pc:spChg>
        <pc:spChg chg="add mod">
          <ac:chgData name="Om Sharma" userId="a4b4003f-3bca-4eb8-816d-d049a4f81ac9" providerId="ADAL" clId="{ACA37C09-64A9-44F7-B444-D871B97F2C36}" dt="2022-07-18T13:05:29.215" v="619" actId="20577"/>
          <ac:spMkLst>
            <pc:docMk/>
            <pc:sldMk cId="0" sldId="265"/>
            <ac:spMk id="31" creationId="{29BF32B2-9A04-532E-1410-15C52BBDAE76}"/>
          </ac:spMkLst>
        </pc:spChg>
        <pc:spChg chg="add mod">
          <ac:chgData name="Om Sharma" userId="a4b4003f-3bca-4eb8-816d-d049a4f81ac9" providerId="ADAL" clId="{ACA37C09-64A9-44F7-B444-D871B97F2C36}" dt="2022-07-18T13:05:31.501" v="620" actId="20577"/>
          <ac:spMkLst>
            <pc:docMk/>
            <pc:sldMk cId="0" sldId="265"/>
            <ac:spMk id="32" creationId="{F31A99F0-0635-A6AB-9158-FEAB2EE64B38}"/>
          </ac:spMkLst>
        </pc:spChg>
        <pc:spChg chg="add mod">
          <ac:chgData name="Om Sharma" userId="a4b4003f-3bca-4eb8-816d-d049a4f81ac9" providerId="ADAL" clId="{ACA37C09-64A9-44F7-B444-D871B97F2C36}" dt="2022-07-18T13:07:40.207" v="733" actId="1076"/>
          <ac:spMkLst>
            <pc:docMk/>
            <pc:sldMk cId="0" sldId="265"/>
            <ac:spMk id="33" creationId="{DF75F78E-8738-9D55-B2B5-04D32297ACB6}"/>
          </ac:spMkLst>
        </pc:spChg>
        <pc:spChg chg="add mod">
          <ac:chgData name="Om Sharma" userId="a4b4003f-3bca-4eb8-816d-d049a4f81ac9" providerId="ADAL" clId="{ACA37C09-64A9-44F7-B444-D871B97F2C36}" dt="2022-07-18T13:07:35.459" v="732" actId="1076"/>
          <ac:spMkLst>
            <pc:docMk/>
            <pc:sldMk cId="0" sldId="265"/>
            <ac:spMk id="34" creationId="{217BE46E-7F13-0495-5A68-7A76C37EBC92}"/>
          </ac:spMkLst>
        </pc:spChg>
      </pc:sldChg>
      <pc:sldChg chg="mod ord modShow">
        <pc:chgData name="Om Sharma" userId="a4b4003f-3bca-4eb8-816d-d049a4f81ac9" providerId="ADAL" clId="{ACA37C09-64A9-44F7-B444-D871B97F2C36}" dt="2022-07-18T13:28:49.987" v="1113" actId="729"/>
        <pc:sldMkLst>
          <pc:docMk/>
          <pc:sldMk cId="0" sldId="266"/>
        </pc:sldMkLst>
      </pc:sldChg>
      <pc:sldChg chg="ord">
        <pc:chgData name="Om Sharma" userId="a4b4003f-3bca-4eb8-816d-d049a4f81ac9" providerId="ADAL" clId="{ACA37C09-64A9-44F7-B444-D871B97F2C36}" dt="2022-07-18T13:28:20.401" v="1107"/>
        <pc:sldMkLst>
          <pc:docMk/>
          <pc:sldMk cId="0" sldId="267"/>
        </pc:sldMkLst>
      </pc:sldChg>
      <pc:sldChg chg="ord">
        <pc:chgData name="Om Sharma" userId="a4b4003f-3bca-4eb8-816d-d049a4f81ac9" providerId="ADAL" clId="{ACA37C09-64A9-44F7-B444-D871B97F2C36}" dt="2022-07-18T13:28:23.383" v="1109"/>
        <pc:sldMkLst>
          <pc:docMk/>
          <pc:sldMk cId="0" sldId="268"/>
        </pc:sldMkLst>
      </pc:sldChg>
      <pc:sldChg chg="modSp del mod">
        <pc:chgData name="Om Sharma" userId="a4b4003f-3bca-4eb8-816d-d049a4f81ac9" providerId="ADAL" clId="{ACA37C09-64A9-44F7-B444-D871B97F2C36}" dt="2022-07-18T13:13:47.413" v="803" actId="47"/>
        <pc:sldMkLst>
          <pc:docMk/>
          <pc:sldMk cId="0" sldId="269"/>
        </pc:sldMkLst>
        <pc:spChg chg="mod">
          <ac:chgData name="Om Sharma" userId="a4b4003f-3bca-4eb8-816d-d049a4f81ac9" providerId="ADAL" clId="{ACA37C09-64A9-44F7-B444-D871B97F2C36}" dt="2022-07-18T13:13:21.367" v="795" actId="6549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m Sharma" userId="a4b4003f-3bca-4eb8-816d-d049a4f81ac9" providerId="ADAL" clId="{ACA37C09-64A9-44F7-B444-D871B97F2C36}" dt="2022-07-18T13:28:41.344" v="1112" actId="47"/>
        <pc:sldMkLst>
          <pc:docMk/>
          <pc:sldMk cId="2016280814" sldId="270"/>
        </pc:sldMkLst>
      </pc:sldChg>
      <pc:sldChg chg="modSp mod ord">
        <pc:chgData name="Om Sharma" userId="a4b4003f-3bca-4eb8-816d-d049a4f81ac9" providerId="ADAL" clId="{ACA37C09-64A9-44F7-B444-D871B97F2C36}" dt="2022-07-18T13:12:37.240" v="794" actId="20577"/>
        <pc:sldMkLst>
          <pc:docMk/>
          <pc:sldMk cId="4023414703" sldId="271"/>
        </pc:sldMkLst>
        <pc:spChg chg="mod">
          <ac:chgData name="Om Sharma" userId="a4b4003f-3bca-4eb8-816d-d049a4f81ac9" providerId="ADAL" clId="{ACA37C09-64A9-44F7-B444-D871B97F2C36}" dt="2022-07-18T13:12:37.240" v="794" actId="20577"/>
          <ac:spMkLst>
            <pc:docMk/>
            <pc:sldMk cId="4023414703" sldId="271"/>
            <ac:spMk id="4" creationId="{00000000-0000-0000-0000-000000000000}"/>
          </ac:spMkLst>
        </pc:spChg>
      </pc:sldChg>
      <pc:sldChg chg="modSp add mod ord">
        <pc:chgData name="Om Sharma" userId="a4b4003f-3bca-4eb8-816d-d049a4f81ac9" providerId="ADAL" clId="{ACA37C09-64A9-44F7-B444-D871B97F2C36}" dt="2022-07-18T13:27:40.067" v="1099"/>
        <pc:sldMkLst>
          <pc:docMk/>
          <pc:sldMk cId="845968451" sldId="272"/>
        </pc:sldMkLst>
        <pc:spChg chg="mod">
          <ac:chgData name="Om Sharma" userId="a4b4003f-3bca-4eb8-816d-d049a4f81ac9" providerId="ADAL" clId="{ACA37C09-64A9-44F7-B444-D871B97F2C36}" dt="2022-07-18T12:56:12.648" v="16" actId="14100"/>
          <ac:spMkLst>
            <pc:docMk/>
            <pc:sldMk cId="845968451" sldId="272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2:57:39.164" v="179" actId="20577"/>
          <ac:spMkLst>
            <pc:docMk/>
            <pc:sldMk cId="845968451" sldId="272"/>
            <ac:spMk id="4" creationId="{00000000-0000-0000-0000-000000000000}"/>
          </ac:spMkLst>
        </pc:spChg>
      </pc:sldChg>
      <pc:sldChg chg="addSp delSp modSp add del mod ord">
        <pc:chgData name="Om Sharma" userId="a4b4003f-3bca-4eb8-816d-d049a4f81ac9" providerId="ADAL" clId="{ACA37C09-64A9-44F7-B444-D871B97F2C36}" dt="2022-07-18T13:11:57.963" v="784" actId="47"/>
        <pc:sldMkLst>
          <pc:docMk/>
          <pc:sldMk cId="1734374266" sldId="273"/>
        </pc:sldMkLst>
        <pc:spChg chg="mod">
          <ac:chgData name="Om Sharma" userId="a4b4003f-3bca-4eb8-816d-d049a4f81ac9" providerId="ADAL" clId="{ACA37C09-64A9-44F7-B444-D871B97F2C36}" dt="2022-07-18T13:10:56.256" v="771" actId="20577"/>
          <ac:spMkLst>
            <pc:docMk/>
            <pc:sldMk cId="1734374266" sldId="273"/>
            <ac:spMk id="2" creationId="{00000000-0000-0000-0000-000000000000}"/>
          </ac:spMkLst>
        </pc:spChg>
        <pc:spChg chg="add del mod">
          <ac:chgData name="Om Sharma" userId="a4b4003f-3bca-4eb8-816d-d049a4f81ac9" providerId="ADAL" clId="{ACA37C09-64A9-44F7-B444-D871B97F2C36}" dt="2022-07-18T13:11:10.367" v="773"/>
          <ac:spMkLst>
            <pc:docMk/>
            <pc:sldMk cId="1734374266" sldId="273"/>
            <ac:spMk id="3" creationId="{97EA52B5-697D-3413-435E-8A7C60F3735E}"/>
          </ac:spMkLst>
        </pc:spChg>
        <pc:spChg chg="add mod">
          <ac:chgData name="Om Sharma" userId="a4b4003f-3bca-4eb8-816d-d049a4f81ac9" providerId="ADAL" clId="{ACA37C09-64A9-44F7-B444-D871B97F2C36}" dt="2022-07-18T13:11:21.886" v="775" actId="1076"/>
          <ac:spMkLst>
            <pc:docMk/>
            <pc:sldMk cId="1734374266" sldId="273"/>
            <ac:spMk id="4" creationId="{57C1CE2F-65C6-D42C-2B6B-03B82DE8F933}"/>
          </ac:spMkLst>
        </pc:spChg>
      </pc:sldChg>
      <pc:sldChg chg="addSp delSp modSp add mod ord">
        <pc:chgData name="Om Sharma" userId="a4b4003f-3bca-4eb8-816d-d049a4f81ac9" providerId="ADAL" clId="{ACA37C09-64A9-44F7-B444-D871B97F2C36}" dt="2022-07-18T13:15:10.024" v="868" actId="207"/>
        <pc:sldMkLst>
          <pc:docMk/>
          <pc:sldMk cId="1184671619" sldId="274"/>
        </pc:sldMkLst>
        <pc:spChg chg="mod">
          <ac:chgData name="Om Sharma" userId="a4b4003f-3bca-4eb8-816d-d049a4f81ac9" providerId="ADAL" clId="{ACA37C09-64A9-44F7-B444-D871B97F2C36}" dt="2022-07-18T13:11:41.854" v="780" actId="14100"/>
          <ac:spMkLst>
            <pc:docMk/>
            <pc:sldMk cId="1184671619" sldId="274"/>
            <ac:spMk id="2" creationId="{00000000-0000-0000-0000-000000000000}"/>
          </ac:spMkLst>
        </pc:spChg>
        <pc:spChg chg="del">
          <ac:chgData name="Om Sharma" userId="a4b4003f-3bca-4eb8-816d-d049a4f81ac9" providerId="ADAL" clId="{ACA37C09-64A9-44F7-B444-D871B97F2C36}" dt="2022-07-18T13:11:51.833" v="782" actId="478"/>
          <ac:spMkLst>
            <pc:docMk/>
            <pc:sldMk cId="1184671619" sldId="274"/>
            <ac:spMk id="9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14:25.721" v="820" actId="20577"/>
          <ac:spMkLst>
            <pc:docMk/>
            <pc:sldMk cId="1184671619" sldId="274"/>
            <ac:spMk id="10" creationId="{218DA3F1-1ECF-6F35-DAAA-A79C71B0CF7F}"/>
          </ac:spMkLst>
        </pc:spChg>
        <pc:spChg chg="del">
          <ac:chgData name="Om Sharma" userId="a4b4003f-3bca-4eb8-816d-d049a4f81ac9" providerId="ADAL" clId="{ACA37C09-64A9-44F7-B444-D871B97F2C36}" dt="2022-07-18T13:11:53.436" v="783" actId="478"/>
          <ac:spMkLst>
            <pc:docMk/>
            <pc:sldMk cId="1184671619" sldId="274"/>
            <ac:spMk id="11" creationId="{BFD7388E-9A09-7367-7957-B76A8DD804B6}"/>
          </ac:spMkLst>
        </pc:spChg>
        <pc:spChg chg="add mod">
          <ac:chgData name="Om Sharma" userId="a4b4003f-3bca-4eb8-816d-d049a4f81ac9" providerId="ADAL" clId="{ACA37C09-64A9-44F7-B444-D871B97F2C36}" dt="2022-07-18T13:15:10.024" v="868" actId="207"/>
          <ac:spMkLst>
            <pc:docMk/>
            <pc:sldMk cId="1184671619" sldId="274"/>
            <ac:spMk id="12" creationId="{014D910D-C993-E0A9-EB1D-613786EFF0F3}"/>
          </ac:spMkLst>
        </pc:spChg>
        <pc:grpChg chg="del">
          <ac:chgData name="Om Sharma" userId="a4b4003f-3bca-4eb8-816d-d049a4f81ac9" providerId="ADAL" clId="{ACA37C09-64A9-44F7-B444-D871B97F2C36}" dt="2022-07-18T13:11:39.247" v="779" actId="478"/>
          <ac:grpSpMkLst>
            <pc:docMk/>
            <pc:sldMk cId="1184671619" sldId="274"/>
            <ac:grpSpMk id="5" creationId="{00000000-0000-0000-0000-000000000000}"/>
          </ac:grpSpMkLst>
        </pc:grpChg>
      </pc:sldChg>
      <pc:sldChg chg="addSp delSp modSp add mod ord">
        <pc:chgData name="Om Sharma" userId="a4b4003f-3bca-4eb8-816d-d049a4f81ac9" providerId="ADAL" clId="{ACA37C09-64A9-44F7-B444-D871B97F2C36}" dt="2022-07-18T13:13:45.248" v="802"/>
        <pc:sldMkLst>
          <pc:docMk/>
          <pc:sldMk cId="1579103034" sldId="275"/>
        </pc:sldMkLst>
        <pc:spChg chg="add del mod">
          <ac:chgData name="Om Sharma" userId="a4b4003f-3bca-4eb8-816d-d049a4f81ac9" providerId="ADAL" clId="{ACA37C09-64A9-44F7-B444-D871B97F2C36}" dt="2022-07-18T13:13:43.085" v="800"/>
          <ac:spMkLst>
            <pc:docMk/>
            <pc:sldMk cId="1579103034" sldId="275"/>
            <ac:spMk id="5" creationId="{012D1108-30F8-298E-B52D-35DC41FE8A4D}"/>
          </ac:spMkLst>
        </pc:spChg>
        <pc:spChg chg="add mod">
          <ac:chgData name="Om Sharma" userId="a4b4003f-3bca-4eb8-816d-d049a4f81ac9" providerId="ADAL" clId="{ACA37C09-64A9-44F7-B444-D871B97F2C36}" dt="2022-07-18T13:13:45.248" v="802"/>
          <ac:spMkLst>
            <pc:docMk/>
            <pc:sldMk cId="1579103034" sldId="275"/>
            <ac:spMk id="6" creationId="{3D1924E0-B2E5-A4E5-926D-565074791DD0}"/>
          </ac:spMkLst>
        </pc:spChg>
        <pc:spChg chg="del">
          <ac:chgData name="Om Sharma" userId="a4b4003f-3bca-4eb8-816d-d049a4f81ac9" providerId="ADAL" clId="{ACA37C09-64A9-44F7-B444-D871B97F2C36}" dt="2022-07-18T13:13:44.962" v="801" actId="478"/>
          <ac:spMkLst>
            <pc:docMk/>
            <pc:sldMk cId="1579103034" sldId="275"/>
            <ac:spMk id="10" creationId="{218DA3F1-1ECF-6F35-DAAA-A79C71B0CF7F}"/>
          </ac:spMkLst>
        </pc:spChg>
      </pc:sldChg>
      <pc:sldChg chg="modSp add mod">
        <pc:chgData name="Om Sharma" userId="a4b4003f-3bca-4eb8-816d-d049a4f81ac9" providerId="ADAL" clId="{ACA37C09-64A9-44F7-B444-D871B97F2C36}" dt="2022-07-18T13:16:02.306" v="963" actId="20577"/>
        <pc:sldMkLst>
          <pc:docMk/>
          <pc:sldMk cId="2031451807" sldId="276"/>
        </pc:sldMkLst>
        <pc:spChg chg="mod">
          <ac:chgData name="Om Sharma" userId="a4b4003f-3bca-4eb8-816d-d049a4f81ac9" providerId="ADAL" clId="{ACA37C09-64A9-44F7-B444-D871B97F2C36}" dt="2022-07-18T13:15:38.465" v="901" actId="14100"/>
          <ac:spMkLst>
            <pc:docMk/>
            <pc:sldMk cId="2031451807" sldId="276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16:02.306" v="963" actId="20577"/>
          <ac:spMkLst>
            <pc:docMk/>
            <pc:sldMk cId="2031451807" sldId="276"/>
            <ac:spMk id="4" creationId="{00000000-0000-0000-0000-000000000000}"/>
          </ac:spMkLst>
        </pc:spChg>
      </pc:sldChg>
      <pc:sldChg chg="addSp delSp modSp add mod">
        <pc:chgData name="Om Sharma" userId="a4b4003f-3bca-4eb8-816d-d049a4f81ac9" providerId="ADAL" clId="{ACA37C09-64A9-44F7-B444-D871B97F2C36}" dt="2022-07-18T13:25:58.081" v="1093" actId="1037"/>
        <pc:sldMkLst>
          <pc:docMk/>
          <pc:sldMk cId="305893684" sldId="277"/>
        </pc:sldMkLst>
        <pc:spChg chg="mod">
          <ac:chgData name="Om Sharma" userId="a4b4003f-3bca-4eb8-816d-d049a4f81ac9" providerId="ADAL" clId="{ACA37C09-64A9-44F7-B444-D871B97F2C36}" dt="2022-07-18T13:16:54.812" v="1008" actId="14100"/>
          <ac:spMkLst>
            <pc:docMk/>
            <pc:sldMk cId="305893684" sldId="277"/>
            <ac:spMk id="2" creationId="{00000000-0000-0000-0000-000000000000}"/>
          </ac:spMkLst>
        </pc:spChg>
        <pc:spChg chg="del mod">
          <ac:chgData name="Om Sharma" userId="a4b4003f-3bca-4eb8-816d-d049a4f81ac9" providerId="ADAL" clId="{ACA37C09-64A9-44F7-B444-D871B97F2C36}" dt="2022-07-18T13:22:07.197" v="1014" actId="478"/>
          <ac:spMkLst>
            <pc:docMk/>
            <pc:sldMk cId="305893684" sldId="277"/>
            <ac:spMk id="4" creationId="{00000000-0000-0000-0000-000000000000}"/>
          </ac:spMkLst>
        </pc:spChg>
        <pc:spChg chg="add mod">
          <ac:chgData name="Om Sharma" userId="a4b4003f-3bca-4eb8-816d-d049a4f81ac9" providerId="ADAL" clId="{ACA37C09-64A9-44F7-B444-D871B97F2C36}" dt="2022-07-18T13:25:58.081" v="1093" actId="1037"/>
          <ac:spMkLst>
            <pc:docMk/>
            <pc:sldMk cId="305893684" sldId="277"/>
            <ac:spMk id="9" creationId="{A0DDD047-3251-AA94-6E48-2A961F1447CB}"/>
          </ac:spMkLst>
        </pc:spChg>
        <pc:graphicFrameChg chg="add mod modGraphic">
          <ac:chgData name="Om Sharma" userId="a4b4003f-3bca-4eb8-816d-d049a4f81ac9" providerId="ADAL" clId="{ACA37C09-64A9-44F7-B444-D871B97F2C36}" dt="2022-07-18T13:25:29.414" v="1088" actId="1076"/>
          <ac:graphicFrameMkLst>
            <pc:docMk/>
            <pc:sldMk cId="305893684" sldId="277"/>
            <ac:graphicFrameMk id="8" creationId="{AB900DC5-3FB9-A75D-B74D-8CF9DCB255E8}"/>
          </ac:graphicFrameMkLst>
        </pc:graphicFrameChg>
      </pc:sldChg>
      <pc:sldChg chg="modSp add mod ord">
        <pc:chgData name="Om Sharma" userId="a4b4003f-3bca-4eb8-816d-d049a4f81ac9" providerId="ADAL" clId="{ACA37C09-64A9-44F7-B444-D871B97F2C36}" dt="2022-07-18T13:28:39.208" v="1111"/>
        <pc:sldMkLst>
          <pc:docMk/>
          <pc:sldMk cId="2831289038" sldId="278"/>
        </pc:sldMkLst>
        <pc:spChg chg="mod">
          <ac:chgData name="Om Sharma" userId="a4b4003f-3bca-4eb8-816d-d049a4f81ac9" providerId="ADAL" clId="{ACA37C09-64A9-44F7-B444-D871B97F2C36}" dt="2022-07-18T13:24:51.501" v="1087" actId="20577"/>
          <ac:spMkLst>
            <pc:docMk/>
            <pc:sldMk cId="2831289038" sldId="278"/>
            <ac:spMk id="2" creationId="{00000000-0000-0000-0000-000000000000}"/>
          </ac:spMkLst>
        </pc:spChg>
        <pc:spChg chg="mod">
          <ac:chgData name="Om Sharma" userId="a4b4003f-3bca-4eb8-816d-d049a4f81ac9" providerId="ADAL" clId="{ACA37C09-64A9-44F7-B444-D871B97F2C36}" dt="2022-07-18T13:27:25.257" v="1097" actId="20577"/>
          <ac:spMkLst>
            <pc:docMk/>
            <pc:sldMk cId="2831289038" sldId="27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572B7-9C81-4EE9-8BD8-11A240F7AF89}" type="datetimeFigureOut">
              <a:rPr lang="en-US" smtClean="0"/>
              <a:t>2022-09-29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25577-72FF-4C06-B951-B1479914B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Process did you go through to create your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remember to speak about how our solution align with Greentech?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minutes total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25577-72FF-4C06-B951-B1479914B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78270" y="1558861"/>
            <a:ext cx="5033009" cy="458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9946" y="635289"/>
            <a:ext cx="990600" cy="185420"/>
          </a:xfrm>
          <a:custGeom>
            <a:avLst/>
            <a:gdLst/>
            <a:ahLst/>
            <a:cxnLst/>
            <a:rect l="l" t="t" r="r" b="b"/>
            <a:pathLst>
              <a:path w="990600" h="185419">
                <a:moveTo>
                  <a:pt x="43474" y="12642"/>
                </a:moveTo>
                <a:lnTo>
                  <a:pt x="0" y="12642"/>
                </a:lnTo>
                <a:lnTo>
                  <a:pt x="0" y="182878"/>
                </a:lnTo>
                <a:lnTo>
                  <a:pt x="28689" y="182878"/>
                </a:lnTo>
                <a:lnTo>
                  <a:pt x="28689" y="64050"/>
                </a:lnTo>
                <a:lnTo>
                  <a:pt x="27916" y="55622"/>
                </a:lnTo>
                <a:lnTo>
                  <a:pt x="27839" y="47195"/>
                </a:lnTo>
                <a:lnTo>
                  <a:pt x="26958" y="43824"/>
                </a:lnTo>
                <a:lnTo>
                  <a:pt x="56132" y="43824"/>
                </a:lnTo>
                <a:lnTo>
                  <a:pt x="43474" y="12642"/>
                </a:lnTo>
                <a:close/>
              </a:path>
              <a:path w="990600" h="185419">
                <a:moveTo>
                  <a:pt x="56132" y="43824"/>
                </a:moveTo>
                <a:lnTo>
                  <a:pt x="27839" y="43824"/>
                </a:lnTo>
                <a:lnTo>
                  <a:pt x="29569" y="50565"/>
                </a:lnTo>
                <a:lnTo>
                  <a:pt x="31300" y="55622"/>
                </a:lnTo>
                <a:lnTo>
                  <a:pt x="32180" y="58993"/>
                </a:lnTo>
                <a:lnTo>
                  <a:pt x="84309" y="182878"/>
                </a:lnTo>
                <a:lnTo>
                  <a:pt x="104315" y="182878"/>
                </a:lnTo>
                <a:lnTo>
                  <a:pt x="121468" y="141582"/>
                </a:lnTo>
                <a:lnTo>
                  <a:pt x="94752" y="141582"/>
                </a:lnTo>
                <a:lnTo>
                  <a:pt x="93872" y="136525"/>
                </a:lnTo>
                <a:lnTo>
                  <a:pt x="91290" y="128942"/>
                </a:lnTo>
                <a:lnTo>
                  <a:pt x="86919" y="119670"/>
                </a:lnTo>
                <a:lnTo>
                  <a:pt x="56132" y="43824"/>
                </a:lnTo>
                <a:close/>
              </a:path>
              <a:path w="990600" h="185419">
                <a:moveTo>
                  <a:pt x="189504" y="43824"/>
                </a:moveTo>
                <a:lnTo>
                  <a:pt x="160815" y="43824"/>
                </a:lnTo>
                <a:lnTo>
                  <a:pt x="160306" y="52962"/>
                </a:lnTo>
                <a:lnTo>
                  <a:pt x="160044" y="61311"/>
                </a:lnTo>
                <a:lnTo>
                  <a:pt x="159934" y="182878"/>
                </a:lnTo>
                <a:lnTo>
                  <a:pt x="189504" y="182878"/>
                </a:lnTo>
                <a:lnTo>
                  <a:pt x="189504" y="43824"/>
                </a:lnTo>
                <a:close/>
              </a:path>
              <a:path w="990600" h="185419">
                <a:moveTo>
                  <a:pt x="189504" y="12642"/>
                </a:moveTo>
                <a:lnTo>
                  <a:pt x="148640" y="12642"/>
                </a:lnTo>
                <a:lnTo>
                  <a:pt x="103435" y="119670"/>
                </a:lnTo>
                <a:lnTo>
                  <a:pt x="95632" y="141582"/>
                </a:lnTo>
                <a:lnTo>
                  <a:pt x="121468" y="141582"/>
                </a:lnTo>
                <a:lnTo>
                  <a:pt x="156473" y="57306"/>
                </a:lnTo>
                <a:lnTo>
                  <a:pt x="158204" y="54778"/>
                </a:lnTo>
                <a:lnTo>
                  <a:pt x="159084" y="48879"/>
                </a:lnTo>
                <a:lnTo>
                  <a:pt x="160815" y="43824"/>
                </a:lnTo>
                <a:lnTo>
                  <a:pt x="189504" y="43824"/>
                </a:lnTo>
                <a:lnTo>
                  <a:pt x="189504" y="12642"/>
                </a:lnTo>
                <a:close/>
              </a:path>
              <a:path w="990600" h="185419">
                <a:moveTo>
                  <a:pt x="247734" y="60679"/>
                </a:moveTo>
                <a:lnTo>
                  <a:pt x="218165" y="60679"/>
                </a:lnTo>
                <a:lnTo>
                  <a:pt x="218165" y="182878"/>
                </a:lnTo>
                <a:lnTo>
                  <a:pt x="247734" y="182878"/>
                </a:lnTo>
                <a:lnTo>
                  <a:pt x="247734" y="60679"/>
                </a:lnTo>
                <a:close/>
              </a:path>
              <a:path w="990600" h="185419">
                <a:moveTo>
                  <a:pt x="238171" y="9269"/>
                </a:moveTo>
                <a:lnTo>
                  <a:pt x="228608" y="9269"/>
                </a:lnTo>
                <a:lnTo>
                  <a:pt x="224266" y="10956"/>
                </a:lnTo>
                <a:lnTo>
                  <a:pt x="220775" y="14326"/>
                </a:lnTo>
                <a:lnTo>
                  <a:pt x="217314" y="16855"/>
                </a:lnTo>
                <a:lnTo>
                  <a:pt x="215583" y="21070"/>
                </a:lnTo>
                <a:lnTo>
                  <a:pt x="215583" y="30339"/>
                </a:lnTo>
                <a:lnTo>
                  <a:pt x="217314" y="34552"/>
                </a:lnTo>
                <a:lnTo>
                  <a:pt x="220775" y="37925"/>
                </a:lnTo>
                <a:lnTo>
                  <a:pt x="224266" y="40451"/>
                </a:lnTo>
                <a:lnTo>
                  <a:pt x="228608" y="42138"/>
                </a:lnTo>
                <a:lnTo>
                  <a:pt x="238171" y="42138"/>
                </a:lnTo>
                <a:lnTo>
                  <a:pt x="242513" y="40451"/>
                </a:lnTo>
                <a:lnTo>
                  <a:pt x="246004" y="37925"/>
                </a:lnTo>
                <a:lnTo>
                  <a:pt x="249465" y="34552"/>
                </a:lnTo>
                <a:lnTo>
                  <a:pt x="251196" y="30339"/>
                </a:lnTo>
                <a:lnTo>
                  <a:pt x="251196" y="21070"/>
                </a:lnTo>
                <a:lnTo>
                  <a:pt x="249465" y="17697"/>
                </a:lnTo>
                <a:lnTo>
                  <a:pt x="242513" y="10956"/>
                </a:lnTo>
                <a:lnTo>
                  <a:pt x="238171" y="9269"/>
                </a:lnTo>
                <a:close/>
              </a:path>
              <a:path w="990600" h="185419">
                <a:moveTo>
                  <a:pt x="346828" y="58151"/>
                </a:moveTo>
                <a:lnTo>
                  <a:pt x="335505" y="58151"/>
                </a:lnTo>
                <a:lnTo>
                  <a:pt x="325910" y="58638"/>
                </a:lnTo>
                <a:lnTo>
                  <a:pt x="286189" y="76479"/>
                </a:lnTo>
                <a:lnTo>
                  <a:pt x="269081" y="115418"/>
                </a:lnTo>
                <a:lnTo>
                  <a:pt x="268592" y="124727"/>
                </a:lnTo>
                <a:lnTo>
                  <a:pt x="269081" y="133273"/>
                </a:lnTo>
                <a:lnTo>
                  <a:pt x="285639" y="168445"/>
                </a:lnTo>
                <a:lnTo>
                  <a:pt x="321493" y="184930"/>
                </a:lnTo>
                <a:lnTo>
                  <a:pt x="330313" y="185404"/>
                </a:lnTo>
                <a:lnTo>
                  <a:pt x="340403" y="184930"/>
                </a:lnTo>
                <a:lnTo>
                  <a:pt x="349758" y="183509"/>
                </a:lnTo>
                <a:lnTo>
                  <a:pt x="358294" y="181140"/>
                </a:lnTo>
                <a:lnTo>
                  <a:pt x="365926" y="177821"/>
                </a:lnTo>
                <a:lnTo>
                  <a:pt x="366806" y="176977"/>
                </a:lnTo>
                <a:lnTo>
                  <a:pt x="366806" y="161808"/>
                </a:lnTo>
                <a:lnTo>
                  <a:pt x="336385" y="161808"/>
                </a:lnTo>
                <a:lnTo>
                  <a:pt x="328253" y="161176"/>
                </a:lnTo>
                <a:lnTo>
                  <a:pt x="299652" y="131075"/>
                </a:lnTo>
                <a:lnTo>
                  <a:pt x="299012" y="122198"/>
                </a:lnTo>
                <a:lnTo>
                  <a:pt x="299666" y="113679"/>
                </a:lnTo>
                <a:lnTo>
                  <a:pt x="329133" y="82392"/>
                </a:lnTo>
                <a:lnTo>
                  <a:pt x="337265" y="81747"/>
                </a:lnTo>
                <a:lnTo>
                  <a:pt x="366806" y="81747"/>
                </a:lnTo>
                <a:lnTo>
                  <a:pt x="366806" y="64050"/>
                </a:lnTo>
                <a:lnTo>
                  <a:pt x="365925" y="64050"/>
                </a:lnTo>
                <a:lnTo>
                  <a:pt x="362464" y="62363"/>
                </a:lnTo>
                <a:lnTo>
                  <a:pt x="358122" y="60679"/>
                </a:lnTo>
                <a:lnTo>
                  <a:pt x="352021" y="59835"/>
                </a:lnTo>
                <a:lnTo>
                  <a:pt x="346828" y="58151"/>
                </a:lnTo>
                <a:close/>
              </a:path>
              <a:path w="990600" h="185419">
                <a:moveTo>
                  <a:pt x="366806" y="150852"/>
                </a:moveTo>
                <a:lnTo>
                  <a:pt x="365075" y="151697"/>
                </a:lnTo>
                <a:lnTo>
                  <a:pt x="360733" y="155067"/>
                </a:lnTo>
                <a:lnTo>
                  <a:pt x="356392" y="157596"/>
                </a:lnTo>
                <a:lnTo>
                  <a:pt x="345948" y="160966"/>
                </a:lnTo>
                <a:lnTo>
                  <a:pt x="340727" y="161808"/>
                </a:lnTo>
                <a:lnTo>
                  <a:pt x="366806" y="161808"/>
                </a:lnTo>
                <a:lnTo>
                  <a:pt x="366806" y="150852"/>
                </a:lnTo>
                <a:close/>
              </a:path>
              <a:path w="990600" h="185419">
                <a:moveTo>
                  <a:pt x="366806" y="81747"/>
                </a:moveTo>
                <a:lnTo>
                  <a:pt x="337265" y="81747"/>
                </a:lnTo>
                <a:lnTo>
                  <a:pt x="344424" y="82366"/>
                </a:lnTo>
                <a:lnTo>
                  <a:pt x="351500" y="84170"/>
                </a:lnTo>
                <a:lnTo>
                  <a:pt x="358411" y="87080"/>
                </a:lnTo>
                <a:lnTo>
                  <a:pt x="365075" y="91017"/>
                </a:lnTo>
                <a:lnTo>
                  <a:pt x="366806" y="91861"/>
                </a:lnTo>
                <a:lnTo>
                  <a:pt x="366806" y="81747"/>
                </a:lnTo>
                <a:close/>
              </a:path>
              <a:path w="990600" h="185419">
                <a:moveTo>
                  <a:pt x="418083" y="60679"/>
                </a:moveTo>
                <a:lnTo>
                  <a:pt x="388543" y="60679"/>
                </a:lnTo>
                <a:lnTo>
                  <a:pt x="388543" y="182878"/>
                </a:lnTo>
                <a:lnTo>
                  <a:pt x="418083" y="182878"/>
                </a:lnTo>
                <a:lnTo>
                  <a:pt x="418083" y="120515"/>
                </a:lnTo>
                <a:lnTo>
                  <a:pt x="418573" y="112758"/>
                </a:lnTo>
                <a:lnTo>
                  <a:pt x="437210" y="84276"/>
                </a:lnTo>
                <a:lnTo>
                  <a:pt x="461558" y="84276"/>
                </a:lnTo>
                <a:lnTo>
                  <a:pt x="461558" y="81747"/>
                </a:lnTo>
                <a:lnTo>
                  <a:pt x="418083" y="81747"/>
                </a:lnTo>
                <a:lnTo>
                  <a:pt x="418083" y="60679"/>
                </a:lnTo>
                <a:close/>
              </a:path>
              <a:path w="990600" h="185419">
                <a:moveTo>
                  <a:pt x="461558" y="84276"/>
                </a:moveTo>
                <a:lnTo>
                  <a:pt x="447653" y="84276"/>
                </a:lnTo>
                <a:lnTo>
                  <a:pt x="450264" y="85118"/>
                </a:lnTo>
                <a:lnTo>
                  <a:pt x="457216" y="86804"/>
                </a:lnTo>
                <a:lnTo>
                  <a:pt x="460678" y="88488"/>
                </a:lnTo>
                <a:lnTo>
                  <a:pt x="461558" y="89333"/>
                </a:lnTo>
                <a:lnTo>
                  <a:pt x="461558" y="84276"/>
                </a:lnTo>
                <a:close/>
              </a:path>
              <a:path w="990600" h="185419">
                <a:moveTo>
                  <a:pt x="458947" y="58993"/>
                </a:moveTo>
                <a:lnTo>
                  <a:pt x="442431" y="58993"/>
                </a:lnTo>
                <a:lnTo>
                  <a:pt x="435479" y="60679"/>
                </a:lnTo>
                <a:lnTo>
                  <a:pt x="430257" y="65734"/>
                </a:lnTo>
                <a:lnTo>
                  <a:pt x="425036" y="69949"/>
                </a:lnTo>
                <a:lnTo>
                  <a:pt x="421574" y="75006"/>
                </a:lnTo>
                <a:lnTo>
                  <a:pt x="418963" y="81747"/>
                </a:lnTo>
                <a:lnTo>
                  <a:pt x="461558" y="81747"/>
                </a:lnTo>
                <a:lnTo>
                  <a:pt x="461558" y="60679"/>
                </a:lnTo>
                <a:lnTo>
                  <a:pt x="458947" y="58993"/>
                </a:lnTo>
                <a:close/>
              </a:path>
              <a:path w="990600" h="185419">
                <a:moveTo>
                  <a:pt x="530202" y="58151"/>
                </a:moveTo>
                <a:lnTo>
                  <a:pt x="490612" y="67750"/>
                </a:lnTo>
                <a:lnTo>
                  <a:pt x="464414" y="108661"/>
                </a:lnTo>
                <a:lnTo>
                  <a:pt x="463289" y="123040"/>
                </a:lnTo>
                <a:lnTo>
                  <a:pt x="464414" y="136788"/>
                </a:lnTo>
                <a:lnTo>
                  <a:pt x="489956" y="175805"/>
                </a:lnTo>
                <a:lnTo>
                  <a:pt x="526741" y="185404"/>
                </a:lnTo>
                <a:lnTo>
                  <a:pt x="541047" y="184298"/>
                </a:lnTo>
                <a:lnTo>
                  <a:pt x="553894" y="180980"/>
                </a:lnTo>
                <a:lnTo>
                  <a:pt x="565118" y="175450"/>
                </a:lnTo>
                <a:lnTo>
                  <a:pt x="574557" y="167707"/>
                </a:lnTo>
                <a:lnTo>
                  <a:pt x="579444" y="161808"/>
                </a:lnTo>
                <a:lnTo>
                  <a:pt x="528471" y="161808"/>
                </a:lnTo>
                <a:lnTo>
                  <a:pt x="520995" y="161176"/>
                </a:lnTo>
                <a:lnTo>
                  <a:pt x="494350" y="131193"/>
                </a:lnTo>
                <a:lnTo>
                  <a:pt x="493769" y="123040"/>
                </a:lnTo>
                <a:lnTo>
                  <a:pt x="493829" y="120515"/>
                </a:lnTo>
                <a:lnTo>
                  <a:pt x="514244" y="84275"/>
                </a:lnTo>
                <a:lnTo>
                  <a:pt x="528471" y="81747"/>
                </a:lnTo>
                <a:lnTo>
                  <a:pt x="581508" y="81747"/>
                </a:lnTo>
                <a:lnTo>
                  <a:pt x="576287" y="75006"/>
                </a:lnTo>
                <a:lnTo>
                  <a:pt x="567012" y="67394"/>
                </a:lnTo>
                <a:lnTo>
                  <a:pt x="556182" y="62153"/>
                </a:lnTo>
                <a:lnTo>
                  <a:pt x="543884" y="59125"/>
                </a:lnTo>
                <a:lnTo>
                  <a:pt x="530202" y="58151"/>
                </a:lnTo>
                <a:close/>
              </a:path>
              <a:path w="990600" h="185419">
                <a:moveTo>
                  <a:pt x="581508" y="81747"/>
                </a:moveTo>
                <a:lnTo>
                  <a:pt x="528471" y="81747"/>
                </a:lnTo>
                <a:lnTo>
                  <a:pt x="535823" y="82379"/>
                </a:lnTo>
                <a:lnTo>
                  <a:pt x="542273" y="84275"/>
                </a:lnTo>
                <a:lnTo>
                  <a:pt x="561456" y="120515"/>
                </a:lnTo>
                <a:lnTo>
                  <a:pt x="561416" y="123040"/>
                </a:lnTo>
                <a:lnTo>
                  <a:pt x="543029" y="159280"/>
                </a:lnTo>
                <a:lnTo>
                  <a:pt x="528471" y="161808"/>
                </a:lnTo>
                <a:lnTo>
                  <a:pt x="579444" y="161808"/>
                </a:lnTo>
                <a:lnTo>
                  <a:pt x="582531" y="158081"/>
                </a:lnTo>
                <a:lnTo>
                  <a:pt x="588234" y="146954"/>
                </a:lnTo>
                <a:lnTo>
                  <a:pt x="591660" y="134406"/>
                </a:lnTo>
                <a:lnTo>
                  <a:pt x="592803" y="120515"/>
                </a:lnTo>
                <a:lnTo>
                  <a:pt x="591687" y="106767"/>
                </a:lnTo>
                <a:lnTo>
                  <a:pt x="588451" y="94599"/>
                </a:lnTo>
                <a:lnTo>
                  <a:pt x="583261" y="84012"/>
                </a:lnTo>
                <a:lnTo>
                  <a:pt x="581508" y="81747"/>
                </a:lnTo>
                <a:close/>
              </a:path>
              <a:path w="990600" h="185419">
                <a:moveTo>
                  <a:pt x="606708" y="150852"/>
                </a:moveTo>
                <a:lnTo>
                  <a:pt x="606708" y="178663"/>
                </a:lnTo>
                <a:lnTo>
                  <a:pt x="607588" y="178663"/>
                </a:lnTo>
                <a:lnTo>
                  <a:pt x="611050" y="181192"/>
                </a:lnTo>
                <a:lnTo>
                  <a:pt x="617122" y="182034"/>
                </a:lnTo>
                <a:lnTo>
                  <a:pt x="623224" y="183720"/>
                </a:lnTo>
                <a:lnTo>
                  <a:pt x="635398" y="185404"/>
                </a:lnTo>
                <a:lnTo>
                  <a:pt x="639739" y="185404"/>
                </a:lnTo>
                <a:lnTo>
                  <a:pt x="650817" y="184772"/>
                </a:lnTo>
                <a:lnTo>
                  <a:pt x="686771" y="162650"/>
                </a:lnTo>
                <a:lnTo>
                  <a:pt x="636248" y="162650"/>
                </a:lnTo>
                <a:lnTo>
                  <a:pt x="631056" y="161808"/>
                </a:lnTo>
                <a:lnTo>
                  <a:pt x="624954" y="160124"/>
                </a:lnTo>
                <a:lnTo>
                  <a:pt x="612780" y="155067"/>
                </a:lnTo>
                <a:lnTo>
                  <a:pt x="608439" y="151697"/>
                </a:lnTo>
                <a:lnTo>
                  <a:pt x="606708" y="150852"/>
                </a:lnTo>
                <a:close/>
              </a:path>
              <a:path w="990600" h="185419">
                <a:moveTo>
                  <a:pt x="664058" y="58151"/>
                </a:moveTo>
                <a:lnTo>
                  <a:pt x="654524" y="58151"/>
                </a:lnTo>
                <a:lnTo>
                  <a:pt x="644568" y="58783"/>
                </a:lnTo>
                <a:lnTo>
                  <a:pt x="610074" y="80167"/>
                </a:lnTo>
                <a:lnTo>
                  <a:pt x="606708" y="95232"/>
                </a:lnTo>
                <a:lnTo>
                  <a:pt x="606708" y="101131"/>
                </a:lnTo>
                <a:lnTo>
                  <a:pt x="607588" y="106188"/>
                </a:lnTo>
                <a:lnTo>
                  <a:pt x="609319" y="110400"/>
                </a:lnTo>
                <a:lnTo>
                  <a:pt x="614540" y="118828"/>
                </a:lnTo>
                <a:lnTo>
                  <a:pt x="618882" y="121357"/>
                </a:lnTo>
                <a:lnTo>
                  <a:pt x="622344" y="124727"/>
                </a:lnTo>
                <a:lnTo>
                  <a:pt x="628445" y="128098"/>
                </a:lnTo>
                <a:lnTo>
                  <a:pt x="637128" y="131468"/>
                </a:lnTo>
                <a:lnTo>
                  <a:pt x="643201" y="133997"/>
                </a:lnTo>
                <a:lnTo>
                  <a:pt x="660597" y="158437"/>
                </a:lnTo>
                <a:lnTo>
                  <a:pt x="654524" y="162650"/>
                </a:lnTo>
                <a:lnTo>
                  <a:pt x="686771" y="162650"/>
                </a:lnTo>
                <a:lnTo>
                  <a:pt x="689309" y="155382"/>
                </a:lnTo>
                <a:lnTo>
                  <a:pt x="690137" y="147481"/>
                </a:lnTo>
                <a:lnTo>
                  <a:pt x="690137" y="139054"/>
                </a:lnTo>
                <a:lnTo>
                  <a:pt x="657986" y="111242"/>
                </a:lnTo>
                <a:lnTo>
                  <a:pt x="648422" y="107872"/>
                </a:lnTo>
                <a:lnTo>
                  <a:pt x="642350" y="104501"/>
                </a:lnTo>
                <a:lnTo>
                  <a:pt x="640590" y="101973"/>
                </a:lnTo>
                <a:lnTo>
                  <a:pt x="638009" y="100286"/>
                </a:lnTo>
                <a:lnTo>
                  <a:pt x="636248" y="96916"/>
                </a:lnTo>
                <a:lnTo>
                  <a:pt x="636248" y="89333"/>
                </a:lnTo>
                <a:lnTo>
                  <a:pt x="638009" y="86804"/>
                </a:lnTo>
                <a:lnTo>
                  <a:pt x="641470" y="84276"/>
                </a:lnTo>
                <a:lnTo>
                  <a:pt x="644081" y="81747"/>
                </a:lnTo>
                <a:lnTo>
                  <a:pt x="648422" y="80905"/>
                </a:lnTo>
                <a:lnTo>
                  <a:pt x="683185" y="80905"/>
                </a:lnTo>
                <a:lnTo>
                  <a:pt x="683185" y="63205"/>
                </a:lnTo>
                <a:lnTo>
                  <a:pt x="679723" y="61521"/>
                </a:lnTo>
                <a:lnTo>
                  <a:pt x="675379" y="60679"/>
                </a:lnTo>
                <a:lnTo>
                  <a:pt x="669280" y="58993"/>
                </a:lnTo>
                <a:lnTo>
                  <a:pt x="664058" y="58151"/>
                </a:lnTo>
                <a:close/>
              </a:path>
              <a:path w="990600" h="185419">
                <a:moveTo>
                  <a:pt x="683185" y="80905"/>
                </a:moveTo>
                <a:lnTo>
                  <a:pt x="658866" y="80905"/>
                </a:lnTo>
                <a:lnTo>
                  <a:pt x="669280" y="82589"/>
                </a:lnTo>
                <a:lnTo>
                  <a:pt x="674501" y="84276"/>
                </a:lnTo>
                <a:lnTo>
                  <a:pt x="678843" y="86804"/>
                </a:lnTo>
                <a:lnTo>
                  <a:pt x="682334" y="88488"/>
                </a:lnTo>
                <a:lnTo>
                  <a:pt x="683185" y="89333"/>
                </a:lnTo>
                <a:lnTo>
                  <a:pt x="683185" y="80905"/>
                </a:lnTo>
                <a:close/>
              </a:path>
              <a:path w="990600" h="185419">
                <a:moveTo>
                  <a:pt x="769254" y="58151"/>
                </a:moveTo>
                <a:lnTo>
                  <a:pt x="730489" y="67750"/>
                </a:lnTo>
                <a:lnTo>
                  <a:pt x="704316" y="108661"/>
                </a:lnTo>
                <a:lnTo>
                  <a:pt x="703191" y="123040"/>
                </a:lnTo>
                <a:lnTo>
                  <a:pt x="704316" y="136788"/>
                </a:lnTo>
                <a:lnTo>
                  <a:pt x="729846" y="175805"/>
                </a:lnTo>
                <a:lnTo>
                  <a:pt x="766643" y="185404"/>
                </a:lnTo>
                <a:lnTo>
                  <a:pt x="780949" y="184298"/>
                </a:lnTo>
                <a:lnTo>
                  <a:pt x="793793" y="180980"/>
                </a:lnTo>
                <a:lnTo>
                  <a:pt x="805008" y="175450"/>
                </a:lnTo>
                <a:lnTo>
                  <a:pt x="814430" y="167707"/>
                </a:lnTo>
                <a:lnTo>
                  <a:pt x="819243" y="161808"/>
                </a:lnTo>
                <a:lnTo>
                  <a:pt x="768374" y="161808"/>
                </a:lnTo>
                <a:lnTo>
                  <a:pt x="760526" y="161176"/>
                </a:lnTo>
                <a:lnTo>
                  <a:pt x="734248" y="131193"/>
                </a:lnTo>
                <a:lnTo>
                  <a:pt x="733671" y="123040"/>
                </a:lnTo>
                <a:lnTo>
                  <a:pt x="733731" y="120515"/>
                </a:lnTo>
                <a:lnTo>
                  <a:pt x="753816" y="84275"/>
                </a:lnTo>
                <a:lnTo>
                  <a:pt x="768374" y="81747"/>
                </a:lnTo>
                <a:lnTo>
                  <a:pt x="820808" y="81747"/>
                </a:lnTo>
                <a:lnTo>
                  <a:pt x="815310" y="75006"/>
                </a:lnTo>
                <a:lnTo>
                  <a:pt x="806517" y="67394"/>
                </a:lnTo>
                <a:lnTo>
                  <a:pt x="795857" y="62153"/>
                </a:lnTo>
                <a:lnTo>
                  <a:pt x="783409" y="59125"/>
                </a:lnTo>
                <a:lnTo>
                  <a:pt x="769254" y="58151"/>
                </a:lnTo>
                <a:close/>
              </a:path>
              <a:path w="990600" h="185419">
                <a:moveTo>
                  <a:pt x="820808" y="81747"/>
                </a:moveTo>
                <a:lnTo>
                  <a:pt x="768374" y="81747"/>
                </a:lnTo>
                <a:lnTo>
                  <a:pt x="775726" y="82379"/>
                </a:lnTo>
                <a:lnTo>
                  <a:pt x="782176" y="84275"/>
                </a:lnTo>
                <a:lnTo>
                  <a:pt x="801358" y="120515"/>
                </a:lnTo>
                <a:lnTo>
                  <a:pt x="801316" y="123040"/>
                </a:lnTo>
                <a:lnTo>
                  <a:pt x="782506" y="159280"/>
                </a:lnTo>
                <a:lnTo>
                  <a:pt x="768374" y="161808"/>
                </a:lnTo>
                <a:lnTo>
                  <a:pt x="819243" y="161808"/>
                </a:lnTo>
                <a:lnTo>
                  <a:pt x="822284" y="158081"/>
                </a:lnTo>
                <a:lnTo>
                  <a:pt x="827693" y="146954"/>
                </a:lnTo>
                <a:lnTo>
                  <a:pt x="830819" y="134406"/>
                </a:lnTo>
                <a:lnTo>
                  <a:pt x="831826" y="120515"/>
                </a:lnTo>
                <a:lnTo>
                  <a:pt x="830833" y="106767"/>
                </a:lnTo>
                <a:lnTo>
                  <a:pt x="827803" y="94599"/>
                </a:lnTo>
                <a:lnTo>
                  <a:pt x="822655" y="84012"/>
                </a:lnTo>
                <a:lnTo>
                  <a:pt x="820808" y="81747"/>
                </a:lnTo>
                <a:close/>
              </a:path>
              <a:path w="990600" h="185419">
                <a:moveTo>
                  <a:pt x="959609" y="84276"/>
                </a:moveTo>
                <a:lnTo>
                  <a:pt x="930039" y="84276"/>
                </a:lnTo>
                <a:lnTo>
                  <a:pt x="930039" y="146639"/>
                </a:lnTo>
                <a:lnTo>
                  <a:pt x="932335" y="163718"/>
                </a:lnTo>
                <a:lnTo>
                  <a:pt x="939276" y="175819"/>
                </a:lnTo>
                <a:lnTo>
                  <a:pt x="950942" y="183021"/>
                </a:lnTo>
                <a:lnTo>
                  <a:pt x="967412" y="185404"/>
                </a:lnTo>
                <a:lnTo>
                  <a:pt x="975245" y="185404"/>
                </a:lnTo>
                <a:lnTo>
                  <a:pt x="979586" y="184562"/>
                </a:lnTo>
                <a:lnTo>
                  <a:pt x="987419" y="182034"/>
                </a:lnTo>
                <a:lnTo>
                  <a:pt x="989150" y="181192"/>
                </a:lnTo>
                <a:lnTo>
                  <a:pt x="990030" y="181192"/>
                </a:lnTo>
                <a:lnTo>
                  <a:pt x="990030" y="161808"/>
                </a:lnTo>
                <a:lnTo>
                  <a:pt x="970903" y="161808"/>
                </a:lnTo>
                <a:lnTo>
                  <a:pt x="966562" y="160124"/>
                </a:lnTo>
                <a:lnTo>
                  <a:pt x="963951" y="157596"/>
                </a:lnTo>
                <a:lnTo>
                  <a:pt x="961340" y="154222"/>
                </a:lnTo>
                <a:lnTo>
                  <a:pt x="959609" y="149168"/>
                </a:lnTo>
                <a:lnTo>
                  <a:pt x="959609" y="84276"/>
                </a:lnTo>
                <a:close/>
              </a:path>
              <a:path w="990600" h="185419">
                <a:moveTo>
                  <a:pt x="885714" y="84276"/>
                </a:moveTo>
                <a:lnTo>
                  <a:pt x="856174" y="84276"/>
                </a:lnTo>
                <a:lnTo>
                  <a:pt x="856174" y="182878"/>
                </a:lnTo>
                <a:lnTo>
                  <a:pt x="885714" y="182878"/>
                </a:lnTo>
                <a:lnTo>
                  <a:pt x="885714" y="84276"/>
                </a:lnTo>
                <a:close/>
              </a:path>
              <a:path w="990600" h="185419">
                <a:moveTo>
                  <a:pt x="990030" y="157596"/>
                </a:moveTo>
                <a:lnTo>
                  <a:pt x="984808" y="160124"/>
                </a:lnTo>
                <a:lnTo>
                  <a:pt x="979586" y="161808"/>
                </a:lnTo>
                <a:lnTo>
                  <a:pt x="990030" y="161808"/>
                </a:lnTo>
                <a:lnTo>
                  <a:pt x="990030" y="157596"/>
                </a:lnTo>
                <a:close/>
              </a:path>
              <a:path w="990600" h="185419">
                <a:moveTo>
                  <a:pt x="990030" y="60679"/>
                </a:moveTo>
                <a:lnTo>
                  <a:pt x="835287" y="60679"/>
                </a:lnTo>
                <a:lnTo>
                  <a:pt x="835287" y="84276"/>
                </a:lnTo>
                <a:lnTo>
                  <a:pt x="990030" y="84276"/>
                </a:lnTo>
                <a:lnTo>
                  <a:pt x="990030" y="60679"/>
                </a:lnTo>
                <a:close/>
              </a:path>
              <a:path w="990600" h="185419">
                <a:moveTo>
                  <a:pt x="908302" y="0"/>
                </a:moveTo>
                <a:lnTo>
                  <a:pt x="892666" y="0"/>
                </a:lnTo>
                <a:lnTo>
                  <a:pt x="884834" y="2528"/>
                </a:lnTo>
                <a:lnTo>
                  <a:pt x="856174" y="35397"/>
                </a:lnTo>
                <a:lnTo>
                  <a:pt x="856174" y="60679"/>
                </a:lnTo>
                <a:lnTo>
                  <a:pt x="885714" y="60679"/>
                </a:lnTo>
                <a:lnTo>
                  <a:pt x="885714" y="38767"/>
                </a:lnTo>
                <a:lnTo>
                  <a:pt x="887445" y="32868"/>
                </a:lnTo>
                <a:lnTo>
                  <a:pt x="890936" y="29498"/>
                </a:lnTo>
                <a:lnTo>
                  <a:pt x="893547" y="25282"/>
                </a:lnTo>
                <a:lnTo>
                  <a:pt x="898739" y="23599"/>
                </a:lnTo>
                <a:lnTo>
                  <a:pt x="918745" y="23599"/>
                </a:lnTo>
                <a:lnTo>
                  <a:pt x="918745" y="2528"/>
                </a:lnTo>
                <a:lnTo>
                  <a:pt x="917865" y="2528"/>
                </a:lnTo>
                <a:lnTo>
                  <a:pt x="913524" y="844"/>
                </a:lnTo>
                <a:lnTo>
                  <a:pt x="908302" y="0"/>
                </a:lnTo>
                <a:close/>
              </a:path>
              <a:path w="990600" h="185419">
                <a:moveTo>
                  <a:pt x="959609" y="24440"/>
                </a:moveTo>
                <a:lnTo>
                  <a:pt x="958729" y="24440"/>
                </a:lnTo>
                <a:lnTo>
                  <a:pt x="930919" y="32868"/>
                </a:lnTo>
                <a:lnTo>
                  <a:pt x="930039" y="33710"/>
                </a:lnTo>
                <a:lnTo>
                  <a:pt x="930039" y="60679"/>
                </a:lnTo>
                <a:lnTo>
                  <a:pt x="959609" y="60679"/>
                </a:lnTo>
                <a:lnTo>
                  <a:pt x="959609" y="24440"/>
                </a:lnTo>
                <a:close/>
              </a:path>
              <a:path w="990600" h="185419">
                <a:moveTo>
                  <a:pt x="918745" y="23599"/>
                </a:moveTo>
                <a:lnTo>
                  <a:pt x="908302" y="23599"/>
                </a:lnTo>
                <a:lnTo>
                  <a:pt x="912673" y="24440"/>
                </a:lnTo>
                <a:lnTo>
                  <a:pt x="917015" y="26969"/>
                </a:lnTo>
                <a:lnTo>
                  <a:pt x="918745" y="26969"/>
                </a:lnTo>
                <a:lnTo>
                  <a:pt x="918745" y="23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23" y="591467"/>
            <a:ext cx="292046" cy="283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22BB-3DC4-ACD3-B691-49FD627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E6C05-7F62-6AB8-42D2-9FE5F04AB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105EB-5E11-4A54-9DF0-DFF6974BA4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2022-09-29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E98C0-7C83-CEA3-5A4F-4C0D4D57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5787" y="1224025"/>
            <a:ext cx="11025505" cy="0"/>
          </a:xfrm>
          <a:custGeom>
            <a:avLst/>
            <a:gdLst/>
            <a:ahLst/>
            <a:cxnLst/>
            <a:rect l="l" t="t" r="r" b="b"/>
            <a:pathLst>
              <a:path w="11025505">
                <a:moveTo>
                  <a:pt x="0" y="0"/>
                </a:moveTo>
                <a:lnTo>
                  <a:pt x="11025187" y="0"/>
                </a:lnTo>
              </a:path>
            </a:pathLst>
          </a:custGeom>
          <a:ln w="25400">
            <a:solidFill>
              <a:srgbClr val="2339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817" y="2417699"/>
            <a:ext cx="11048364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187" y="1553654"/>
            <a:ext cx="10969625" cy="222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2022-09-29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39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10" Type="http://schemas.openxmlformats.org/officeDocument/2006/relationships/image" Target="../media/image28.svg"/><Relationship Id="rId19" Type="http://schemas.openxmlformats.org/officeDocument/2006/relationships/image" Target="../media/image37.sv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0.svg"/><Relationship Id="rId18" Type="http://schemas.openxmlformats.org/officeDocument/2006/relationships/image" Target="../media/image35.sv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3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8.sv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41.png"/><Relationship Id="rId14" Type="http://schemas.openxmlformats.org/officeDocument/2006/relationships/image" Target="../media/image31.png"/><Relationship Id="rId22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antwizards.ml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nice-smoke-051dd3710.2.azurestaticapps.net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.png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2625" cy="6858000"/>
          </a:xfrm>
          <a:custGeom>
            <a:avLst/>
            <a:gdLst/>
            <a:ahLst/>
            <a:cxnLst/>
            <a:rect l="l" t="t" r="r" b="b"/>
            <a:pathLst>
              <a:path w="5762625" h="6858000">
                <a:moveTo>
                  <a:pt x="0" y="6858000"/>
                </a:moveTo>
                <a:lnTo>
                  <a:pt x="5762625" y="6858000"/>
                </a:lnTo>
                <a:lnTo>
                  <a:pt x="5762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3395E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9912" y="226915"/>
            <a:ext cx="375412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spc="-55" dirty="0">
                <a:solidFill>
                  <a:srgbClr val="D49DFF"/>
                </a:solidFill>
              </a:rPr>
              <a:t>Microsoft</a:t>
            </a:r>
            <a:r>
              <a:rPr sz="3200" spc="-135" dirty="0">
                <a:solidFill>
                  <a:srgbClr val="D49DFF"/>
                </a:solidFill>
              </a:rPr>
              <a:t> </a:t>
            </a:r>
            <a:r>
              <a:rPr sz="3200" spc="-20" dirty="0">
                <a:solidFill>
                  <a:srgbClr val="D49DFF"/>
                </a:solidFill>
              </a:rPr>
              <a:t>Learn </a:t>
            </a:r>
            <a:r>
              <a:rPr sz="3200" spc="-75" dirty="0">
                <a:solidFill>
                  <a:srgbClr val="D49DFF"/>
                </a:solidFill>
              </a:rPr>
              <a:t>Student</a:t>
            </a:r>
            <a:r>
              <a:rPr sz="3200" spc="-100" dirty="0">
                <a:solidFill>
                  <a:srgbClr val="D49DFF"/>
                </a:solidFill>
              </a:rPr>
              <a:t> </a:t>
            </a:r>
            <a:r>
              <a:rPr sz="3200" spc="-45" dirty="0">
                <a:solidFill>
                  <a:srgbClr val="D49DFF"/>
                </a:solidFill>
              </a:rPr>
              <a:t>Ambassador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69912" y="1752600"/>
            <a:ext cx="4611688" cy="13785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Social Impact League Demo Day </a:t>
            </a: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spc="130" dirty="0">
                <a:solidFill>
                  <a:srgbClr val="FFFFFF"/>
                </a:solidFill>
                <a:latin typeface="Segoe UI"/>
                <a:cs typeface="Segoe UI"/>
              </a:rPr>
              <a:t>Jul-Sept 2022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Prototype Sprint (Green Tech)</a:t>
            </a:r>
            <a:endParaRPr lang="en-US"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lang="en-US" sz="2150" dirty="0">
              <a:latin typeface="Segoe UI"/>
              <a:cs typeface="Segoe U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D7388E-9A09-7367-7957-B76A8DD804B6}"/>
              </a:ext>
            </a:extLst>
          </p:cNvPr>
          <p:cNvSpPr txBox="1"/>
          <p:nvPr/>
        </p:nvSpPr>
        <p:spPr>
          <a:xfrm>
            <a:off x="569912" y="3200400"/>
            <a:ext cx="4314190" cy="3097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Plant Wizards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Om Prakash Sharma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Aniq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Javed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Chino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Ikwuegbu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Divit</a:t>
            </a:r>
            <a:r>
              <a:rPr lang="en-US" sz="21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150" dirty="0" err="1">
                <a:solidFill>
                  <a:srgbClr val="FFFFFF"/>
                </a:solidFill>
                <a:latin typeface="Segoe UI"/>
                <a:cs typeface="Segoe UI"/>
              </a:rPr>
              <a:t>Mukhi</a:t>
            </a:r>
            <a:endParaRPr lang="en-US" sz="2150" dirty="0">
              <a:solidFill>
                <a:srgbClr val="FFFFFF"/>
              </a:solidFill>
              <a:latin typeface="Segoe UI"/>
              <a:cs typeface="Segoe UI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6C2CCE7-102C-A7C6-FC79-B4A020F2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33400"/>
            <a:ext cx="8324678" cy="66300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418217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Problems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1852519" y="2183697"/>
            <a:ext cx="9723029" cy="3304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No prior knowledge and experience of taking care of plants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Less time for these activities or even tend to forget it, but still want to decorate their offices and houses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Seeing this problem, we realized to provide an WebApp so that people could be guided on how to grow plants which suits their needs and take the necessary care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51FFEF7E-236D-1D84-9163-7A296A93A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97" y="1909687"/>
            <a:ext cx="914400" cy="914400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1B8C4FA7-CFD6-E73A-832A-D5C6ED6B72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197" y="3266054"/>
            <a:ext cx="914400" cy="914400"/>
          </a:xfrm>
          <a:prstGeom prst="rect">
            <a:avLst/>
          </a:prstGeom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2E028B37-A0CB-A574-CA32-E4CF8FF05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197" y="4724400"/>
            <a:ext cx="914400" cy="914400"/>
          </a:xfrm>
          <a:prstGeom prst="rect">
            <a:avLst/>
          </a:prstGeom>
        </p:spPr>
      </p:pic>
      <p:pic>
        <p:nvPicPr>
          <p:cNvPr id="16" name="Graphic 15" descr="Puzzle with solid fill">
            <a:extLst>
              <a:ext uri="{FF2B5EF4-FFF2-40B4-BE49-F238E27FC236}">
                <a16:creationId xmlns:a16="http://schemas.microsoft.com/office/drawing/2014/main" id="{C9B372C6-9757-50AB-A87A-486CB46B98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482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7680" y="40449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Solution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45F148A-330D-D195-3CD3-A5FAC57CC4C2}"/>
              </a:ext>
            </a:extLst>
          </p:cNvPr>
          <p:cNvSpPr txBox="1"/>
          <p:nvPr/>
        </p:nvSpPr>
        <p:spPr>
          <a:xfrm>
            <a:off x="2157411" y="1371600"/>
            <a:ext cx="9220200" cy="491993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Provide information of the plants that can be cultivated indoor.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Motivate them to cultivate and nurture the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Get information about Botanical Name, Common Name, size, Soil Type, Sunlight and Water Requirements and optimal growing conditions for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  <a:p>
            <a:pPr marL="12700"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aware about the health benefits of the indoor plants.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2000" b="1" spc="-20" dirty="0">
              <a:latin typeface="Segoe UI"/>
              <a:cs typeface="Segoe UI"/>
            </a:endParaRPr>
          </a:p>
        </p:txBody>
      </p:sp>
      <p:pic>
        <p:nvPicPr>
          <p:cNvPr id="5" name="Graphic 4" descr="Storytelling with solid fill">
            <a:extLst>
              <a:ext uri="{FF2B5EF4-FFF2-40B4-BE49-F238E27FC236}">
                <a16:creationId xmlns:a16="http://schemas.microsoft.com/office/drawing/2014/main" id="{049E0590-8245-E3B9-D2B9-7684997A5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05" y="1456286"/>
            <a:ext cx="914400" cy="914400"/>
          </a:xfrm>
          <a:prstGeom prst="rect">
            <a:avLst/>
          </a:prstGeom>
        </p:spPr>
      </p:pic>
      <p:pic>
        <p:nvPicPr>
          <p:cNvPr id="7" name="Graphic 6" descr="Watering Plant with solid fill">
            <a:extLst>
              <a:ext uri="{FF2B5EF4-FFF2-40B4-BE49-F238E27FC236}">
                <a16:creationId xmlns:a16="http://schemas.microsoft.com/office/drawing/2014/main" id="{535789CC-E872-B10D-FC96-BE855EA42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05" y="3962400"/>
            <a:ext cx="914400" cy="914400"/>
          </a:xfrm>
          <a:prstGeom prst="rect">
            <a:avLst/>
          </a:prstGeom>
        </p:spPr>
      </p:pic>
      <p:pic>
        <p:nvPicPr>
          <p:cNvPr id="10" name="Graphic 9" descr="Open hand with plant with solid fill">
            <a:extLst>
              <a:ext uri="{FF2B5EF4-FFF2-40B4-BE49-F238E27FC236}">
                <a16:creationId xmlns:a16="http://schemas.microsoft.com/office/drawing/2014/main" id="{5A030FBA-A70C-C9A0-747F-F6B297ABD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0605" y="2627721"/>
            <a:ext cx="914400" cy="914400"/>
          </a:xfrm>
          <a:prstGeom prst="rect">
            <a:avLst/>
          </a:prstGeom>
        </p:spPr>
      </p:pic>
      <p:pic>
        <p:nvPicPr>
          <p:cNvPr id="16" name="Graphic 15" descr="Heart organ with solid fill">
            <a:extLst>
              <a:ext uri="{FF2B5EF4-FFF2-40B4-BE49-F238E27FC236}">
                <a16:creationId xmlns:a16="http://schemas.microsoft.com/office/drawing/2014/main" id="{34917DD3-534C-D6D3-8E22-6546534F36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0605" y="5279910"/>
            <a:ext cx="914400" cy="914400"/>
          </a:xfrm>
          <a:prstGeom prst="rect">
            <a:avLst/>
          </a:prstGeom>
        </p:spPr>
      </p:pic>
      <p:pic>
        <p:nvPicPr>
          <p:cNvPr id="18" name="Graphic 17" descr="Lightbulb and gear with solid fill">
            <a:extLst>
              <a:ext uri="{FF2B5EF4-FFF2-40B4-BE49-F238E27FC236}">
                <a16:creationId xmlns:a16="http://schemas.microsoft.com/office/drawing/2014/main" id="{68AF64F3-673B-BBCC-E653-E5419F928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2000" y="228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425F46-8E0F-58DA-67F8-1336B2FD0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7021" y="2322329"/>
            <a:ext cx="1179920" cy="1664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6385" y="2400268"/>
            <a:ext cx="1180147" cy="166469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00400" y="2443752"/>
            <a:ext cx="1577725" cy="15777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A5F37F-D15E-5EAA-324D-1D376A21BF0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3457" y="5004577"/>
            <a:ext cx="1548623" cy="1548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80" y="319363"/>
            <a:ext cx="610993" cy="610993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42727" y="549626"/>
            <a:ext cx="2131338" cy="2131338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07980" y="280897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10D378E7-4933-D3AB-F699-9F987CCE5D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9861" y="2892065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>
            <a:off x="4960789" y="4038600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C8A5A42-9140-7226-7F2E-351877A67B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>
            <a:off x="1576717" y="700895"/>
            <a:ext cx="914400" cy="914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8954620-A788-D5E7-FB6B-4D1704D953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57602" y="3429000"/>
            <a:ext cx="2549873" cy="2549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1075C9-416D-22D0-E714-7C0E2C0C8E6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28029" y="1304774"/>
            <a:ext cx="1179919" cy="709839"/>
          </a:xfrm>
          <a:prstGeom prst="rect">
            <a:avLst/>
          </a:prstGeom>
        </p:spPr>
      </p:pic>
      <p:pic>
        <p:nvPicPr>
          <p:cNvPr id="1026" name="Picture 2" descr="Bootstrap">
            <a:extLst>
              <a:ext uri="{FF2B5EF4-FFF2-40B4-BE49-F238E27FC236}">
                <a16:creationId xmlns:a16="http://schemas.microsoft.com/office/drawing/2014/main" id="{934F6655-B139-D901-010D-115FD155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99" y="1158095"/>
            <a:ext cx="1411996" cy="116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bject 3">
            <a:extLst>
              <a:ext uri="{FF2B5EF4-FFF2-40B4-BE49-F238E27FC236}">
                <a16:creationId xmlns:a16="http://schemas.microsoft.com/office/drawing/2014/main" id="{106796A9-E093-E67D-1AFC-B1C4BFC812F6}"/>
              </a:ext>
            </a:extLst>
          </p:cNvPr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51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74796E-1DAE-9745-DF87-B74BB2C9B9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425F46-8E0F-58DA-67F8-1336B2FD07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683" y="2336235"/>
            <a:ext cx="1179920" cy="166469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334520-D573-6D51-114B-8FC7C4801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7916" y="2373908"/>
            <a:ext cx="1180147" cy="1664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3AC04-38DC-D37D-297D-E7F76033C0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76200"/>
            <a:ext cx="1694476" cy="137171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89056D-3870-ABB9-709D-C6999AB56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0400" y="2443752"/>
            <a:ext cx="1577725" cy="15777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EA5F37F-D15E-5EAA-324D-1D376A21BF0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3457" y="5004577"/>
            <a:ext cx="1548623" cy="1548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9BD85E-9696-4F53-E16D-B952973FC7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48" y="547102"/>
            <a:ext cx="610993" cy="610993"/>
          </a:xfrm>
          <a:prstGeom prst="rect">
            <a:avLst/>
          </a:prstGeom>
        </p:spPr>
      </p:pic>
      <p:pic>
        <p:nvPicPr>
          <p:cNvPr id="23" name="Graphic 22" descr="Programmer male with solid fill">
            <a:extLst>
              <a:ext uri="{FF2B5EF4-FFF2-40B4-BE49-F238E27FC236}">
                <a16:creationId xmlns:a16="http://schemas.microsoft.com/office/drawing/2014/main" id="{5A23DC12-B6DB-CF99-2EA0-2BFC6691D1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21956" y="1962766"/>
            <a:ext cx="2131338" cy="2131338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C4C901D3-7967-B4C6-D9D2-43B761BE9B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07980" y="2808979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10D378E7-4933-D3AB-F699-9F987CCE5D9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09861" y="2892065"/>
            <a:ext cx="914400" cy="914400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E159DDA7-D748-D46A-8F0A-F41E919CCB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6200000">
            <a:off x="4960789" y="4038600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BC8A5A42-9140-7226-7F2E-351877A67B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960789" y="1451151"/>
            <a:ext cx="914400" cy="914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8954620-A788-D5E7-FB6B-4D1704D953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44000" y="2154063"/>
            <a:ext cx="2549873" cy="2549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41075C9-416D-22D0-E714-7C0E2C0C8E6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252684" y="1264914"/>
            <a:ext cx="1179919" cy="7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CD739CBC-8DAE-2FA1-7268-D375D25ACAE1}"/>
              </a:ext>
            </a:extLst>
          </p:cNvPr>
          <p:cNvSpPr txBox="1"/>
          <p:nvPr/>
        </p:nvSpPr>
        <p:spPr>
          <a:xfrm>
            <a:off x="616452" y="1432645"/>
            <a:ext cx="10699115" cy="141128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  <a:p>
            <a:pPr marL="298450" indent="-285750">
              <a:lnSpc>
                <a:spcPct val="10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endParaRPr lang="en-US" b="1" spc="-20" dirty="0">
              <a:latin typeface="Segoe UI"/>
              <a:cs typeface="Segoe UI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F8384ED-1CAF-F0E9-4C17-7D667C531CF2}"/>
              </a:ext>
            </a:extLst>
          </p:cNvPr>
          <p:cNvSpPr txBox="1">
            <a:spLocks/>
          </p:cNvSpPr>
          <p:nvPr/>
        </p:nvSpPr>
        <p:spPr>
          <a:xfrm>
            <a:off x="5486400" y="398448"/>
            <a:ext cx="2667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Prototype</a:t>
            </a:r>
            <a:endParaRPr lang="en-US" spc="-45" dirty="0">
              <a:solidFill>
                <a:srgbClr val="000000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DE8241-8FD6-EB6E-3138-D029067A57E5}"/>
              </a:ext>
            </a:extLst>
          </p:cNvPr>
          <p:cNvSpPr txBox="1">
            <a:spLocks/>
          </p:cNvSpPr>
          <p:nvPr/>
        </p:nvSpPr>
        <p:spPr>
          <a:xfrm>
            <a:off x="1752600" y="3137816"/>
            <a:ext cx="97536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  <a:hlinkClick r:id="rId5"/>
              </a:rPr>
              <a:t>https://nice-smoke-051dd3710.2.azurestaticapps.net/</a:t>
            </a:r>
            <a:endParaRPr lang="en-US" spc="-45" dirty="0">
              <a:solidFill>
                <a:srgbClr val="000000"/>
              </a:solidFill>
            </a:endParaRPr>
          </a:p>
        </p:txBody>
      </p:sp>
      <p:pic>
        <p:nvPicPr>
          <p:cNvPr id="18" name="Graphic 17" descr="Blog with solid fill">
            <a:extLst>
              <a:ext uri="{FF2B5EF4-FFF2-40B4-BE49-F238E27FC236}">
                <a16:creationId xmlns:a16="http://schemas.microsoft.com/office/drawing/2014/main" id="{C99E9924-DA35-58D8-F0CB-5169A83C8E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118529"/>
            <a:ext cx="1120591" cy="112059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53EE539-20A4-E970-6BBD-952B6E2D9505}"/>
              </a:ext>
            </a:extLst>
          </p:cNvPr>
          <p:cNvSpPr txBox="1">
            <a:spLocks/>
          </p:cNvSpPr>
          <p:nvPr/>
        </p:nvSpPr>
        <p:spPr>
          <a:xfrm>
            <a:off x="1752600" y="4761675"/>
            <a:ext cx="97536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rgbClr val="50E6FF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>
                <a:hlinkClick r:id="rId8"/>
              </a:rPr>
              <a:t>https://plantwizards.ml/</a:t>
            </a:r>
            <a:endParaRPr lang="en-US" spc="-45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0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680" y="446459"/>
            <a:ext cx="6548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0" dirty="0">
                <a:solidFill>
                  <a:srgbClr val="000000"/>
                </a:solidFill>
              </a:rPr>
              <a:t>Future Changes</a:t>
            </a:r>
            <a:endParaRPr spc="-4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912" y="71437"/>
            <a:ext cx="12077700" cy="6724650"/>
          </a:xfrm>
          <a:custGeom>
            <a:avLst/>
            <a:gdLst/>
            <a:ahLst/>
            <a:cxnLst/>
            <a:rect l="l" t="t" r="r" b="b"/>
            <a:pathLst>
              <a:path w="12077700" h="6724650">
                <a:moveTo>
                  <a:pt x="0" y="6724650"/>
                </a:moveTo>
                <a:lnTo>
                  <a:pt x="12077700" y="6724650"/>
                </a:lnTo>
                <a:lnTo>
                  <a:pt x="12077700" y="0"/>
                </a:lnTo>
                <a:lnTo>
                  <a:pt x="0" y="0"/>
                </a:lnTo>
                <a:lnTo>
                  <a:pt x="0" y="6724650"/>
                </a:lnTo>
                <a:close/>
              </a:path>
            </a:pathLst>
          </a:custGeom>
          <a:ln w="28575">
            <a:solidFill>
              <a:srgbClr val="0078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3650368-863D-4818-65B8-8B3A4C5CC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64962"/>
            <a:ext cx="1223158" cy="97415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BA25FD3-6EEE-DF52-8967-FB6D9B42EB7C}"/>
              </a:ext>
            </a:extLst>
          </p:cNvPr>
          <p:cNvSpPr txBox="1"/>
          <p:nvPr/>
        </p:nvSpPr>
        <p:spPr>
          <a:xfrm>
            <a:off x="2063279" y="1447800"/>
            <a:ext cx="9216300" cy="5458546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Suggest the plants that are suitable to cultivate according to the Location of the user.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Find out the information of plants by scanning its image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Use Mixed Reality visualize how the space will look after the actual plantation.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Integrate local vendors to supply the plants as per the requirement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US" sz="2000" b="1" spc="-20" dirty="0">
                <a:latin typeface="Segoe UI"/>
                <a:cs typeface="Segoe UI"/>
              </a:rPr>
              <a:t>Make the Web App available for mobile users</a:t>
            </a: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endParaRPr lang="en-US" sz="1000" b="1" spc="-20" dirty="0">
              <a:latin typeface="Segoe UI"/>
              <a:cs typeface="Segoe UI"/>
            </a:endParaRPr>
          </a:p>
        </p:txBody>
      </p:sp>
      <p:pic>
        <p:nvPicPr>
          <p:cNvPr id="6" name="Graphic 5" descr="Map with pin with solid fill">
            <a:extLst>
              <a:ext uri="{FF2B5EF4-FFF2-40B4-BE49-F238E27FC236}">
                <a16:creationId xmlns:a16="http://schemas.microsoft.com/office/drawing/2014/main" id="{17F23FE5-BE66-EB84-F921-33EFFF810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994" y="1295400"/>
            <a:ext cx="914400" cy="9144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DBD5D2CD-0358-86DC-8CAA-8157991D9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994" y="2514600"/>
            <a:ext cx="914400" cy="914400"/>
          </a:xfrm>
          <a:prstGeom prst="rect">
            <a:avLst/>
          </a:prstGeom>
        </p:spPr>
      </p:pic>
      <p:pic>
        <p:nvPicPr>
          <p:cNvPr id="11" name="Graphic 10" descr="3d Glasses with solid fill">
            <a:extLst>
              <a:ext uri="{FF2B5EF4-FFF2-40B4-BE49-F238E27FC236}">
                <a16:creationId xmlns:a16="http://schemas.microsoft.com/office/drawing/2014/main" id="{2D3CB477-CA7C-F6FE-8A49-166B860A0F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94" y="3581400"/>
            <a:ext cx="914400" cy="914400"/>
          </a:xfrm>
          <a:prstGeom prst="rect">
            <a:avLst/>
          </a:prstGeom>
        </p:spPr>
      </p:pic>
      <p:pic>
        <p:nvPicPr>
          <p:cNvPr id="7" name="Graphic 6" descr="Ecommerce with solid fill">
            <a:extLst>
              <a:ext uri="{FF2B5EF4-FFF2-40B4-BE49-F238E27FC236}">
                <a16:creationId xmlns:a16="http://schemas.microsoft.com/office/drawing/2014/main" id="{66AD505E-9054-E292-9576-D34CD8C122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6368" y="4835206"/>
            <a:ext cx="723653" cy="723653"/>
          </a:xfrm>
          <a:prstGeom prst="rect">
            <a:avLst/>
          </a:prstGeom>
        </p:spPr>
      </p:pic>
      <p:pic>
        <p:nvPicPr>
          <p:cNvPr id="12" name="Graphic 11" descr="Smart Phone with solid fill">
            <a:extLst>
              <a:ext uri="{FF2B5EF4-FFF2-40B4-BE49-F238E27FC236}">
                <a16:creationId xmlns:a16="http://schemas.microsoft.com/office/drawing/2014/main" id="{BACCE730-64A6-E321-6954-0FF07915EC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368" y="5889726"/>
            <a:ext cx="723653" cy="72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265</Words>
  <Application>Microsoft Office PowerPoint</Application>
  <PresentationFormat>Widescreen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Semibold</vt:lpstr>
      <vt:lpstr>Office Theme</vt:lpstr>
      <vt:lpstr>Microsoft Learn Student Ambassador</vt:lpstr>
      <vt:lpstr>Problems</vt:lpstr>
      <vt:lpstr>Solution</vt:lpstr>
      <vt:lpstr>PowerPoint Presentation</vt:lpstr>
      <vt:lpstr>PowerPoint Presentation</vt:lpstr>
      <vt:lpstr>PowerPoint Presentation</vt:lpstr>
      <vt:lpstr>Future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 Student Ambassador</dc:title>
  <cp:lastModifiedBy>Om Sharma</cp:lastModifiedBy>
  <cp:revision>12</cp:revision>
  <dcterms:created xsi:type="dcterms:W3CDTF">2022-07-18T11:46:50Z</dcterms:created>
  <dcterms:modified xsi:type="dcterms:W3CDTF">2022-09-29T07:56:00Z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2022-06-30T00:00:00Z</vt:filetime>
  </property>
  <property fmtid="{D5CDD505-2E9C-101B-9397-08002B2CF9AE}" pid="3" name="LastSaved">
    <vt:filetime>2022-07-18T00:00:00Z</vt:filetime>
  </property>
</Properties>
</file>