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9" r:id="rId6"/>
    <p:sldId id="2147468416" r:id="rId7"/>
    <p:sldId id="214746841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10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39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10" Type="http://schemas.openxmlformats.org/officeDocument/2006/relationships/image" Target="../media/image28.svg"/><Relationship Id="rId19" Type="http://schemas.openxmlformats.org/officeDocument/2006/relationships/image" Target="../media/image37.sv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0.sv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8.sv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Relationship Id="rId14" Type="http://schemas.openxmlformats.org/officeDocument/2006/relationships/image" Target="../media/image31.png"/><Relationship Id="rId22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7021" y="2322329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6385" y="2400268"/>
            <a:ext cx="1180147" cy="166469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0" y="319363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2727" y="54962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576717" y="700895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7602" y="3429000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8029" y="1304774"/>
            <a:ext cx="1179919" cy="709839"/>
          </a:xfrm>
          <a:prstGeom prst="rect">
            <a:avLst/>
          </a:prstGeom>
        </p:spPr>
      </p:pic>
      <p:pic>
        <p:nvPicPr>
          <p:cNvPr id="1026" name="Picture 2" descr="Bootstrap">
            <a:extLst>
              <a:ext uri="{FF2B5EF4-FFF2-40B4-BE49-F238E27FC236}">
                <a16:creationId xmlns:a16="http://schemas.microsoft.com/office/drawing/2014/main" id="{934F6655-B139-D901-010D-115FD155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99" y="1158095"/>
            <a:ext cx="1411996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486400" y="398448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752600" y="3137816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52600" y="4761675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265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PowerPoint Presentation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12</cp:revision>
  <dcterms:created xsi:type="dcterms:W3CDTF">2022-07-18T11:46:50Z</dcterms:created>
  <dcterms:modified xsi:type="dcterms:W3CDTF">2022-09-29T09:29:19Z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