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bbccc4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bbccc4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bbccc40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bbccc40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bbccc40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2bbccc40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bbccc40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bbccc40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bbccc40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2bbccc40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bbccc40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2bbccc40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bbccc40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bbccc40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bbccc40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bbccc40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bbccc40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bbccc40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bbccc40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bbccc40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bbccc40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bbccc40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bbccc4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bbccc4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2bbccc40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2bbccc40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bbccc40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2bbccc40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06800" y="1279800"/>
            <a:ext cx="7893000" cy="19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Stabilization of Rigid Body Dynamics by Internal and </a:t>
            </a:r>
            <a:r>
              <a:rPr lang="en" sz="2800"/>
              <a:t>External Torques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Bloch, Krishnaprasad, Marsden, Sanchez de Alvarez</a:t>
            </a:r>
            <a:endParaRPr sz="1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06800" y="3258200"/>
            <a:ext cx="78930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 618 Paper Review Presentation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 Prabhu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Sadananda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7650" y="55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Top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29450" y="4134200"/>
            <a:ext cx="54024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15"/>
              <a:t>The system, which consists of a rigid body with a fixed point moving in a gravitational field, is of sufficiently low dimension that a reasonably thorough analysis is tractable, yet rich enough to possess many interesting features in common with other, more complicated systems.</a:t>
            </a:r>
            <a:endParaRPr sz="12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15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35450"/>
            <a:ext cx="5402401" cy="27433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427" y="759775"/>
            <a:ext cx="2512350" cy="396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729450" y="48150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 E Marsden (1984) Hamiltonian Structures for the Heavy Top and Plasmas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7650" y="3851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Hamiltonian Structure Of The Rigid Body With Three Rotors Under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90675"/>
            <a:ext cx="4057899" cy="5868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550073"/>
            <a:ext cx="4057899" cy="21296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898" y="1690675"/>
            <a:ext cx="3826400" cy="13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1762" y="3115175"/>
            <a:ext cx="3524681" cy="18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7" name="Google Shape;177;p23"/>
          <p:cNvCxnSpPr/>
          <p:nvPr/>
        </p:nvCxnSpPr>
        <p:spPr>
          <a:xfrm>
            <a:off x="4641300" y="1369200"/>
            <a:ext cx="4800" cy="37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Shifts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729450" y="2307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shift in angular motion of the rigid body system in response to external disturbances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Perturbation of the system from stable equilibrium results in periodic motion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Attitude equation:                                       , ^ is the canonical map from real vectors to elements of </a:t>
            </a:r>
            <a:r>
              <a:rPr i="1" lang="en"/>
              <a:t>so(3)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periodic motion of rigid body, it can be shown that the body undergoes a certain amount of net rotation about the angular momentum vector - an </a:t>
            </a:r>
            <a:r>
              <a:rPr lang="en"/>
              <a:t>example</a:t>
            </a:r>
            <a:r>
              <a:rPr lang="en"/>
              <a:t> of attitude drift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an example of </a:t>
            </a:r>
            <a:r>
              <a:rPr i="1" lang="en"/>
              <a:t>geometric phase shift</a:t>
            </a:r>
            <a:r>
              <a:rPr lang="en"/>
              <a:t>, since the shift in phase is acquired over the course of cycles of periodic motion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575" y="2985050"/>
            <a:ext cx="1133475" cy="2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29780" l="0" r="0" t="0"/>
          <a:stretch/>
        </p:blipFill>
        <p:spPr>
          <a:xfrm>
            <a:off x="5442540" y="0"/>
            <a:ext cx="3701461" cy="23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Correcting Attitude Drift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729450" y="2078875"/>
            <a:ext cx="76887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zero total angular momentum case, the attitude drift can be compensated for by using two rotors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spatial angular momentum: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Attitude matrix as a reverse path-ordered exponential: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RHS depends only on traversed path in the space T</a:t>
            </a:r>
            <a:r>
              <a:rPr baseline="30000" lang="en"/>
              <a:t>2</a:t>
            </a:r>
            <a:r>
              <a:rPr lang="en"/>
              <a:t> of rotor angles and not previous angular velocities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325" y="2550625"/>
            <a:ext cx="1928950" cy="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025" y="3021975"/>
            <a:ext cx="4407554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Key Takeaways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paper, we learnt the following: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of rigid bodies using external torques (via gas jets) and internal torques (via rotors/wheels)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</a:t>
            </a:r>
            <a:r>
              <a:rPr lang="en"/>
              <a:t>mechanical</a:t>
            </a:r>
            <a:r>
              <a:rPr lang="en"/>
              <a:t> systems subjected to external forces can be modelled as Hamiltonian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methods of geometric mechanics such as energy-momentum algorithms and energy-Casimir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attitude drift due to perturbations from equilibrium, and how to correct 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4950" y="23151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Thank You!</a:t>
            </a:r>
            <a:endParaRPr b="1"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 sz="1400">
                <a:solidFill>
                  <a:srgbClr val="595959"/>
                </a:solidFill>
              </a:rPr>
              <a:t>Introduction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 sz="1400">
                <a:solidFill>
                  <a:srgbClr val="595959"/>
                </a:solidFill>
              </a:rPr>
              <a:t>Dual Spin Satellite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 sz="1400">
                <a:solidFill>
                  <a:srgbClr val="595959"/>
                </a:solidFill>
              </a:rPr>
              <a:t>Rigid Body With An External Torque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 sz="1400">
                <a:solidFill>
                  <a:srgbClr val="595959"/>
                </a:solidFill>
              </a:rPr>
              <a:t>Recovery of Externally Torqued System And The Heavy Rigid Body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 sz="1400">
                <a:solidFill>
                  <a:srgbClr val="595959"/>
                </a:solidFill>
              </a:rPr>
              <a:t>Heavy Top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 sz="1400">
                <a:solidFill>
                  <a:srgbClr val="595959"/>
                </a:solidFill>
              </a:rPr>
              <a:t>Hamiltonian Structure Of The Rigid Body With Three Rotors Under Feedback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 sz="1400">
                <a:solidFill>
                  <a:srgbClr val="595959"/>
                </a:solidFill>
              </a:rPr>
              <a:t>Phase Shifts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 sz="1400">
                <a:solidFill>
                  <a:srgbClr val="595959"/>
                </a:solidFill>
              </a:rPr>
              <a:t>Correcting Attitude Drift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➔"/>
            </a:pPr>
            <a:r>
              <a:rPr lang="en" sz="1400">
                <a:solidFill>
                  <a:srgbClr val="595959"/>
                </a:solidFill>
              </a:rPr>
              <a:t>Conclusion</a:t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Stabilizing the angular momentum &amp; attitude equations of the rigid body w</a:t>
            </a:r>
            <a:r>
              <a:rPr lang="en" sz="1400">
                <a:solidFill>
                  <a:srgbClr val="595959"/>
                </a:solidFill>
              </a:rPr>
              <a:t>it</a:t>
            </a:r>
            <a:r>
              <a:rPr lang="en" sz="1400"/>
              <a:t>h n</a:t>
            </a:r>
            <a:r>
              <a:rPr lang="en" sz="1400">
                <a:solidFill>
                  <a:srgbClr val="595959"/>
                </a:solidFill>
                <a:highlight>
                  <a:schemeClr val="lt1"/>
                </a:highlight>
              </a:rPr>
              <a:t>≥2 torques</a:t>
            </a:r>
            <a:endParaRPr sz="14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  <a:highlight>
                  <a:schemeClr val="lt1"/>
                </a:highlight>
              </a:rPr>
              <a:t>Plays a pivotal role in areas such as incremental motion planning, space vehicles, etc</a:t>
            </a:r>
            <a:endParaRPr sz="14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  <a:highlight>
                  <a:schemeClr val="lt1"/>
                </a:highlight>
              </a:rPr>
              <a:t>Previous works:</a:t>
            </a:r>
            <a:endParaRPr sz="14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  <a:highlight>
                  <a:schemeClr val="lt1"/>
                </a:highlight>
              </a:rPr>
              <a:t>Arnold and Holm: stability of rigid body with flexible attachment</a:t>
            </a:r>
            <a:endParaRPr sz="13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  <a:highlight>
                  <a:schemeClr val="lt1"/>
                </a:highlight>
              </a:rPr>
              <a:t>Bloch and Marsden: stabilization of rigid body angular momentum equations about middle axis of inertia by external torque (minor or major axis) by energy-Casimir method</a:t>
            </a:r>
            <a:endParaRPr sz="13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  <a:highlight>
                  <a:schemeClr val="lt1"/>
                </a:highlight>
              </a:rPr>
              <a:t>Problem: analyze a rigid body with </a:t>
            </a:r>
            <a:r>
              <a:rPr lang="en" sz="1400">
                <a:solidFill>
                  <a:srgbClr val="595959"/>
                </a:solidFill>
                <a:highlight>
                  <a:schemeClr val="lt1"/>
                </a:highlight>
              </a:rPr>
              <a:t>internal rotors with quadratic feedbacks such that the system is Hamiltonian wrt. a Lie-Poisson bracket  </a:t>
            </a:r>
            <a:endParaRPr sz="1400">
              <a:solidFill>
                <a:srgbClr val="59595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Dual Spin Satellite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Analyzed by Krishnaprasad (1985) and Sanchez de Alvarez (1986)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Direction of a spinning body is fixed unless external torque is applied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to be stabilized so that </a:t>
            </a:r>
            <a:r>
              <a:rPr lang="en" sz="1400"/>
              <a:t>perturbations</a:t>
            </a:r>
            <a:r>
              <a:rPr lang="en" sz="1400"/>
              <a:t> (internal due to motor thrust, or external) do not significantly affect the nominal direction of incremental velocity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Drawbacks of single-spin stabilization wrt. communication efficiency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Attitude spin stabilization - stabilize the axis along the thruster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Gyrostat - asymmetric rotor &amp; platform used to stabilize angular momentum about the </a:t>
            </a:r>
            <a:r>
              <a:rPr lang="en" sz="1400"/>
              <a:t>longitudinal</a:t>
            </a:r>
            <a:r>
              <a:rPr lang="en" sz="1400"/>
              <a:t> spin axis</a:t>
            </a:r>
            <a:endParaRPr sz="1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951" y="660649"/>
            <a:ext cx="1816800" cy="18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 Body With An External Torque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Rigid body equations: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Equations of motion: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system is Hamiltonian wrt. the Lie-Poisson structure</a:t>
            </a:r>
            <a:r>
              <a:rPr lang="en" sz="1400">
                <a:solidFill>
                  <a:srgbClr val="595959"/>
                </a:solidFill>
                <a:highlight>
                  <a:schemeClr val="lt1"/>
                </a:highlight>
              </a:rPr>
              <a:t> </a:t>
            </a:r>
            <a:endParaRPr sz="1400">
              <a:solidFill>
                <a:srgbClr val="595959"/>
              </a:solidFill>
              <a:highlight>
                <a:schemeClr val="lt1"/>
              </a:highlight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825" y="1781538"/>
            <a:ext cx="1619400" cy="14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2249113"/>
            <a:ext cx="1533389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2825" y="3290788"/>
            <a:ext cx="1619400" cy="77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8975" y="3432113"/>
            <a:ext cx="3054282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6100" y="4066275"/>
            <a:ext cx="2561025" cy="2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 Body With An External Torque (contd.)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obtained equations of motion are the generalized Euler equations for the Lie group: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corresponding Eulerian form is:                                              , where </a:t>
            </a:r>
            <a:r>
              <a:rPr b="1" lang="en">
                <a:solidFill>
                  <a:srgbClr val="595959"/>
                </a:solidFill>
                <a:highlight>
                  <a:schemeClr val="lt1"/>
                </a:highlight>
              </a:rPr>
              <a:t>Λ</a:t>
            </a:r>
            <a:r>
              <a:rPr baseline="-25000" lang="en">
                <a:solidFill>
                  <a:srgbClr val="595959"/>
                </a:solidFill>
                <a:highlight>
                  <a:schemeClr val="lt1"/>
                </a:highlight>
              </a:rPr>
              <a:t>Σ </a:t>
            </a:r>
            <a:r>
              <a:rPr lang="en">
                <a:solidFill>
                  <a:srgbClr val="595959"/>
                </a:solidFill>
                <a:highlight>
                  <a:schemeClr val="lt1"/>
                </a:highlight>
              </a:rPr>
              <a:t>is the Poisson tensor. Stability is proved by determining a suitable Lyapunov function using energy-Casimir method.</a:t>
            </a:r>
            <a:endParaRPr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">
                <a:solidFill>
                  <a:srgbClr val="595959"/>
                </a:solidFill>
                <a:highlight>
                  <a:schemeClr val="lt1"/>
                </a:highlight>
              </a:rPr>
              <a:t>Energy-Casimir method: a technique gives a </a:t>
            </a:r>
            <a:r>
              <a:rPr lang="en">
                <a:solidFill>
                  <a:srgbClr val="595959"/>
                </a:solidFill>
                <a:highlight>
                  <a:schemeClr val="lt1"/>
                </a:highlight>
              </a:rPr>
              <a:t>sufficient condition for stability of Hamiltonian systems through minimization of energy</a:t>
            </a:r>
            <a:endParaRPr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">
                <a:solidFill>
                  <a:srgbClr val="595959"/>
                </a:solidFill>
                <a:highlight>
                  <a:schemeClr val="lt1"/>
                </a:highlight>
              </a:rPr>
              <a:t>Casimir functions: functions that commute with every other dynamic variable</a:t>
            </a:r>
            <a:endParaRPr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">
                <a:solidFill>
                  <a:srgbClr val="595959"/>
                </a:solidFill>
                <a:highlight>
                  <a:schemeClr val="lt1"/>
                </a:highlight>
              </a:rPr>
              <a:t>Rigid body system with feedback                                        can be proved to be stable about the relative equilibrium (0, </a:t>
            </a:r>
            <a:r>
              <a:rPr i="1" lang="en">
                <a:solidFill>
                  <a:srgbClr val="595959"/>
                </a:solidFill>
                <a:highlight>
                  <a:schemeClr val="lt1"/>
                </a:highlight>
              </a:rPr>
              <a:t>M</a:t>
            </a:r>
            <a:r>
              <a:rPr lang="en">
                <a:solidFill>
                  <a:srgbClr val="595959"/>
                </a:solidFill>
                <a:highlight>
                  <a:schemeClr val="lt1"/>
                </a:highlight>
              </a:rPr>
              <a:t>, 0)</a:t>
            </a:r>
            <a:endParaRPr>
              <a:solidFill>
                <a:srgbClr val="595959"/>
              </a:solidFill>
              <a:highlight>
                <a:schemeClr val="lt1"/>
              </a:highlight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000" y="2522638"/>
            <a:ext cx="2860000" cy="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475" y="2909575"/>
            <a:ext cx="1384100" cy="2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425" y="4239000"/>
            <a:ext cx="1224501" cy="20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of Externally Torqued System And The Heavy Rigid Body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352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he fact that the system with external torque feedback has</a:t>
            </a:r>
            <a:r>
              <a:rPr b="1" lang="en" sz="1800"/>
              <a:t> conserved quantities</a:t>
            </a:r>
            <a:r>
              <a:rPr lang="en" sz="1800"/>
              <a:t> and </a:t>
            </a:r>
            <a:r>
              <a:rPr b="1" lang="en" sz="1800"/>
              <a:t>a Lie-Poisson structure</a:t>
            </a:r>
            <a:r>
              <a:rPr lang="en" sz="1800"/>
              <a:t>, leads one to ask if there is a mechanical extension of the system to larger system </a:t>
            </a:r>
            <a:r>
              <a:rPr lang="en" sz="1800" u="sng"/>
              <a:t>where the closed loop dynamics is realized by an internal torque feedback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his section shows that such a mechanical extension does indeed exist-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</a:t>
            </a:r>
            <a:r>
              <a:rPr b="1" lang="en" sz="1800"/>
              <a:t>a rigid body carrying three symmetric rotors with associated internal torques.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6450"/>
            <a:ext cx="3169700" cy="11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0"/>
          <p:cNvSpPr txBox="1"/>
          <p:nvPr/>
        </p:nvSpPr>
        <p:spPr>
          <a:xfrm>
            <a:off x="152400" y="1226850"/>
            <a:ext cx="441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Lagrangian (kinetic energy) of the free system is the total kinetic energy of the body plus the total kinetic energy of the rotor,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52400" y="3167025"/>
            <a:ext cx="44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Legendre transform, the conjugate momenta are: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31700"/>
            <a:ext cx="3261747" cy="119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454" y="1458525"/>
            <a:ext cx="4076271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0"/>
          <p:cNvSpPr txBox="1"/>
          <p:nvPr/>
        </p:nvSpPr>
        <p:spPr>
          <a:xfrm>
            <a:off x="4836138" y="714375"/>
            <a:ext cx="40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equations of motion with internal torques (controls) u in the rotors are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7650" y="2667000"/>
            <a:ext cx="33242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1450" y="3183675"/>
            <a:ext cx="3552825" cy="666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0"/>
          <p:cNvSpPr txBox="1"/>
          <p:nvPr/>
        </p:nvSpPr>
        <p:spPr>
          <a:xfrm>
            <a:off x="4863288" y="3926625"/>
            <a:ext cx="421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3.1. There is a choice of internal torque feedback u(pi, l) such that the body dynamics in the system (3.7)-(3.8) are precisely those of system (2.3) (with external torque feedback).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836150" y="2273550"/>
            <a:ext cx="21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Change of Variables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20"/>
          <p:cNvCxnSpPr/>
          <p:nvPr/>
        </p:nvCxnSpPr>
        <p:spPr>
          <a:xfrm>
            <a:off x="4505600" y="512475"/>
            <a:ext cx="12000" cy="46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6450" y="865938"/>
            <a:ext cx="1740173" cy="2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6450" y="581973"/>
            <a:ext cx="1740175" cy="18317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52400" y="449650"/>
            <a:ext cx="209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Configuration Space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Locked inertia tensor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7650" y="1387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now the following interesting 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m = pi + l as before and take as controls u'(pi, 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25" y="1387350"/>
            <a:ext cx="3295125" cy="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375" y="2819400"/>
            <a:ext cx="46672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2310075" y="3643825"/>
            <a:ext cx="1321500" cy="238200"/>
          </a:xfrm>
          <a:prstGeom prst="rect">
            <a:avLst/>
          </a:prstGeom>
          <a:solidFill>
            <a:srgbClr val="F2FF5B">
              <a:alpha val="4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