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1938e1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1938e1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1938e1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1938e1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344233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344233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8d03b09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8d03b0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344233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344233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344233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344233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344233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344233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1938e1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1938e1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8d03b0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18d03b0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8d03b0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18d03b0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344233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344233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8d03b09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8d03b09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8d03b09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8d03b09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8d03b09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8d03b09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8d03b09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8d03b09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8d03b09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8d03b09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344233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344233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8d03b0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8d03b0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1938e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1938e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oradnejad/ColBERT-Using-BERT-Sentence-Embedding-for-Humor-Detection" TargetMode="External"/><Relationship Id="rId4" Type="http://schemas.openxmlformats.org/officeDocument/2006/relationships/hyperlink" Target="https://github.com/stanford-futuredata/ColBERT" TargetMode="External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tanford-futuredata/ColBERT" TargetMode="External"/><Relationship Id="rId4" Type="http://schemas.openxmlformats.org/officeDocument/2006/relationships/hyperlink" Target="https://github.com/Moradnejad/ColBERT-Using-BERT-Sentence-Embedding-for-Humor-Dete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33075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2"/>
                </a:solidFill>
              </a:rPr>
              <a:t>IE 643: COURSE PROJECT</a:t>
            </a:r>
            <a:endParaRPr b="1" sz="45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165650"/>
            <a:ext cx="8520600" cy="17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Team YOLO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Gopalan Iyengar (19D170009)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Prabhu (19D170018)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1586550"/>
            <a:ext cx="812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ColBERT: Using BERT Sentence Embedding for</a:t>
            </a:r>
            <a:endParaRPr sz="2600" u="sng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Humor Detection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PROPOSED METHOD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94152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Text is separated into sentences and tokenized individually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BERT sentence embedding to embed the entire text as well as individual sentences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BERT sentence embedding for individual sentences is fed into parallel hidden layers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Extraction of mid-level features (e.g. context, sentence type, keywords, etc)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Output for each sentence is a vector of size 20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BERT sentence embedding for the whole text is fed into the hidden layers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Detect relationships between sentences and examine word-level connections within the text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Output is a vector of size 60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Three sequential layers combine the output of all previous paths of hidden layers to predict the final output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2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PROPOSED METHOD - ILLUSTRATION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2629" l="0" r="0" t="0"/>
          <a:stretch/>
        </p:blipFill>
        <p:spPr>
          <a:xfrm>
            <a:off x="1172525" y="942613"/>
            <a:ext cx="6798950" cy="37204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OUTLINE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907200"/>
            <a:ext cx="85206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STATEMENT: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Overview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Literature Review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DETAILS: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Viewpoint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Structure of Humor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Proposed Method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lt2"/>
                </a:solidFill>
              </a:rPr>
              <a:t>PAPER IMPLEMENTATION: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Data Processing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Technical Details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STATUS OF WORK: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Result Replication Status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Modifications Proposed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IMPLEMENTATION - Data Processing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820950"/>
            <a:ext cx="82674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Two different datasets collected: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</a:rPr>
              <a:t>News Dataset-</a:t>
            </a:r>
            <a:r>
              <a:rPr lang="en">
                <a:solidFill>
                  <a:schemeClr val="lt1"/>
                </a:solidFill>
              </a:rPr>
              <a:t> 200,853 headlines scraped from the Huffington Post, across multiple categories. Acts as the source of formal text/non-humorous data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</a:rPr>
              <a:t>Jokes Dataset-</a:t>
            </a:r>
            <a:r>
              <a:rPr lang="en">
                <a:solidFill>
                  <a:schemeClr val="lt1"/>
                </a:solidFill>
              </a:rPr>
              <a:t>  231,657 short jokes collected from r/jokes, r/cleanjokes subreddits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Pre-Processing Steps: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</a:rPr>
              <a:t>Duplicate removal</a:t>
            </a:r>
            <a:r>
              <a:rPr lang="en">
                <a:solidFill>
                  <a:schemeClr val="lt1"/>
                </a:solidFill>
              </a:rPr>
              <a:t> from both datasets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Analysis of </a:t>
            </a:r>
            <a:r>
              <a:rPr lang="en" u="sng">
                <a:solidFill>
                  <a:schemeClr val="lt1"/>
                </a:solidFill>
              </a:rPr>
              <a:t>distribution of character length and number of words</a:t>
            </a:r>
            <a:r>
              <a:rPr lang="en">
                <a:solidFill>
                  <a:schemeClr val="lt1"/>
                </a:solidFill>
              </a:rPr>
              <a:t> in both datasets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</a:rPr>
              <a:t>Selective filtering</a:t>
            </a:r>
            <a:r>
              <a:rPr lang="en">
                <a:solidFill>
                  <a:schemeClr val="lt1"/>
                </a:solidFill>
              </a:rPr>
              <a:t> to bring both datasets to a similar distribution, the filter criterion being 30-100 characters and 10-18 words per data entry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Conversion of data entries from </a:t>
            </a:r>
            <a:r>
              <a:rPr lang="en" u="sng">
                <a:solidFill>
                  <a:schemeClr val="lt1"/>
                </a:solidFill>
              </a:rPr>
              <a:t>‘Title Case’ format to ‘Sentence case’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in the News Dataset to match </a:t>
            </a:r>
            <a:r>
              <a:rPr lang="en">
                <a:solidFill>
                  <a:schemeClr val="lt1"/>
                </a:solidFill>
              </a:rPr>
              <a:t>the Jokes Dataset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Contractions expanded (isn’t       is not), and punctuations and special characters cleaned.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lt1"/>
                </a:solidFill>
              </a:rPr>
              <a:t>Random selection of 100,000 entries from each set and combination</a:t>
            </a:r>
            <a:r>
              <a:rPr lang="en">
                <a:solidFill>
                  <a:schemeClr val="lt1"/>
                </a:solidFill>
              </a:rPr>
              <a:t> into the ‘ColBERT Dataset’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>
            <a:off x="3576375" y="3988250"/>
            <a:ext cx="251100" cy="1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IMPLEMENTATION - Data Processing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820950"/>
            <a:ext cx="85206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 few statistics about the ColBERT Dataset</a:t>
            </a:r>
            <a:r>
              <a:rPr lang="en" sz="1600">
                <a:solidFill>
                  <a:schemeClr val="lt1"/>
                </a:solidFill>
              </a:rPr>
              <a:t>:</a:t>
            </a:r>
            <a:r>
              <a:rPr lang="en" sz="1600">
                <a:solidFill>
                  <a:schemeClr val="lt1"/>
                </a:solidFill>
              </a:rPr>
              <a:t> The dataset is well balanced, homogenous and much larger that previously used datasets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There is no significant correlation between the target (humor label) and: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Character Count: </a:t>
            </a:r>
            <a:r>
              <a:rPr b="1" lang="en">
                <a:solidFill>
                  <a:schemeClr val="lt1"/>
                </a:solidFill>
              </a:rPr>
              <a:t>+0.09</a:t>
            </a:r>
            <a:r>
              <a:rPr lang="en">
                <a:solidFill>
                  <a:schemeClr val="lt1"/>
                </a:solidFill>
              </a:rPr>
              <a:t> measured correlation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Sentiment Polarity: </a:t>
            </a:r>
            <a:r>
              <a:rPr b="1" lang="en">
                <a:solidFill>
                  <a:schemeClr val="lt1"/>
                </a:solidFill>
              </a:rPr>
              <a:t>-0.09</a:t>
            </a:r>
            <a:r>
              <a:rPr lang="en">
                <a:solidFill>
                  <a:schemeClr val="lt1"/>
                </a:solidFill>
              </a:rPr>
              <a:t> measured correlation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Sentiment Subjectivity: </a:t>
            </a:r>
            <a:r>
              <a:rPr b="1" lang="en">
                <a:solidFill>
                  <a:schemeClr val="lt1"/>
                </a:solidFill>
              </a:rPr>
              <a:t>+0.02</a:t>
            </a:r>
            <a:r>
              <a:rPr lang="en">
                <a:solidFill>
                  <a:schemeClr val="lt1"/>
                </a:solidFill>
              </a:rPr>
              <a:t> measured correlation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25" y="1624912"/>
            <a:ext cx="7447149" cy="1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IMPLEMENTATION - Technical Details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820950"/>
            <a:ext cx="82674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MODEL USED TO OBTAIN SENTENCE</a:t>
            </a:r>
            <a:r>
              <a:rPr lang="en" sz="1600" u="sng">
                <a:solidFill>
                  <a:schemeClr val="lt1"/>
                </a:solidFill>
              </a:rPr>
              <a:t> EMBEDDINGS: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Pre-trained BERT</a:t>
            </a:r>
            <a:r>
              <a:rPr baseline="-25000" lang="en" sz="1600">
                <a:solidFill>
                  <a:schemeClr val="lt1"/>
                </a:solidFill>
              </a:rPr>
              <a:t>BASE</a:t>
            </a:r>
            <a:r>
              <a:rPr lang="en" sz="1600">
                <a:solidFill>
                  <a:schemeClr val="lt1"/>
                </a:solidFill>
              </a:rPr>
              <a:t> model with 12 layers, 768-hidden, 12-heads, 110M parameters, which is pre-trained on lower-cased English text (uncased)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BERT TOKENIZER:</a:t>
            </a:r>
            <a:r>
              <a:rPr lang="en" sz="1600">
                <a:solidFill>
                  <a:schemeClr val="lt1"/>
                </a:solidFill>
              </a:rPr>
              <a:t> The pre-processed data is fed into the tokenizer with maximum sequence length of 100 characters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EMBEDDINGS:</a:t>
            </a:r>
            <a:r>
              <a:rPr lang="en" sz="1600">
                <a:solidFill>
                  <a:schemeClr val="lt1"/>
                </a:solidFill>
              </a:rPr>
              <a:t> The tokens are input into the BERT Model with vector size of 768, to obtain the sentence embeddings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TRAINING:</a:t>
            </a:r>
            <a:r>
              <a:rPr lang="en" sz="1600">
                <a:solidFill>
                  <a:schemeClr val="lt1"/>
                </a:solidFill>
              </a:rPr>
              <a:t> Only the subsequent 8-layered neural network is trained on the sentence embeddings obtained from BERT on 80% of the ColBERT Dataset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PROGRAMMING:</a:t>
            </a:r>
            <a:r>
              <a:rPr lang="en" sz="1600">
                <a:solidFill>
                  <a:schemeClr val="lt1"/>
                </a:solidFill>
              </a:rPr>
              <a:t> Language used is Python, utilized libraries include HuggingFace for BERT modules, and TensorFlow/Keras for the neural network modules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IMPLEMENTATION - Technical Details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696250"/>
            <a:ext cx="82674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COMPARISON AGAINST BASELINES:</a:t>
            </a:r>
            <a:r>
              <a:rPr lang="en" sz="1500">
                <a:solidFill>
                  <a:schemeClr val="lt1"/>
                </a:solidFill>
              </a:rPr>
              <a:t> All baseline comparisons are made after 5 </a:t>
            </a:r>
            <a:r>
              <a:rPr lang="en" sz="1500">
                <a:solidFill>
                  <a:schemeClr val="lt1"/>
                </a:solidFill>
              </a:rPr>
              <a:t>epochs</a:t>
            </a:r>
            <a:r>
              <a:rPr lang="en" sz="1500">
                <a:solidFill>
                  <a:schemeClr val="lt1"/>
                </a:solidFill>
              </a:rPr>
              <a:t> of training on the designated training set (80% of the ColBERT Dataset)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Decision Trees, SVMs, XGBoost and Multinomial Naive Bayes models used traditional word tokenizers such as CountVectorizer, and TfidfVectorizer. XGBoost is one of the latest, and most optimized classification algorithms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Models which use </a:t>
            </a:r>
            <a:r>
              <a:rPr lang="en" sz="1500" u="sng">
                <a:solidFill>
                  <a:schemeClr val="lt1"/>
                </a:solidFill>
              </a:rPr>
              <a:t>sentence embeddings,</a:t>
            </a:r>
            <a:r>
              <a:rPr lang="en" sz="1500">
                <a:solidFill>
                  <a:schemeClr val="lt1"/>
                </a:solidFill>
              </a:rPr>
              <a:t> i.e. XLNet and ColBERT consistently outperform traditional word representations by a huge margin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ColBERT (110M parameters, 8 layers) outperforms XLNet-Large (340M parameters, 24 layers), due to more </a:t>
            </a:r>
            <a:r>
              <a:rPr lang="en" sz="1500" u="sng">
                <a:solidFill>
                  <a:schemeClr val="lt1"/>
                </a:solidFill>
              </a:rPr>
              <a:t>effective utilization of the inherent linguistic structure of humour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12" y="1334675"/>
            <a:ext cx="5682575" cy="1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OUTLINE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907200"/>
            <a:ext cx="85206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STATEMENT: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Overview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Literature Review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DETAILS: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Viewpoint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Structure of Humor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Proposed Method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PAPER IMPLEMENTATION: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Data Processing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lt2"/>
                </a:solidFill>
              </a:rPr>
              <a:t>STATUS OF WORK: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Result Replication Status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Modifications Proposed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TEAM: RESULT REPLICATION STATUS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35500" y="1000075"/>
            <a:ext cx="86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Browsed the links and papers on the following GitHub repositories to gain a better understanding of the ColBERT model: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https://github.com/Moradnejad/ColBERT-Using-BERT-Sentence-Embedding-for-Humor-Detection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Used a pre-trained model to load data from a standard dataset, predict the classification output and record a summary of the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https://github.com/stanford-futuredata/ColBERT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Studied the documentation on how to train the ColBERT model on a custom dataset for future implementation within the course project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088" y="2988350"/>
            <a:ext cx="7119825" cy="7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MODIFICATIONS PROPOSED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In place of the fully connected/dense layers in the neural network </a:t>
            </a:r>
            <a:r>
              <a:rPr lang="en">
                <a:solidFill>
                  <a:schemeClr val="lt1"/>
                </a:solidFill>
              </a:rPr>
              <a:t>succeeding</a:t>
            </a:r>
            <a:r>
              <a:rPr lang="en">
                <a:solidFill>
                  <a:schemeClr val="lt1"/>
                </a:solidFill>
              </a:rPr>
              <a:t> BERT, we can implement convolutional layers. This will probably improve the c</a:t>
            </a:r>
            <a:r>
              <a:rPr lang="en">
                <a:solidFill>
                  <a:schemeClr val="lt1"/>
                </a:solidFill>
              </a:rPr>
              <a:t>apability of </a:t>
            </a:r>
            <a:r>
              <a:rPr lang="en">
                <a:solidFill>
                  <a:schemeClr val="lt1"/>
                </a:solidFill>
              </a:rPr>
              <a:t>recognizing features from the embeddings.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13" y="2379800"/>
            <a:ext cx="8085974" cy="2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OUTLINE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907200"/>
            <a:ext cx="85206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lt2"/>
                </a:solidFill>
              </a:rPr>
              <a:t>PROBLEM STATEMENT: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Overview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Technical Details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Literature Review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DETAILS: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Viewpoint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Structure of Humor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Proposed Method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PAPER IMPLEMENTATION: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Data Processing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STATUS OF WORK: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Result Replication Status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Modifications Proposed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173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REFERENCES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746475"/>
            <a:ext cx="8520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Research Papers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ColBERT: Using BERT Sentence Embedding for Humor Detection (Issa Annamoradnejad, Gohar Zoghi)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Human Recognition Using Deep Learning (Chen and Soo, 2018)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Humor Detection: A Transformer Gets the Last Laugh (Weller and Seppi, 2019)</a:t>
            </a:r>
            <a:endParaRPr sz="1600">
              <a:solidFill>
                <a:schemeClr val="lt1"/>
              </a:solidFill>
            </a:endParaRPr>
          </a:p>
          <a:p>
            <a:pPr indent="-3441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Char char="●"/>
            </a:pPr>
            <a:r>
              <a:rPr lang="en" sz="1820">
                <a:solidFill>
                  <a:schemeClr val="lt1"/>
                </a:solidFill>
              </a:rPr>
              <a:t>GitHub Repositories </a:t>
            </a:r>
            <a:endParaRPr sz="1820">
              <a:solidFill>
                <a:schemeClr val="lt1"/>
              </a:solidFill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Char char="○"/>
            </a:pPr>
            <a:r>
              <a:rPr lang="en" sz="162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https://github.com/stanford-futuredata/ColBERT</a:t>
            </a:r>
            <a:endParaRPr sz="1620">
              <a:solidFill>
                <a:schemeClr val="lt2"/>
              </a:solidFill>
            </a:endParaRPr>
          </a:p>
          <a:p>
            <a:pPr indent="-3314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Char char="○"/>
            </a:pPr>
            <a:r>
              <a:rPr lang="en" sz="162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https://github.com/Moradnejad/ColBERT-Using-BERT-Sentence-Embedding-for-Humor-Detection</a:t>
            </a:r>
            <a:r>
              <a:rPr lang="en" sz="1620">
                <a:solidFill>
                  <a:schemeClr val="lt2"/>
                </a:solidFill>
              </a:rPr>
              <a:t> </a:t>
            </a:r>
            <a:endParaRPr sz="1620">
              <a:solidFill>
                <a:schemeClr val="lt2"/>
              </a:solidFill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20"/>
              <a:buChar char="●"/>
            </a:pPr>
            <a:r>
              <a:rPr lang="en" sz="1620">
                <a:solidFill>
                  <a:schemeClr val="accent6"/>
                </a:solidFill>
              </a:rPr>
              <a:t>Disclaimer: The work presented in this document are in no way the work of Om Prabhu and/or Gopalan Iyengar, unless explicitly specified (Work Status Section). </a:t>
            </a:r>
            <a:endParaRPr sz="162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PROBLEM STATEMENT : Overview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 u="sng">
                <a:solidFill>
                  <a:schemeClr val="lt1"/>
                </a:solidFill>
              </a:rPr>
              <a:t>Objective:</a:t>
            </a:r>
            <a:r>
              <a:rPr lang="en" sz="1600">
                <a:solidFill>
                  <a:schemeClr val="lt1"/>
                </a:solidFill>
              </a:rPr>
              <a:t> Detection of humor in a given sample of text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 u="sng">
                <a:solidFill>
                  <a:schemeClr val="lt1"/>
                </a:solidFill>
              </a:rPr>
              <a:t>Motivation:</a:t>
            </a:r>
            <a:r>
              <a:rPr lang="en" sz="1600">
                <a:solidFill>
                  <a:schemeClr val="lt1"/>
                </a:solidFill>
              </a:rPr>
              <a:t> Authors describe a futuristic chat-bot similar to the bot TARS in the movie Interstellar (2014), alluding to the bot’s adjustable ‘humor used in conversation’ setting to the need for a model which can accurately determine the existence and/or level of humor in digital text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 u="sng">
                <a:solidFill>
                  <a:schemeClr val="lt1"/>
                </a:solidFill>
              </a:rPr>
              <a:t>Background:</a:t>
            </a:r>
            <a:r>
              <a:rPr lang="en" sz="1600">
                <a:solidFill>
                  <a:schemeClr val="lt1"/>
                </a:solidFill>
              </a:rPr>
              <a:t> For decades, machine learning researchers have been trying to develop language prediction/analysis tools using different models. One of the main objectives of these has been ‘sentiment analysis’, i.e. understanding the emotion behind a set of spoken/written text, in order to better model human-computer relations. One of the most researched ‘sentiments’ has been humor, and ColBERT is currently one of the few SOTA models for humor detection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PROBLEM STATEMENT : Technical Details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View and encode each sentence separately to capture the linguistic structure of humor in a proper way. [SENTENCES       EMBEDDINGS]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Implementation of the BERT model to encode text into sentence embeddings to input into an 8-layered neural network. [EMBEDDINGS       MODEL       HUMOR DETECTION]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Going beyond existing datasets, which use a combination of informal jokes (positives) and formal texts (negatives), and develop a unified dataset: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Since they are of different types, their sentence structure is inherently different.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Filter data based on character and word length to ensure a similar distribution between the positives and negatives in the dataset.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Using dissimilar/incompatible data would make the model work, but unable to understand the underlying structure of humor.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3556250" y="1677675"/>
            <a:ext cx="2814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5193725" y="2270400"/>
            <a:ext cx="2814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6238475" y="2270400"/>
            <a:ext cx="2814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3800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2"/>
                </a:solidFill>
              </a:rPr>
              <a:t>LITERATURE REVIEW - 1</a:t>
            </a:r>
            <a:endParaRPr b="1" sz="222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2"/>
                </a:solidFill>
              </a:rPr>
              <a:t>Humor Recognition Using Deep Learning (Chen and Soo, 2018)</a:t>
            </a:r>
            <a:endParaRPr b="1" sz="2220">
              <a:solidFill>
                <a:schemeClr val="lt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66225"/>
            <a:ext cx="85206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Datasets Used:</a:t>
            </a:r>
            <a:endParaRPr sz="1600" u="sng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16000 One-Liners - collection of humorous one-liners and formal writing resources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Pun Of The Day - Created by Yang et al. (2015)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Short Jokes - Open database on a Kaggle project - approx. 230,000 jokes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PTT Jokes - terminal-based bulletin board system for Chinese humor samples</a:t>
            </a:r>
            <a:endParaRPr sz="15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Model:</a:t>
            </a:r>
            <a:r>
              <a:rPr lang="en" sz="1600">
                <a:solidFill>
                  <a:schemeClr val="lt1"/>
                </a:solidFill>
              </a:rPr>
              <a:t> Convolutional Neural Network (CNN), with two factors F (increase of filter size) and HN (number of highway layers to train deep networks)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Observations &amp; Results: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CNN + F + HN model gives highest accuracy as well as F1-Score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Model performs better in comparison to previous works - Word2Vec + HCF (by Yang et al.) and other CNN implementations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Recognition accuracy is above 90% for English as well as Chinese humor samples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9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Datasets Used:</a:t>
            </a:r>
            <a:endParaRPr sz="1600" u="sng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Reddit Dataset - Collected by authors -  13884 unfunny jokes and 2025 funny jokes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Short Jokes - Available on Kaggle, modified by authors - approx. 230,000 jokes</a:t>
            </a:r>
            <a:endParaRPr sz="1500">
              <a:solidFill>
                <a:schemeClr val="lt1"/>
              </a:solidFill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lphaUcPeriod"/>
            </a:pPr>
            <a:r>
              <a:rPr lang="en" sz="1500">
                <a:solidFill>
                  <a:schemeClr val="lt1"/>
                </a:solidFill>
              </a:rPr>
              <a:t>Pun Of The Day - Created by Yang et al. (2015) - 16001 pun sentences and 16002 not-pun sentences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Model:</a:t>
            </a:r>
            <a:r>
              <a:rPr lang="en" sz="1600">
                <a:solidFill>
                  <a:schemeClr val="lt1"/>
                </a:solidFill>
              </a:rPr>
              <a:t> BERT (Devlin et al., 2018), 2e-5 learning rate, max sequence length 128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Training:</a:t>
            </a:r>
            <a:r>
              <a:rPr lang="en" sz="1600">
                <a:solidFill>
                  <a:schemeClr val="lt1"/>
                </a:solidFill>
              </a:rPr>
              <a:t> Training the model for 7 epochs on the Reddit dataset, applying selective sampling for train-validation-test split to make each of these 50-50 balanced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 u="sng">
                <a:solidFill>
                  <a:schemeClr val="lt1"/>
                </a:solidFill>
              </a:rPr>
              <a:t>Results:</a:t>
            </a:r>
            <a:r>
              <a:rPr lang="en" sz="1600">
                <a:solidFill>
                  <a:schemeClr val="lt1"/>
                </a:solidFill>
              </a:rPr>
              <a:t> Better performance than measured baselines: average human detection accuracy, and CNN implementation (Chen and Lee), on all the datasets, based on most performance metrics, such as accuracy, F1 score, precision and recall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8377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2"/>
                </a:solidFill>
              </a:rPr>
              <a:t>LITERATURE REVIEW</a:t>
            </a:r>
            <a:r>
              <a:rPr b="1" lang="en" sz="2220">
                <a:solidFill>
                  <a:schemeClr val="lt2"/>
                </a:solidFill>
              </a:rPr>
              <a:t> - 2</a:t>
            </a:r>
            <a:endParaRPr b="1" sz="222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2"/>
                </a:solidFill>
              </a:rPr>
              <a:t>Humor Detection: A Transformer Gets the Last Laugh (Weller and Seppi, 2019)</a:t>
            </a:r>
            <a:endParaRPr b="1" sz="222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OUTLINE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07200"/>
            <a:ext cx="85206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PROBLEM STATEMENT: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Overview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Literature Review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 u="sng">
                <a:solidFill>
                  <a:schemeClr val="lt2"/>
                </a:solidFill>
              </a:rPr>
              <a:t>PROBLEM DETAILS:</a:t>
            </a:r>
            <a:r>
              <a:rPr lang="en" sz="1500">
                <a:solidFill>
                  <a:schemeClr val="lt2"/>
                </a:solidFill>
              </a:rPr>
              <a:t> 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Technical Viewpoint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Structure of Humor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Proposed Method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PAPER IMPLEMENTATION: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Data Processing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Technical Details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u="sng">
                <a:solidFill>
                  <a:schemeClr val="lt1"/>
                </a:solidFill>
              </a:rPr>
              <a:t>STATUS OF WORK: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Result Replication Status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Modifications Proposed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PROBLEM DETAILS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4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Technical Viewpoint:</a:t>
            </a:r>
            <a:r>
              <a:rPr lang="en" sz="1600">
                <a:solidFill>
                  <a:schemeClr val="lt1"/>
                </a:solidFill>
              </a:rPr>
              <a:t> Supervised binary classifier that takes a string as an input and determines if it is humorous or not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End goal is not only to make the model function (as many previous works have done before), but to make it understand the underlying features that make a text humorous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This would not only reduce false positives &amp; true negatives, but also make the model perform with much better accuracy with real-life data that may be vastly different from that in the dataset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u="sng">
                <a:solidFill>
                  <a:schemeClr val="lt1"/>
                </a:solidFill>
              </a:rPr>
              <a:t>Data:</a:t>
            </a:r>
            <a:r>
              <a:rPr lang="en" sz="1600">
                <a:solidFill>
                  <a:schemeClr val="lt1"/>
                </a:solidFill>
              </a:rPr>
              <a:t> Training set must be inclusive of several types of humor (one-liners, puns, punchlines, etc)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Requires deep </a:t>
            </a:r>
            <a:r>
              <a:rPr lang="en">
                <a:solidFill>
                  <a:schemeClr val="lt1"/>
                </a:solidFill>
              </a:rPr>
              <a:t>study</a:t>
            </a:r>
            <a:r>
              <a:rPr lang="en">
                <a:solidFill>
                  <a:schemeClr val="lt1"/>
                </a:solidFill>
              </a:rPr>
              <a:t> of works in the field of linguistics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Create a fresh dataset with 200,000 labelled, equally distributed short texts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PROBLEM DETAILS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981900"/>
            <a:ext cx="85206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Based on semantic theory of humor, a necessary condition is that </a:t>
            </a:r>
            <a:r>
              <a:rPr lang="en" sz="1400">
                <a:solidFill>
                  <a:schemeClr val="lt1"/>
                </a:solidFill>
              </a:rPr>
              <a:t>a</a:t>
            </a:r>
            <a:r>
              <a:rPr lang="en" sz="1600">
                <a:solidFill>
                  <a:schemeClr val="lt1"/>
                </a:solidFill>
              </a:rPr>
              <a:t> text must have two distinct related scripts that are opposite in nature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Based on this, the classification model is modified as follows: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Proposed neural network structure includes parallel path to analyse the text as a whole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Also includes several other paths in the form of hidden layers to extract latent features from each sentence</a:t>
            </a:r>
            <a:endParaRPr b="1" sz="5500" u="sng">
              <a:solidFill>
                <a:schemeClr val="lt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862" y="1796500"/>
            <a:ext cx="5268274" cy="15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