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9"/>
  </p:notesMasterIdLst>
  <p:sldIdLst>
    <p:sldId id="256" r:id="rId2"/>
    <p:sldId id="264" r:id="rId3"/>
    <p:sldId id="266" r:id="rId4"/>
    <p:sldId id="258" r:id="rId5"/>
    <p:sldId id="262" r:id="rId6"/>
    <p:sldId id="267" r:id="rId7"/>
    <p:sldId id="265" r:id="rId8"/>
  </p:sldIdLst>
  <p:sldSz cx="14630400" cy="8229600"/>
  <p:notesSz cx="8229600" cy="1463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A6AB2B-8AB2-4787-947A-84AACEFE9119}" v="59" dt="2024-08-29T04:14:34.0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41" autoAdjust="0"/>
  </p:normalViewPr>
  <p:slideViewPr>
    <p:cSldViewPr snapToGrid="0" snapToObjects="1">
      <p:cViewPr>
        <p:scale>
          <a:sx n="50" d="100"/>
          <a:sy n="50" d="100"/>
        </p:scale>
        <p:origin x="1450" y="37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japatiom276@outlook.com" userId="47abd2343dd2cbfa" providerId="LiveId" clId="{B5A6AB2B-8AB2-4787-947A-84AACEFE9119}"/>
    <pc:docChg chg="custSel modSld">
      <pc:chgData name="prajapatiom276@outlook.com" userId="47abd2343dd2cbfa" providerId="LiveId" clId="{B5A6AB2B-8AB2-4787-947A-84AACEFE9119}" dt="2024-08-29T04:14:34.003" v="66" actId="20577"/>
      <pc:docMkLst>
        <pc:docMk/>
      </pc:docMkLst>
      <pc:sldChg chg="addSp delSp modSp mod modTransition modAnim">
        <pc:chgData name="prajapatiom276@outlook.com" userId="47abd2343dd2cbfa" providerId="LiveId" clId="{B5A6AB2B-8AB2-4787-947A-84AACEFE9119}" dt="2024-08-29T04:14:34.003" v="66" actId="20577"/>
        <pc:sldMkLst>
          <pc:docMk/>
          <pc:sldMk cId="0" sldId="256"/>
        </pc:sldMkLst>
        <pc:spChg chg="mod">
          <ac:chgData name="prajapatiom276@outlook.com" userId="47abd2343dd2cbfa" providerId="LiveId" clId="{B5A6AB2B-8AB2-4787-947A-84AACEFE9119}" dt="2024-08-29T04:14:34.003" v="66" actId="20577"/>
          <ac:spMkLst>
            <pc:docMk/>
            <pc:sldMk cId="0" sldId="256"/>
            <ac:spMk id="7" creationId="{00000000-0000-0000-0000-000000000000}"/>
          </ac:spMkLst>
        </pc:spChg>
        <pc:picChg chg="add mod">
          <ac:chgData name="prajapatiom276@outlook.com" userId="47abd2343dd2cbfa" providerId="LiveId" clId="{B5A6AB2B-8AB2-4787-947A-84AACEFE9119}" dt="2024-08-28T17:33:29.880" v="25" actId="1076"/>
          <ac:picMkLst>
            <pc:docMk/>
            <pc:sldMk cId="0" sldId="256"/>
            <ac:picMk id="14" creationId="{9B8FAAD7-1DFC-CEB5-9036-522340D633F2}"/>
          </ac:picMkLst>
        </pc:picChg>
        <pc:picChg chg="add del mod">
          <ac:chgData name="prajapatiom276@outlook.com" userId="47abd2343dd2cbfa" providerId="LiveId" clId="{B5A6AB2B-8AB2-4787-947A-84AACEFE9119}" dt="2024-08-28T17:34:41.576" v="37" actId="478"/>
          <ac:picMkLst>
            <pc:docMk/>
            <pc:sldMk cId="0" sldId="256"/>
            <ac:picMk id="15" creationId="{1B5F263C-21D4-06EC-2F31-A161E3158683}"/>
          </ac:picMkLst>
        </pc:picChg>
        <pc:picChg chg="add mod">
          <ac:chgData name="prajapatiom276@outlook.com" userId="47abd2343dd2cbfa" providerId="LiveId" clId="{B5A6AB2B-8AB2-4787-947A-84AACEFE9119}" dt="2024-08-28T17:34:49.677" v="38"/>
          <ac:picMkLst>
            <pc:docMk/>
            <pc:sldMk cId="0" sldId="256"/>
            <ac:picMk id="16" creationId="{B4D84777-423D-7AA1-1151-959DF105EA0B}"/>
          </ac:picMkLst>
        </pc:picChg>
      </pc:sldChg>
      <pc:sldChg chg="addSp modSp mod">
        <pc:chgData name="prajapatiom276@outlook.com" userId="47abd2343dd2cbfa" providerId="LiveId" clId="{B5A6AB2B-8AB2-4787-947A-84AACEFE9119}" dt="2024-08-28T17:35:12.632" v="42"/>
        <pc:sldMkLst>
          <pc:docMk/>
          <pc:sldMk cId="0" sldId="258"/>
        </pc:sldMkLst>
        <pc:picChg chg="add mod">
          <ac:chgData name="prajapatiom276@outlook.com" userId="47abd2343dd2cbfa" providerId="LiveId" clId="{B5A6AB2B-8AB2-4787-947A-84AACEFE9119}" dt="2024-08-28T17:33:58.987" v="31" actId="1076"/>
          <ac:picMkLst>
            <pc:docMk/>
            <pc:sldMk cId="0" sldId="258"/>
            <ac:picMk id="38" creationId="{C887CF17-5B82-3653-224D-F447488D06C1}"/>
          </ac:picMkLst>
        </pc:picChg>
        <pc:picChg chg="add mod">
          <ac:chgData name="prajapatiom276@outlook.com" userId="47abd2343dd2cbfa" providerId="LiveId" clId="{B5A6AB2B-8AB2-4787-947A-84AACEFE9119}" dt="2024-08-28T17:35:12.632" v="42"/>
          <ac:picMkLst>
            <pc:docMk/>
            <pc:sldMk cId="0" sldId="258"/>
            <ac:picMk id="39" creationId="{0039CEDB-AA2A-35C6-A713-4E4D1F0D8464}"/>
          </ac:picMkLst>
        </pc:picChg>
      </pc:sldChg>
      <pc:sldChg chg="addSp delSp modSp mod">
        <pc:chgData name="prajapatiom276@outlook.com" userId="47abd2343dd2cbfa" providerId="LiveId" clId="{B5A6AB2B-8AB2-4787-947A-84AACEFE9119}" dt="2024-08-28T17:35:24.275" v="45" actId="478"/>
        <pc:sldMkLst>
          <pc:docMk/>
          <pc:sldMk cId="0" sldId="262"/>
        </pc:sldMkLst>
        <pc:picChg chg="add mod">
          <ac:chgData name="prajapatiom276@outlook.com" userId="47abd2343dd2cbfa" providerId="LiveId" clId="{B5A6AB2B-8AB2-4787-947A-84AACEFE9119}" dt="2024-08-28T17:34:09.713" v="33" actId="1076"/>
          <ac:picMkLst>
            <pc:docMk/>
            <pc:sldMk cId="0" sldId="262"/>
            <ac:picMk id="20" creationId="{7161C4FA-5619-08E4-157F-40D4AB08FE2A}"/>
          </ac:picMkLst>
        </pc:picChg>
        <pc:picChg chg="add del mod">
          <ac:chgData name="prajapatiom276@outlook.com" userId="47abd2343dd2cbfa" providerId="LiveId" clId="{B5A6AB2B-8AB2-4787-947A-84AACEFE9119}" dt="2024-08-28T17:35:24.275" v="45" actId="478"/>
          <ac:picMkLst>
            <pc:docMk/>
            <pc:sldMk cId="0" sldId="262"/>
            <ac:picMk id="21" creationId="{3EE37295-F08F-A5B2-4510-42686C452505}"/>
          </ac:picMkLst>
        </pc:picChg>
      </pc:sldChg>
      <pc:sldChg chg="addSp modSp mod">
        <pc:chgData name="prajapatiom276@outlook.com" userId="47abd2343dd2cbfa" providerId="LiveId" clId="{B5A6AB2B-8AB2-4787-947A-84AACEFE9119}" dt="2024-08-28T17:34:54.375" v="39"/>
        <pc:sldMkLst>
          <pc:docMk/>
          <pc:sldMk cId="4141663285" sldId="264"/>
        </pc:sldMkLst>
        <pc:picChg chg="add mod">
          <ac:chgData name="prajapatiom276@outlook.com" userId="47abd2343dd2cbfa" providerId="LiveId" clId="{B5A6AB2B-8AB2-4787-947A-84AACEFE9119}" dt="2024-08-28T17:33:41.117" v="27" actId="1076"/>
          <ac:picMkLst>
            <pc:docMk/>
            <pc:sldMk cId="4141663285" sldId="264"/>
            <ac:picMk id="22" creationId="{19EE5B09-34DF-0A4A-714A-2674E9A7113C}"/>
          </ac:picMkLst>
        </pc:picChg>
        <pc:picChg chg="add mod">
          <ac:chgData name="prajapatiom276@outlook.com" userId="47abd2343dd2cbfa" providerId="LiveId" clId="{B5A6AB2B-8AB2-4787-947A-84AACEFE9119}" dt="2024-08-28T17:34:54.375" v="39"/>
          <ac:picMkLst>
            <pc:docMk/>
            <pc:sldMk cId="4141663285" sldId="264"/>
            <ac:picMk id="23" creationId="{E7669BDA-E6AF-9746-0F4D-197ED9228A64}"/>
          </ac:picMkLst>
        </pc:picChg>
      </pc:sldChg>
      <pc:sldChg chg="addSp modSp">
        <pc:chgData name="prajapatiom276@outlook.com" userId="47abd2343dd2cbfa" providerId="LiveId" clId="{B5A6AB2B-8AB2-4787-947A-84AACEFE9119}" dt="2024-08-28T17:35:41.680" v="47"/>
        <pc:sldMkLst>
          <pc:docMk/>
          <pc:sldMk cId="2823490066" sldId="265"/>
        </pc:sldMkLst>
        <pc:picChg chg="add mod">
          <ac:chgData name="prajapatiom276@outlook.com" userId="47abd2343dd2cbfa" providerId="LiveId" clId="{B5A6AB2B-8AB2-4787-947A-84AACEFE9119}" dt="2024-08-28T17:35:33.583" v="46"/>
          <ac:picMkLst>
            <pc:docMk/>
            <pc:sldMk cId="2823490066" sldId="265"/>
            <ac:picMk id="15" creationId="{EDF46FBF-8D6F-0377-7D8E-BB5AD98F59CE}"/>
          </ac:picMkLst>
        </pc:picChg>
        <pc:picChg chg="add mod">
          <ac:chgData name="prajapatiom276@outlook.com" userId="47abd2343dd2cbfa" providerId="LiveId" clId="{B5A6AB2B-8AB2-4787-947A-84AACEFE9119}" dt="2024-08-28T17:35:41.680" v="47"/>
          <ac:picMkLst>
            <pc:docMk/>
            <pc:sldMk cId="2823490066" sldId="265"/>
            <ac:picMk id="16" creationId="{B6A07899-CEAD-FA03-91EB-87E82DA45857}"/>
          </ac:picMkLst>
        </pc:picChg>
      </pc:sldChg>
      <pc:sldChg chg="addSp modSp mod">
        <pc:chgData name="prajapatiom276@outlook.com" userId="47abd2343dd2cbfa" providerId="LiveId" clId="{B5A6AB2B-8AB2-4787-947A-84AACEFE9119}" dt="2024-08-28T17:35:09.134" v="41"/>
        <pc:sldMkLst>
          <pc:docMk/>
          <pc:sldMk cId="3693420635" sldId="266"/>
        </pc:sldMkLst>
        <pc:spChg chg="add mod">
          <ac:chgData name="prajapatiom276@outlook.com" userId="47abd2343dd2cbfa" providerId="LiveId" clId="{B5A6AB2B-8AB2-4787-947A-84AACEFE9119}" dt="2024-08-28T17:34:59.225" v="40"/>
          <ac:spMkLst>
            <pc:docMk/>
            <pc:sldMk cId="3693420635" sldId="266"/>
            <ac:spMk id="15" creationId="{D47F57C5-C675-B85F-BC7A-012A1393F844}"/>
          </ac:spMkLst>
        </pc:spChg>
        <pc:picChg chg="add mod">
          <ac:chgData name="prajapatiom276@outlook.com" userId="47abd2343dd2cbfa" providerId="LiveId" clId="{B5A6AB2B-8AB2-4787-947A-84AACEFE9119}" dt="2024-08-28T17:33:51.322" v="29" actId="1076"/>
          <ac:picMkLst>
            <pc:docMk/>
            <pc:sldMk cId="3693420635" sldId="266"/>
            <ac:picMk id="14" creationId="{9D9A5852-41DB-D3DC-981B-467E11451556}"/>
          </ac:picMkLst>
        </pc:picChg>
        <pc:picChg chg="add mod">
          <ac:chgData name="prajapatiom276@outlook.com" userId="47abd2343dd2cbfa" providerId="LiveId" clId="{B5A6AB2B-8AB2-4787-947A-84AACEFE9119}" dt="2024-08-28T17:35:09.134" v="41"/>
          <ac:picMkLst>
            <pc:docMk/>
            <pc:sldMk cId="3693420635" sldId="266"/>
            <ac:picMk id="16" creationId="{8B772AA6-59C9-FF10-5196-A761E8F0ABC1}"/>
          </ac:picMkLst>
        </pc:picChg>
      </pc:sldChg>
      <pc:sldChg chg="addSp modSp mod">
        <pc:chgData name="prajapatiom276@outlook.com" userId="47abd2343dd2cbfa" providerId="LiveId" clId="{B5A6AB2B-8AB2-4787-947A-84AACEFE9119}" dt="2024-08-28T17:34:24.389" v="35" actId="1076"/>
        <pc:sldMkLst>
          <pc:docMk/>
          <pc:sldMk cId="4114007266" sldId="267"/>
        </pc:sldMkLst>
        <pc:picChg chg="add mod">
          <ac:chgData name="prajapatiom276@outlook.com" userId="47abd2343dd2cbfa" providerId="LiveId" clId="{B5A6AB2B-8AB2-4787-947A-84AACEFE9119}" dt="2024-08-28T17:34:24.389" v="35" actId="1076"/>
          <ac:picMkLst>
            <pc:docMk/>
            <pc:sldMk cId="4114007266" sldId="267"/>
            <ac:picMk id="20" creationId="{03B45097-C6AD-3AA8-7430-9BE01C6E7C8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6398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00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8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64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599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"/>
            <a:ext cx="14630400" cy="54864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1"/>
            <a:ext cx="14630400" cy="54864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5952164"/>
            <a:ext cx="9326880" cy="1755648"/>
          </a:xfrm>
        </p:spPr>
        <p:txBody>
          <a:bodyPr anchor="ctr">
            <a:normAutofit/>
          </a:bodyPr>
          <a:lstStyle>
            <a:lvl1pPr algn="r">
              <a:defRPr sz="6000" spc="24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32720" y="5952164"/>
            <a:ext cx="3840480" cy="1755648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548640" indent="0" algn="ctr">
              <a:buNone/>
              <a:defRPr sz="216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2160"/>
            </a:lvl4pPr>
            <a:lvl5pPr marL="2194560" indent="0" algn="ctr">
              <a:buNone/>
              <a:defRPr sz="2160"/>
            </a:lvl5pPr>
            <a:lvl6pPr marL="2743200" indent="0" algn="ctr">
              <a:buNone/>
              <a:defRPr sz="2160"/>
            </a:lvl6pPr>
            <a:lvl7pPr marL="3291840" indent="0" algn="ctr">
              <a:buNone/>
              <a:defRPr sz="2160"/>
            </a:lvl7pPr>
            <a:lvl8pPr marL="3840480" indent="0" algn="ctr">
              <a:buNone/>
              <a:defRPr sz="2160"/>
            </a:lvl8pPr>
            <a:lvl9pPr marL="4389120" indent="0" algn="ctr">
              <a:buNone/>
              <a:defRPr sz="21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AAD347D-5ACD-4C99-B74B-A9C85AD731AF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0064212" y="6316927"/>
            <a:ext cx="0" cy="109728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34124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55125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1" y="914400"/>
            <a:ext cx="3154680" cy="649224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88721" y="914400"/>
            <a:ext cx="9098280" cy="64922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2070080" y="71116"/>
            <a:ext cx="0" cy="109728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93272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2670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4543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"/>
            <a:ext cx="14630400" cy="54864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1"/>
            <a:ext cx="14630400" cy="54864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5952164"/>
            <a:ext cx="9326880" cy="1755648"/>
          </a:xfrm>
        </p:spPr>
        <p:txBody>
          <a:bodyPr anchor="ctr">
            <a:normAutofit/>
          </a:bodyPr>
          <a:lstStyle>
            <a:lvl1pPr algn="r">
              <a:defRPr sz="6000" b="0" spc="24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32720" y="5952164"/>
            <a:ext cx="3840480" cy="1755648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16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0064212" y="6316927"/>
            <a:ext cx="0" cy="109728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42545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954" y="702259"/>
            <a:ext cx="11664086" cy="17995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28952" y="2743200"/>
            <a:ext cx="5705856" cy="48280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87184" y="2743200"/>
            <a:ext cx="5705856" cy="48280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5370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954" y="2615563"/>
            <a:ext cx="5705856" cy="987552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760" b="0" cap="none" baseline="0">
                <a:solidFill>
                  <a:schemeClr val="accent1"/>
                </a:solidFill>
                <a:latin typeface="+mn-lt"/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8954" y="3561346"/>
            <a:ext cx="5705856" cy="40098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189066" y="2615563"/>
            <a:ext cx="5705856" cy="987552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76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marL="0" lvl="0" indent="0" algn="l" defTabSz="1097280" rtl="0" eaLnBrk="1" latinLnBrk="0" hangingPunct="1">
              <a:lnSpc>
                <a:spcPct val="90000"/>
              </a:lnSpc>
              <a:spcBef>
                <a:spcPts val="216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89066" y="3561346"/>
            <a:ext cx="5705856" cy="40098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56513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9208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1919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228954" y="565811"/>
            <a:ext cx="5266944" cy="2084832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0" y="987552"/>
            <a:ext cx="6814109" cy="6221578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8954" y="2709007"/>
            <a:ext cx="5266944" cy="4514753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720"/>
              </a:spcBef>
              <a:buNone/>
              <a:defRPr sz="192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11690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5952166"/>
            <a:ext cx="9326880" cy="1755648"/>
          </a:xfrm>
        </p:spPr>
        <p:txBody>
          <a:bodyPr anchor="ctr">
            <a:normAutofit/>
          </a:bodyPr>
          <a:lstStyle>
            <a:lvl1pPr algn="r">
              <a:defRPr sz="6000" spc="24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4626742" cy="54864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32720" y="5952166"/>
            <a:ext cx="3840480" cy="1755648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16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0064212" y="6316927"/>
            <a:ext cx="0" cy="109728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52284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28954" y="702259"/>
            <a:ext cx="11664086" cy="1799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954" y="2743200"/>
            <a:ext cx="11664088" cy="4828032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28955" y="7764845"/>
            <a:ext cx="258497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AAD347D-5ACD-4C99-B74B-A9C85AD731AF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519" y="7764845"/>
            <a:ext cx="7081751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004800" y="7764845"/>
            <a:ext cx="1168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914400" y="991589"/>
            <a:ext cx="0" cy="109728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868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</p:sldLayoutIdLst>
  <p:hf sldNum="0" hdr="0" ftr="0" dt="0"/>
  <p:txStyles>
    <p:titleStyle>
      <a:lvl1pPr algn="l" defTabSz="1097280" rtl="0" eaLnBrk="1" latinLnBrk="0" hangingPunct="1">
        <a:lnSpc>
          <a:spcPct val="80000"/>
        </a:lnSpc>
        <a:spcBef>
          <a:spcPct val="0"/>
        </a:spcBef>
        <a:buNone/>
        <a:defRPr sz="6000" kern="1200" cap="all" spc="12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109728" indent="-109728" algn="l" defTabSz="1097280" rtl="0" eaLnBrk="1" latinLnBrk="0" hangingPunct="1">
        <a:lnSpc>
          <a:spcPct val="90000"/>
        </a:lnSpc>
        <a:spcBef>
          <a:spcPts val="1440"/>
        </a:spcBef>
        <a:spcAft>
          <a:spcPts val="24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318211" indent="-164592" algn="l" defTabSz="1097280" rtl="0" eaLnBrk="1" latinLnBrk="0" hangingPunct="1">
        <a:lnSpc>
          <a:spcPct val="90000"/>
        </a:lnSpc>
        <a:spcBef>
          <a:spcPts val="240"/>
        </a:spcBef>
        <a:spcAft>
          <a:spcPts val="480"/>
        </a:spcAft>
        <a:buClr>
          <a:schemeClr val="accent1"/>
        </a:buClr>
        <a:buFont typeface="Wingdings 3" pitchFamily="18" charset="2"/>
        <a:buChar char="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537667" indent="-164592" algn="l" defTabSz="1097280" rtl="0" eaLnBrk="1" latinLnBrk="0" hangingPunct="1">
        <a:lnSpc>
          <a:spcPct val="90000"/>
        </a:lnSpc>
        <a:spcBef>
          <a:spcPts val="240"/>
        </a:spcBef>
        <a:spcAft>
          <a:spcPts val="480"/>
        </a:spcAft>
        <a:buClr>
          <a:schemeClr val="accent1"/>
        </a:buClr>
        <a:buFont typeface="Wingdings 3" pitchFamily="18" charset="2"/>
        <a:buChar char="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713232" indent="-164592" algn="l" defTabSz="1097280" rtl="0" eaLnBrk="1" latinLnBrk="0" hangingPunct="1">
        <a:lnSpc>
          <a:spcPct val="90000"/>
        </a:lnSpc>
        <a:spcBef>
          <a:spcPts val="240"/>
        </a:spcBef>
        <a:spcAft>
          <a:spcPts val="480"/>
        </a:spcAft>
        <a:buClr>
          <a:schemeClr val="accent1"/>
        </a:buClr>
        <a:buFont typeface="Wingdings 3" pitchFamily="18" charset="2"/>
        <a:buChar char=""/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932688" indent="-164592" algn="l" defTabSz="1097280" rtl="0" eaLnBrk="1" latinLnBrk="0" hangingPunct="1">
        <a:lnSpc>
          <a:spcPct val="90000"/>
        </a:lnSpc>
        <a:spcBef>
          <a:spcPts val="240"/>
        </a:spcBef>
        <a:spcAft>
          <a:spcPts val="480"/>
        </a:spcAft>
        <a:buClr>
          <a:schemeClr val="accent1"/>
        </a:buClr>
        <a:buFont typeface="Wingdings 3" pitchFamily="18" charset="2"/>
        <a:buChar char=""/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64592" algn="l" defTabSz="1097280" rtl="0" eaLnBrk="1" latinLnBrk="0" hangingPunct="1">
        <a:lnSpc>
          <a:spcPct val="90000"/>
        </a:lnSpc>
        <a:spcBef>
          <a:spcPts val="240"/>
        </a:spcBef>
        <a:spcAft>
          <a:spcPts val="480"/>
        </a:spcAft>
        <a:buClr>
          <a:schemeClr val="accent1"/>
        </a:buClr>
        <a:buFont typeface="Wingdings 3" pitchFamily="18" charset="2"/>
        <a:buChar char=""/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1272845" indent="-164592" algn="l" defTabSz="1097280" rtl="0" eaLnBrk="1" latinLnBrk="0" hangingPunct="1">
        <a:lnSpc>
          <a:spcPct val="90000"/>
        </a:lnSpc>
        <a:spcBef>
          <a:spcPts val="240"/>
        </a:spcBef>
        <a:spcAft>
          <a:spcPts val="480"/>
        </a:spcAft>
        <a:buClr>
          <a:schemeClr val="accent1"/>
        </a:buClr>
        <a:buFont typeface="Wingdings 3" pitchFamily="18" charset="2"/>
        <a:buChar char=""/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1459382" indent="-164592" algn="l" defTabSz="1097280" rtl="0" eaLnBrk="1" latinLnBrk="0" hangingPunct="1">
        <a:lnSpc>
          <a:spcPct val="90000"/>
        </a:lnSpc>
        <a:spcBef>
          <a:spcPts val="240"/>
        </a:spcBef>
        <a:spcAft>
          <a:spcPts val="480"/>
        </a:spcAft>
        <a:buClr>
          <a:schemeClr val="accent1"/>
        </a:buClr>
        <a:buFont typeface="Wingdings 3" pitchFamily="18" charset="2"/>
        <a:buChar char=""/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1634947" indent="-164592" algn="l" defTabSz="1097280" rtl="0" eaLnBrk="1" latinLnBrk="0" hangingPunct="1">
        <a:lnSpc>
          <a:spcPct val="90000"/>
        </a:lnSpc>
        <a:spcBef>
          <a:spcPts val="240"/>
        </a:spcBef>
        <a:spcAft>
          <a:spcPts val="480"/>
        </a:spcAft>
        <a:buClr>
          <a:schemeClr val="accent1"/>
        </a:buClr>
        <a:buFont typeface="Wingdings 3" pitchFamily="18" charset="2"/>
        <a:buChar char=""/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-60"/>
            <a:ext cx="14630400" cy="8229600"/>
          </a:xfrm>
          <a:prstGeom prst="rect">
            <a:avLst/>
          </a:prstGeom>
          <a:solidFill>
            <a:srgbClr val="FAFAFA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7607" y="2472928"/>
            <a:ext cx="4919186" cy="3283625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793790" y="502920"/>
            <a:ext cx="7556421" cy="422017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702"/>
              </a:lnSpc>
              <a:buNone/>
            </a:pPr>
            <a:r>
              <a:rPr lang="en-US" sz="6162" b="1" dirty="0">
                <a:solidFill>
                  <a:srgbClr val="231971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Welcome to Our Airline Booking Portal</a:t>
            </a:r>
            <a:endParaRPr lang="en-US" sz="6162" dirty="0"/>
          </a:p>
        </p:txBody>
      </p:sp>
      <p:sp>
        <p:nvSpPr>
          <p:cNvPr id="7" name="Text 2"/>
          <p:cNvSpPr/>
          <p:nvPr/>
        </p:nvSpPr>
        <p:spPr>
          <a:xfrm>
            <a:off x="793790" y="3383280"/>
            <a:ext cx="7556421" cy="240577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2400" dirty="0"/>
              <a:t>This presentation provides an overview of an airline booking portal, exploring its purpose</a:t>
            </a:r>
            <a:r>
              <a:rPr lang="en-US" sz="2400"/>
              <a:t>, functionalities . </a:t>
            </a:r>
            <a:r>
              <a:rPr lang="en-US" sz="2400" dirty="0"/>
              <a:t>The project aims to simplify and enhance the travel booking experience.</a:t>
            </a:r>
          </a:p>
        </p:txBody>
      </p:sp>
      <p:sp>
        <p:nvSpPr>
          <p:cNvPr id="8" name="Shape 3"/>
          <p:cNvSpPr/>
          <p:nvPr/>
        </p:nvSpPr>
        <p:spPr>
          <a:xfrm>
            <a:off x="793790" y="6061115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10" name="Text 4"/>
          <p:cNvSpPr/>
          <p:nvPr/>
        </p:nvSpPr>
        <p:spPr>
          <a:xfrm>
            <a:off x="1270040" y="6044208"/>
            <a:ext cx="1968698" cy="3968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126"/>
              </a:lnSpc>
              <a:buNone/>
            </a:pPr>
            <a:endParaRPr lang="en-US" sz="2233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E10CFF-4F54-0093-D145-A7FAFCF2F2E7}"/>
              </a:ext>
            </a:extLst>
          </p:cNvPr>
          <p:cNvSpPr txBox="1"/>
          <p:nvPr/>
        </p:nvSpPr>
        <p:spPr>
          <a:xfrm>
            <a:off x="353139" y="6413033"/>
            <a:ext cx="44627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Prepared by: Om Prajapati</a:t>
            </a:r>
          </a:p>
          <a:p>
            <a:pPr algn="ctr"/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endParaRPr lang="en-IN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E9D210-BD1F-721A-689A-68DEA659BB60}"/>
              </a:ext>
            </a:extLst>
          </p:cNvPr>
          <p:cNvSpPr txBox="1"/>
          <p:nvPr/>
        </p:nvSpPr>
        <p:spPr>
          <a:xfrm>
            <a:off x="640080" y="7117080"/>
            <a:ext cx="3992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Enroll no: 23002171510029</a:t>
            </a:r>
            <a:endParaRPr lang="en-IN" sz="2000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B8FAAD7-1DFC-CEB5-9036-522340D633F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11477882" y="0"/>
            <a:ext cx="3152518" cy="60384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4D84777-423D-7AA1-1151-959DF105EA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55245"/>
            <a:ext cx="14630400" cy="8229600"/>
          </a:xfrm>
          <a:prstGeom prst="rect">
            <a:avLst/>
          </a:prstGeom>
          <a:solidFill>
            <a:srgbClr val="FAFAFA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793790" y="2539960"/>
            <a:ext cx="5689640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81"/>
              </a:lnSpc>
              <a:buNone/>
            </a:pPr>
            <a:endParaRPr lang="en-US" sz="4465" dirty="0"/>
          </a:p>
        </p:txBody>
      </p:sp>
      <p:sp>
        <p:nvSpPr>
          <p:cNvPr id="5" name="Text 2"/>
          <p:cNvSpPr/>
          <p:nvPr/>
        </p:nvSpPr>
        <p:spPr>
          <a:xfrm>
            <a:off x="793790" y="3815715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endParaRPr lang="en-US" sz="2233" dirty="0"/>
          </a:p>
        </p:txBody>
      </p:sp>
      <p:sp>
        <p:nvSpPr>
          <p:cNvPr id="6" name="Text 3"/>
          <p:cNvSpPr/>
          <p:nvPr/>
        </p:nvSpPr>
        <p:spPr>
          <a:xfrm>
            <a:off x="793790" y="4396859"/>
            <a:ext cx="3978116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endParaRPr lang="en-US" sz="1786" dirty="0"/>
          </a:p>
        </p:txBody>
      </p:sp>
      <p:sp>
        <p:nvSpPr>
          <p:cNvPr id="7" name="Text 4"/>
          <p:cNvSpPr/>
          <p:nvPr/>
        </p:nvSpPr>
        <p:spPr>
          <a:xfrm>
            <a:off x="5332928" y="3815715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endParaRPr lang="en-US" sz="2233" dirty="0"/>
          </a:p>
        </p:txBody>
      </p:sp>
      <p:sp>
        <p:nvSpPr>
          <p:cNvPr id="8" name="Text 5"/>
          <p:cNvSpPr/>
          <p:nvPr/>
        </p:nvSpPr>
        <p:spPr>
          <a:xfrm>
            <a:off x="5332928" y="4396859"/>
            <a:ext cx="3978116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endParaRPr lang="en-US" sz="1786" dirty="0"/>
          </a:p>
        </p:txBody>
      </p:sp>
      <p:sp>
        <p:nvSpPr>
          <p:cNvPr id="9" name="Text 6"/>
          <p:cNvSpPr/>
          <p:nvPr/>
        </p:nvSpPr>
        <p:spPr>
          <a:xfrm>
            <a:off x="9872067" y="3815715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endParaRPr lang="en-US" sz="2233" dirty="0"/>
          </a:p>
        </p:txBody>
      </p:sp>
      <p:sp>
        <p:nvSpPr>
          <p:cNvPr id="10" name="Text 7"/>
          <p:cNvSpPr/>
          <p:nvPr/>
        </p:nvSpPr>
        <p:spPr>
          <a:xfrm>
            <a:off x="9872067" y="4396859"/>
            <a:ext cx="3978116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endParaRPr lang="en-US" sz="1786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7E843B-78B6-C903-FEBB-50B47E13DA76}"/>
              </a:ext>
            </a:extLst>
          </p:cNvPr>
          <p:cNvSpPr txBox="1"/>
          <p:nvPr/>
        </p:nvSpPr>
        <p:spPr>
          <a:xfrm>
            <a:off x="3749040" y="548640"/>
            <a:ext cx="7071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>
                <a:solidFill>
                  <a:schemeClr val="tx2">
                    <a:lumMod val="50000"/>
                  </a:schemeClr>
                </a:solidFill>
              </a:rPr>
              <a:t>     Class Diagram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ECDCE0-CA69-EFCC-1957-1ED0BD26D1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373" y="1659144"/>
            <a:ext cx="11948160" cy="6130512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A25A516-8F90-C513-871A-4D5BC7FDC4B4}"/>
              </a:ext>
            </a:extLst>
          </p:cNvPr>
          <p:cNvCxnSpPr/>
          <p:nvPr/>
        </p:nvCxnSpPr>
        <p:spPr>
          <a:xfrm flipH="1">
            <a:off x="3200400" y="2259227"/>
            <a:ext cx="2575560" cy="2297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974800E-787C-CED1-AF9A-46C3DDD3EF7E}"/>
              </a:ext>
            </a:extLst>
          </p:cNvPr>
          <p:cNvCxnSpPr/>
          <p:nvPr/>
        </p:nvCxnSpPr>
        <p:spPr>
          <a:xfrm>
            <a:off x="3629025" y="4724400"/>
            <a:ext cx="6229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5F1CBA8-B19F-6034-8C1A-5E963893E3B7}"/>
              </a:ext>
            </a:extLst>
          </p:cNvPr>
          <p:cNvCxnSpPr/>
          <p:nvPr/>
        </p:nvCxnSpPr>
        <p:spPr>
          <a:xfrm flipH="1">
            <a:off x="8016240" y="5485567"/>
            <a:ext cx="1691640" cy="1021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9BB606A-AEAA-00E5-4DFF-059E102747B9}"/>
              </a:ext>
            </a:extLst>
          </p:cNvPr>
          <p:cNvCxnSpPr/>
          <p:nvPr/>
        </p:nvCxnSpPr>
        <p:spPr>
          <a:xfrm>
            <a:off x="6309360" y="3248739"/>
            <a:ext cx="0" cy="2877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19EE5B09-34DF-0A4A-714A-2674E9A7113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11477882" y="55245"/>
            <a:ext cx="3152518" cy="60384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7669BDA-E6AF-9746-0F4D-197ED9228A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63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-30480" y="0"/>
            <a:ext cx="14630400" cy="8229600"/>
          </a:xfrm>
          <a:prstGeom prst="rect">
            <a:avLst/>
          </a:prstGeom>
          <a:solidFill>
            <a:srgbClr val="FAFAFA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793790" y="2539960"/>
            <a:ext cx="5689640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81"/>
              </a:lnSpc>
              <a:buNone/>
            </a:pPr>
            <a:endParaRPr lang="en-US" sz="4465" dirty="0"/>
          </a:p>
        </p:txBody>
      </p:sp>
      <p:sp>
        <p:nvSpPr>
          <p:cNvPr id="5" name="Text 2"/>
          <p:cNvSpPr/>
          <p:nvPr/>
        </p:nvSpPr>
        <p:spPr>
          <a:xfrm>
            <a:off x="793790" y="3815715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endParaRPr lang="en-US" sz="2233" dirty="0"/>
          </a:p>
        </p:txBody>
      </p:sp>
      <p:sp>
        <p:nvSpPr>
          <p:cNvPr id="6" name="Text 3"/>
          <p:cNvSpPr/>
          <p:nvPr/>
        </p:nvSpPr>
        <p:spPr>
          <a:xfrm>
            <a:off x="793790" y="4396859"/>
            <a:ext cx="3978116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endParaRPr lang="en-US" sz="1786" dirty="0"/>
          </a:p>
        </p:txBody>
      </p:sp>
      <p:sp>
        <p:nvSpPr>
          <p:cNvPr id="7" name="Text 4"/>
          <p:cNvSpPr/>
          <p:nvPr/>
        </p:nvSpPr>
        <p:spPr>
          <a:xfrm>
            <a:off x="5332928" y="3815715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endParaRPr lang="en-US" sz="2233" dirty="0"/>
          </a:p>
        </p:txBody>
      </p:sp>
      <p:sp>
        <p:nvSpPr>
          <p:cNvPr id="8" name="Text 5"/>
          <p:cNvSpPr/>
          <p:nvPr/>
        </p:nvSpPr>
        <p:spPr>
          <a:xfrm>
            <a:off x="5332928" y="4396859"/>
            <a:ext cx="3978116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endParaRPr lang="en-US" sz="1786" dirty="0"/>
          </a:p>
        </p:txBody>
      </p:sp>
      <p:sp>
        <p:nvSpPr>
          <p:cNvPr id="9" name="Text 6"/>
          <p:cNvSpPr/>
          <p:nvPr/>
        </p:nvSpPr>
        <p:spPr>
          <a:xfrm>
            <a:off x="9872067" y="3815715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endParaRPr lang="en-US" sz="2233" dirty="0"/>
          </a:p>
        </p:txBody>
      </p:sp>
      <p:sp>
        <p:nvSpPr>
          <p:cNvPr id="10" name="Text 7"/>
          <p:cNvSpPr/>
          <p:nvPr/>
        </p:nvSpPr>
        <p:spPr>
          <a:xfrm>
            <a:off x="9872067" y="4396859"/>
            <a:ext cx="3978116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endParaRPr lang="en-US" sz="1786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7E843B-78B6-C903-FEBB-50B47E13DA76}"/>
              </a:ext>
            </a:extLst>
          </p:cNvPr>
          <p:cNvSpPr txBox="1"/>
          <p:nvPr/>
        </p:nvSpPr>
        <p:spPr>
          <a:xfrm>
            <a:off x="3749040" y="548640"/>
            <a:ext cx="7071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>
                <a:solidFill>
                  <a:schemeClr val="tx2">
                    <a:lumMod val="50000"/>
                  </a:schemeClr>
                </a:solidFill>
              </a:rPr>
              <a:t>  Use Case Diagram 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D26376D-2B3B-BC0F-2E91-5AA272F37A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2255520"/>
            <a:ext cx="10972800" cy="54254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D9A5852-41DB-D3DC-981B-467E1145155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11416922" y="60127"/>
            <a:ext cx="3152518" cy="60384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B772AA6-59C9-FF10-5196-A761E8F0AB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420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8036" y="-60960"/>
            <a:ext cx="14630400" cy="8229600"/>
          </a:xfrm>
          <a:prstGeom prst="rect">
            <a:avLst/>
          </a:prstGeom>
          <a:solidFill>
            <a:srgbClr val="FAFAFA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793790" y="2539960"/>
            <a:ext cx="5689640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81"/>
              </a:lnSpc>
              <a:buNone/>
            </a:pPr>
            <a:endParaRPr lang="en-US" sz="4465" dirty="0"/>
          </a:p>
        </p:txBody>
      </p:sp>
      <p:sp>
        <p:nvSpPr>
          <p:cNvPr id="5" name="Text 2"/>
          <p:cNvSpPr/>
          <p:nvPr/>
        </p:nvSpPr>
        <p:spPr>
          <a:xfrm>
            <a:off x="793790" y="3815715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endParaRPr lang="en-US" sz="2233" dirty="0"/>
          </a:p>
        </p:txBody>
      </p:sp>
      <p:sp>
        <p:nvSpPr>
          <p:cNvPr id="6" name="Text 3"/>
          <p:cNvSpPr/>
          <p:nvPr/>
        </p:nvSpPr>
        <p:spPr>
          <a:xfrm>
            <a:off x="793790" y="4396859"/>
            <a:ext cx="3978116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endParaRPr lang="en-US" sz="1786" dirty="0"/>
          </a:p>
        </p:txBody>
      </p:sp>
      <p:sp>
        <p:nvSpPr>
          <p:cNvPr id="7" name="Text 4"/>
          <p:cNvSpPr/>
          <p:nvPr/>
        </p:nvSpPr>
        <p:spPr>
          <a:xfrm>
            <a:off x="5332928" y="3815715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endParaRPr lang="en-US" sz="2233" dirty="0"/>
          </a:p>
        </p:txBody>
      </p:sp>
      <p:sp>
        <p:nvSpPr>
          <p:cNvPr id="8" name="Text 5"/>
          <p:cNvSpPr/>
          <p:nvPr/>
        </p:nvSpPr>
        <p:spPr>
          <a:xfrm>
            <a:off x="5332928" y="4396859"/>
            <a:ext cx="3978116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endParaRPr lang="en-US" sz="1786" dirty="0"/>
          </a:p>
        </p:txBody>
      </p:sp>
      <p:sp>
        <p:nvSpPr>
          <p:cNvPr id="9" name="Text 6"/>
          <p:cNvSpPr/>
          <p:nvPr/>
        </p:nvSpPr>
        <p:spPr>
          <a:xfrm>
            <a:off x="9872067" y="3815715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endParaRPr lang="en-US" sz="2233" dirty="0"/>
          </a:p>
        </p:txBody>
      </p:sp>
      <p:sp>
        <p:nvSpPr>
          <p:cNvPr id="10" name="Text 7"/>
          <p:cNvSpPr/>
          <p:nvPr/>
        </p:nvSpPr>
        <p:spPr>
          <a:xfrm>
            <a:off x="9872067" y="4396859"/>
            <a:ext cx="3978116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endParaRPr lang="en-US" sz="1786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08E0E0-E9F5-266F-BEC1-F16B3D8173F0}"/>
              </a:ext>
            </a:extLst>
          </p:cNvPr>
          <p:cNvSpPr txBox="1"/>
          <p:nvPr/>
        </p:nvSpPr>
        <p:spPr>
          <a:xfrm>
            <a:off x="2118360" y="655320"/>
            <a:ext cx="95707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IN" sz="7200" dirty="0">
                <a:solidFill>
                  <a:schemeClr val="bg2">
                    <a:lumMod val="25000"/>
                  </a:schemeClr>
                </a:solidFill>
              </a:rPr>
              <a:t>    Functionalities used </a:t>
            </a:r>
            <a:endParaRPr lang="en-US" sz="7200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endParaRPr lang="en-IN" sz="7200" dirty="0">
              <a:solidFill>
                <a:srgbClr val="002060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3179AE1-7429-F3E9-0198-8851B2DE2300}"/>
              </a:ext>
            </a:extLst>
          </p:cNvPr>
          <p:cNvSpPr/>
          <p:nvPr/>
        </p:nvSpPr>
        <p:spPr>
          <a:xfrm>
            <a:off x="349865" y="2674501"/>
            <a:ext cx="91440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</a:rPr>
              <a:t>1</a:t>
            </a:r>
            <a:endParaRPr lang="en-IN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064A39-7EEE-6A6B-6A6B-A88B0403457C}"/>
              </a:ext>
            </a:extLst>
          </p:cNvPr>
          <p:cNvSpPr txBox="1"/>
          <p:nvPr/>
        </p:nvSpPr>
        <p:spPr>
          <a:xfrm>
            <a:off x="1447800" y="2724328"/>
            <a:ext cx="2181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Java</a:t>
            </a:r>
            <a:endParaRPr lang="en-IN" sz="36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F176844-6B84-8B84-9D09-4B6F69A4026C}"/>
              </a:ext>
            </a:extLst>
          </p:cNvPr>
          <p:cNvSpPr/>
          <p:nvPr/>
        </p:nvSpPr>
        <p:spPr>
          <a:xfrm>
            <a:off x="4496395" y="2689295"/>
            <a:ext cx="91440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</a:rPr>
              <a:t>2</a:t>
            </a:r>
            <a:endParaRPr lang="en-IN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1F1DB68-D798-6FA2-2389-7AF00CCA5239}"/>
              </a:ext>
            </a:extLst>
          </p:cNvPr>
          <p:cNvSpPr/>
          <p:nvPr/>
        </p:nvSpPr>
        <p:spPr>
          <a:xfrm>
            <a:off x="8861465" y="2704564"/>
            <a:ext cx="91440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</a:rPr>
              <a:t>3</a:t>
            </a:r>
            <a:endParaRPr lang="en-IN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B53BAE8-A2BD-1AFF-80DF-1BD385D60174}"/>
              </a:ext>
            </a:extLst>
          </p:cNvPr>
          <p:cNvSpPr txBox="1"/>
          <p:nvPr/>
        </p:nvSpPr>
        <p:spPr>
          <a:xfrm>
            <a:off x="5520928" y="2963644"/>
            <a:ext cx="2835235" cy="455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ts val="2791"/>
              </a:lnSpc>
              <a:buNone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Data Structures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7336BE-AF8F-1020-466A-E5C132856993}"/>
              </a:ext>
            </a:extLst>
          </p:cNvPr>
          <p:cNvSpPr txBox="1"/>
          <p:nvPr/>
        </p:nvSpPr>
        <p:spPr>
          <a:xfrm>
            <a:off x="9934100" y="2845102"/>
            <a:ext cx="3733800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ts val="2791"/>
              </a:lnSpc>
              <a:buNone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Database Management System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B6BC06-9BE1-4A05-6F9F-E0EF16D60344}"/>
              </a:ext>
            </a:extLst>
          </p:cNvPr>
          <p:cNvSpPr txBox="1"/>
          <p:nvPr/>
        </p:nvSpPr>
        <p:spPr>
          <a:xfrm>
            <a:off x="457200" y="4170045"/>
            <a:ext cx="35814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__Inter_36bd41"/>
              </a:rPr>
              <a:t>OOP concepts (classes, objects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b="1" dirty="0">
              <a:solidFill>
                <a:schemeClr val="bg2">
                  <a:lumMod val="10000"/>
                </a:schemeClr>
              </a:solidFill>
              <a:latin typeface="__Inter_36bd41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chemeClr val="bg2">
                    <a:lumMod val="10000"/>
                  </a:schemeClr>
                </a:solidFill>
                <a:effectLst/>
                <a:latin typeface="__Inter_36bd41"/>
              </a:rPr>
              <a:t>   Exception Handling (try, catch)</a:t>
            </a:r>
          </a:p>
          <a:p>
            <a:endParaRPr lang="en-US" b="0" i="0" dirty="0">
              <a:solidFill>
                <a:schemeClr val="bg2">
                  <a:lumMod val="10000"/>
                </a:schemeClr>
              </a:solidFill>
              <a:effectLst/>
              <a:latin typeface="__Inter_36bd41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1C80329-D2FA-41E4-D9D0-F03AA192B22C}"/>
              </a:ext>
            </a:extLst>
          </p:cNvPr>
          <p:cNvSpPr txBox="1"/>
          <p:nvPr/>
        </p:nvSpPr>
        <p:spPr>
          <a:xfrm>
            <a:off x="4771906" y="4114800"/>
            <a:ext cx="3396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b="1" dirty="0"/>
              <a:t> Array List (for storing data)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9F0FA2-AD2A-0FCC-4D17-50EEA24F88AC}"/>
              </a:ext>
            </a:extLst>
          </p:cNvPr>
          <p:cNvSpPr txBox="1"/>
          <p:nvPr/>
        </p:nvSpPr>
        <p:spPr>
          <a:xfrm>
            <a:off x="9646920" y="4170045"/>
            <a:ext cx="41896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b="1" dirty="0"/>
              <a:t>SQL Queries (for retrieving data from database)</a:t>
            </a:r>
          </a:p>
          <a:p>
            <a:endParaRPr lang="en-IN" sz="2400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:</a:t>
            </a:r>
            <a:r>
              <a:rPr lang="en-IN" sz="2400" b="1" dirty="0">
                <a:solidFill>
                  <a:schemeClr val="bg2">
                    <a:lumMod val="10000"/>
                  </a:schemeClr>
                </a:solidFill>
              </a:rPr>
              <a:t>JDBC (Java Database Connectivity)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C887CF17-5B82-3653-224D-F447488D06C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11481900" y="42823"/>
            <a:ext cx="3152518" cy="60384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039CEDB-AA2A-35C6-A713-4E4D1F0D84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-27146"/>
            <a:ext cx="14630400" cy="8229600"/>
          </a:xfrm>
          <a:prstGeom prst="rect">
            <a:avLst/>
          </a:prstGeom>
          <a:solidFill>
            <a:srgbClr val="FAFAFA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078" y="465774"/>
            <a:ext cx="4998125" cy="7096839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170057" y="537448"/>
            <a:ext cx="6494145" cy="6104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807"/>
              </a:lnSpc>
              <a:buNone/>
            </a:pPr>
            <a:r>
              <a:rPr lang="en-US" sz="5400" dirty="0">
                <a:solidFill>
                  <a:schemeClr val="tx2">
                    <a:lumMod val="50000"/>
                  </a:schemeClr>
                </a:solidFill>
              </a:rPr>
              <a:t>Merits</a:t>
            </a:r>
          </a:p>
        </p:txBody>
      </p:sp>
      <p:pic>
        <p:nvPicPr>
          <p:cNvPr id="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1602" y="1824156"/>
            <a:ext cx="976670" cy="1562814"/>
          </a:xfrm>
          <a:prstGeom prst="rect">
            <a:avLst/>
          </a:prstGeom>
        </p:spPr>
      </p:pic>
      <p:sp>
        <p:nvSpPr>
          <p:cNvPr id="8" name="Text 2"/>
          <p:cNvSpPr/>
          <p:nvPr/>
        </p:nvSpPr>
        <p:spPr>
          <a:xfrm>
            <a:off x="7439739" y="1900476"/>
            <a:ext cx="3609261" cy="3461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403"/>
              </a:lnSpc>
            </a:pPr>
            <a:r>
              <a:rPr lang="en-IN" sz="2400" b="1" dirty="0"/>
              <a:t>Enhanced Customer Experience</a:t>
            </a:r>
          </a:p>
          <a:p>
            <a:pPr>
              <a:lnSpc>
                <a:spcPts val="2403"/>
              </a:lnSpc>
            </a:pPr>
            <a:endParaRPr lang="en-US" sz="1923" dirty="0"/>
          </a:p>
        </p:txBody>
      </p:sp>
      <p:sp>
        <p:nvSpPr>
          <p:cNvPr id="9" name="Text 3"/>
          <p:cNvSpPr/>
          <p:nvPr/>
        </p:nvSpPr>
        <p:spPr>
          <a:xfrm>
            <a:off x="7439738" y="2281000"/>
            <a:ext cx="6946583" cy="7112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r>
              <a:rPr lang="en-US" sz="2400" dirty="0"/>
              <a:t>The portal provides a convenient and user-friendly </a:t>
            </a:r>
          </a:p>
          <a:p>
            <a:r>
              <a:rPr lang="en-US" sz="2400" dirty="0"/>
              <a:t>experience for customers to book flights online.</a:t>
            </a:r>
          </a:p>
        </p:txBody>
      </p:sp>
      <p:pic>
        <p:nvPicPr>
          <p:cNvPr id="10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1602" y="3504128"/>
            <a:ext cx="976670" cy="1562814"/>
          </a:xfrm>
          <a:prstGeom prst="rect">
            <a:avLst/>
          </a:prstGeom>
        </p:spPr>
      </p:pic>
      <p:sp>
        <p:nvSpPr>
          <p:cNvPr id="11" name="Text 4"/>
          <p:cNvSpPr/>
          <p:nvPr/>
        </p:nvSpPr>
        <p:spPr>
          <a:xfrm>
            <a:off x="7439739" y="3584497"/>
            <a:ext cx="2441853" cy="4296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r>
              <a:rPr lang="en-IN" sz="2400" b="1" dirty="0"/>
              <a:t>Increased</a:t>
            </a:r>
            <a:r>
              <a:rPr lang="en-IN" sz="2000" b="1" dirty="0"/>
              <a:t> </a:t>
            </a:r>
            <a:r>
              <a:rPr lang="en-IN" sz="2400" b="1" dirty="0"/>
              <a:t>Efficiency</a:t>
            </a:r>
          </a:p>
        </p:txBody>
      </p:sp>
      <p:sp>
        <p:nvSpPr>
          <p:cNvPr id="12" name="Text 5"/>
          <p:cNvSpPr/>
          <p:nvPr/>
        </p:nvSpPr>
        <p:spPr>
          <a:xfrm>
            <a:off x="7439739" y="4014195"/>
            <a:ext cx="6507004" cy="71127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2400" dirty="0"/>
              <a:t>The booking process reduces manual effort and saves time for both </a:t>
            </a:r>
            <a:r>
              <a:rPr lang="en-US" sz="2400" dirty="0" err="1"/>
              <a:t>custome</a:t>
            </a:r>
            <a:r>
              <a:rPr lang="en-US" sz="2400" dirty="0"/>
              <a:t> </a:t>
            </a:r>
            <a:r>
              <a:rPr lang="en-US" sz="2400" dirty="0" err="1"/>
              <a:t>automatedrs</a:t>
            </a:r>
            <a:r>
              <a:rPr lang="en-US" sz="2400" dirty="0"/>
              <a:t> and airline staff.</a:t>
            </a:r>
          </a:p>
        </p:txBody>
      </p:sp>
      <p:pic>
        <p:nvPicPr>
          <p:cNvPr id="13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70057" y="5184100"/>
            <a:ext cx="976670" cy="1562814"/>
          </a:xfrm>
          <a:prstGeom prst="rect">
            <a:avLst/>
          </a:prstGeom>
        </p:spPr>
      </p:pic>
      <p:sp>
        <p:nvSpPr>
          <p:cNvPr id="14" name="Text 6"/>
          <p:cNvSpPr/>
          <p:nvPr/>
        </p:nvSpPr>
        <p:spPr>
          <a:xfrm>
            <a:off x="7439739" y="5348524"/>
            <a:ext cx="4096941" cy="6250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03"/>
              </a:lnSpc>
              <a:buNone/>
            </a:pPr>
            <a:r>
              <a:rPr lang="en-IN" sz="2400" b="1" dirty="0"/>
              <a:t>Wide Range of Options</a:t>
            </a:r>
            <a:endParaRPr lang="en-US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Text 7"/>
          <p:cNvSpPr/>
          <p:nvPr/>
        </p:nvSpPr>
        <p:spPr>
          <a:xfrm>
            <a:off x="7483675" y="5858591"/>
            <a:ext cx="6338528" cy="71127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61"/>
              </a:lnSpc>
              <a:buNone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Multiple flights and time can be accessible by sitting at </a:t>
            </a:r>
          </a:p>
          <a:p>
            <a:pPr marL="0" indent="0" algn="l">
              <a:lnSpc>
                <a:spcPts val="2461"/>
              </a:lnSpc>
              <a:buNone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one place making it easier for the customer</a:t>
            </a:r>
          </a:p>
        </p:txBody>
      </p:sp>
      <p:sp>
        <p:nvSpPr>
          <p:cNvPr id="17" name="Text 8"/>
          <p:cNvSpPr/>
          <p:nvPr/>
        </p:nvSpPr>
        <p:spPr>
          <a:xfrm>
            <a:off x="7439739" y="6324600"/>
            <a:ext cx="2604849" cy="3051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03"/>
              </a:lnSpc>
              <a:buNone/>
            </a:pPr>
            <a:endParaRPr lang="en-US" sz="1923" dirty="0"/>
          </a:p>
        </p:txBody>
      </p:sp>
      <p:sp>
        <p:nvSpPr>
          <p:cNvPr id="18" name="Text 9"/>
          <p:cNvSpPr/>
          <p:nvPr/>
        </p:nvSpPr>
        <p:spPr>
          <a:xfrm>
            <a:off x="7439739" y="6746915"/>
            <a:ext cx="6507004" cy="3125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61"/>
              </a:lnSpc>
              <a:buNone/>
            </a:pPr>
            <a:endParaRPr lang="en-US" sz="1538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161C4FA-5619-08E4-157F-40D4AB08FE2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11477882" y="58475"/>
            <a:ext cx="3152518" cy="60384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170057" y="537448"/>
            <a:ext cx="6494145" cy="6104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807"/>
              </a:lnSpc>
              <a:buNone/>
            </a:pPr>
            <a:r>
              <a:rPr lang="en-US" sz="5400" dirty="0">
                <a:solidFill>
                  <a:schemeClr val="tx2">
                    <a:lumMod val="50000"/>
                  </a:schemeClr>
                </a:solidFill>
              </a:rPr>
              <a:t>Demerits</a:t>
            </a:r>
          </a:p>
        </p:txBody>
      </p:sp>
      <p:pic>
        <p:nvPicPr>
          <p:cNvPr id="7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1602" y="1824156"/>
            <a:ext cx="976670" cy="1562814"/>
          </a:xfrm>
          <a:prstGeom prst="rect">
            <a:avLst/>
          </a:prstGeom>
        </p:spPr>
      </p:pic>
      <p:sp>
        <p:nvSpPr>
          <p:cNvPr id="8" name="Text 2"/>
          <p:cNvSpPr/>
          <p:nvPr/>
        </p:nvSpPr>
        <p:spPr>
          <a:xfrm>
            <a:off x="7439739" y="1900476"/>
            <a:ext cx="3609261" cy="3461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403"/>
              </a:lnSpc>
            </a:pPr>
            <a:r>
              <a:rPr lang="en-IN" sz="2400" b="1" dirty="0"/>
              <a:t>Complexity in Booking Management</a:t>
            </a:r>
            <a:endParaRPr lang="en-US" sz="2400" dirty="0"/>
          </a:p>
        </p:txBody>
      </p:sp>
      <p:sp>
        <p:nvSpPr>
          <p:cNvPr id="9" name="Text 3"/>
          <p:cNvSpPr/>
          <p:nvPr/>
        </p:nvSpPr>
        <p:spPr>
          <a:xfrm>
            <a:off x="7439738" y="2281000"/>
            <a:ext cx="6946583" cy="7112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Managing and reflecting changes in bookings, like </a:t>
            </a:r>
          </a:p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cancellations or rescheduling, can be complex</a:t>
            </a:r>
          </a:p>
        </p:txBody>
      </p:sp>
      <p:pic>
        <p:nvPicPr>
          <p:cNvPr id="10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1602" y="3504128"/>
            <a:ext cx="976670" cy="1562814"/>
          </a:xfrm>
          <a:prstGeom prst="rect">
            <a:avLst/>
          </a:prstGeom>
        </p:spPr>
      </p:pic>
      <p:sp>
        <p:nvSpPr>
          <p:cNvPr id="11" name="Text 4"/>
          <p:cNvSpPr/>
          <p:nvPr/>
        </p:nvSpPr>
        <p:spPr>
          <a:xfrm>
            <a:off x="7439739" y="3584497"/>
            <a:ext cx="2441853" cy="4296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r>
              <a:rPr lang="en-IN" sz="2400" b="1" dirty="0"/>
              <a:t>Security Concerns</a:t>
            </a:r>
          </a:p>
        </p:txBody>
      </p:sp>
      <p:sp>
        <p:nvSpPr>
          <p:cNvPr id="12" name="Text 5"/>
          <p:cNvSpPr/>
          <p:nvPr/>
        </p:nvSpPr>
        <p:spPr>
          <a:xfrm>
            <a:off x="7439739" y="4014195"/>
            <a:ext cx="6507004" cy="71127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2400" dirty="0"/>
              <a:t>Contains sensitive information like personal details,  and travel plans. Any security breach could lead to data theft or misuse.</a:t>
            </a:r>
          </a:p>
        </p:txBody>
      </p:sp>
      <p:pic>
        <p:nvPicPr>
          <p:cNvPr id="13" name="Image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0057" y="5184100"/>
            <a:ext cx="976670" cy="1562814"/>
          </a:xfrm>
          <a:prstGeom prst="rect">
            <a:avLst/>
          </a:prstGeom>
        </p:spPr>
      </p:pic>
      <p:sp>
        <p:nvSpPr>
          <p:cNvPr id="14" name="Text 6"/>
          <p:cNvSpPr/>
          <p:nvPr/>
        </p:nvSpPr>
        <p:spPr>
          <a:xfrm>
            <a:off x="7439739" y="5436750"/>
            <a:ext cx="4096941" cy="62305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03"/>
              </a:lnSpc>
              <a:buNone/>
            </a:pPr>
            <a:r>
              <a:rPr lang="en-IN" sz="2400" b="1" dirty="0"/>
              <a:t>Limited Personalization</a:t>
            </a:r>
            <a:endParaRPr lang="en-US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Text 7"/>
          <p:cNvSpPr/>
          <p:nvPr/>
        </p:nvSpPr>
        <p:spPr>
          <a:xfrm>
            <a:off x="7439738" y="6035636"/>
            <a:ext cx="6382465" cy="10238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61"/>
              </a:lnSpc>
              <a:buNone/>
            </a:pPr>
            <a:r>
              <a:rPr lang="en-US" sz="2400" dirty="0"/>
              <a:t>The system may lack advanced personalization features,</a:t>
            </a:r>
          </a:p>
          <a:p>
            <a:pPr marL="0" indent="0" algn="l">
              <a:lnSpc>
                <a:spcPts val="2461"/>
              </a:lnSpc>
              <a:buNone/>
            </a:pPr>
            <a:r>
              <a:rPr lang="en-US" sz="2400" dirty="0"/>
              <a:t>leading to less relevant flight recommendations and </a:t>
            </a:r>
          </a:p>
          <a:p>
            <a:pPr marL="0" indent="0" algn="l">
              <a:lnSpc>
                <a:spcPts val="2461"/>
              </a:lnSpc>
              <a:buNone/>
            </a:pPr>
            <a:r>
              <a:rPr lang="en-US" sz="2400" dirty="0"/>
              <a:t> offers for users.</a:t>
            </a:r>
            <a:endParaRPr lang="en-US" sz="2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Text 8"/>
          <p:cNvSpPr/>
          <p:nvPr/>
        </p:nvSpPr>
        <p:spPr>
          <a:xfrm>
            <a:off x="7439739" y="6324600"/>
            <a:ext cx="2604849" cy="3051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03"/>
              </a:lnSpc>
              <a:buNone/>
            </a:pPr>
            <a:endParaRPr lang="en-US" sz="1923" dirty="0"/>
          </a:p>
        </p:txBody>
      </p:sp>
      <p:sp>
        <p:nvSpPr>
          <p:cNvPr id="18" name="Text 9"/>
          <p:cNvSpPr/>
          <p:nvPr/>
        </p:nvSpPr>
        <p:spPr>
          <a:xfrm>
            <a:off x="7439739" y="6746915"/>
            <a:ext cx="6507004" cy="3125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61"/>
              </a:lnSpc>
              <a:buNone/>
            </a:pPr>
            <a:endParaRPr lang="en-US" sz="1538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405AE93-3EB4-E1B0-82E2-F5DBF3D01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467945" cy="822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3B45097-C6AD-3AA8-7430-9BE01C6E7C8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11477882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007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-2024" y="-33098"/>
            <a:ext cx="14630400" cy="8229600"/>
          </a:xfrm>
          <a:prstGeom prst="rect">
            <a:avLst/>
          </a:prstGeom>
          <a:solidFill>
            <a:srgbClr val="FAFAFA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4" name="Text 1"/>
          <p:cNvSpPr/>
          <p:nvPr/>
        </p:nvSpPr>
        <p:spPr>
          <a:xfrm>
            <a:off x="793790" y="2539960"/>
            <a:ext cx="5689640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81"/>
              </a:lnSpc>
              <a:buNone/>
            </a:pPr>
            <a:endParaRPr lang="en-US" sz="4465" dirty="0"/>
          </a:p>
        </p:txBody>
      </p:sp>
      <p:sp>
        <p:nvSpPr>
          <p:cNvPr id="5" name="Text 2"/>
          <p:cNvSpPr/>
          <p:nvPr/>
        </p:nvSpPr>
        <p:spPr>
          <a:xfrm>
            <a:off x="793790" y="3815715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endParaRPr lang="en-US" sz="2233" dirty="0"/>
          </a:p>
        </p:txBody>
      </p:sp>
      <p:sp>
        <p:nvSpPr>
          <p:cNvPr id="6" name="Text 3"/>
          <p:cNvSpPr/>
          <p:nvPr/>
        </p:nvSpPr>
        <p:spPr>
          <a:xfrm>
            <a:off x="793790" y="4396859"/>
            <a:ext cx="3978116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endParaRPr lang="en-US" sz="1786" dirty="0"/>
          </a:p>
        </p:txBody>
      </p:sp>
      <p:sp>
        <p:nvSpPr>
          <p:cNvPr id="7" name="Text 4"/>
          <p:cNvSpPr/>
          <p:nvPr/>
        </p:nvSpPr>
        <p:spPr>
          <a:xfrm>
            <a:off x="5332928" y="3815715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endParaRPr lang="en-US" sz="2233" dirty="0"/>
          </a:p>
        </p:txBody>
      </p:sp>
      <p:sp>
        <p:nvSpPr>
          <p:cNvPr id="8" name="Text 5"/>
          <p:cNvSpPr/>
          <p:nvPr/>
        </p:nvSpPr>
        <p:spPr>
          <a:xfrm>
            <a:off x="5332928" y="4396859"/>
            <a:ext cx="3978116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endParaRPr lang="en-US" sz="1786" dirty="0"/>
          </a:p>
        </p:txBody>
      </p:sp>
      <p:sp>
        <p:nvSpPr>
          <p:cNvPr id="9" name="Text 6"/>
          <p:cNvSpPr/>
          <p:nvPr/>
        </p:nvSpPr>
        <p:spPr>
          <a:xfrm>
            <a:off x="9872067" y="3815715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endParaRPr lang="en-US" sz="2233" dirty="0"/>
          </a:p>
        </p:txBody>
      </p:sp>
      <p:sp>
        <p:nvSpPr>
          <p:cNvPr id="10" name="Text 7"/>
          <p:cNvSpPr/>
          <p:nvPr/>
        </p:nvSpPr>
        <p:spPr>
          <a:xfrm>
            <a:off x="9872067" y="4396859"/>
            <a:ext cx="3978116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endParaRPr lang="en-US" sz="1786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4448C2C-173D-21DB-28AE-1010C38D6C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20482"/>
              </p:ext>
            </p:extLst>
          </p:nvPr>
        </p:nvGraphicFramePr>
        <p:xfrm>
          <a:off x="1228725" y="4526058"/>
          <a:ext cx="3429064" cy="1737360"/>
        </p:xfrm>
        <a:graphic>
          <a:graphicData uri="http://schemas.openxmlformats.org/drawingml/2006/table">
            <a:tbl>
              <a:tblPr/>
              <a:tblGrid>
                <a:gridCol w="3429064">
                  <a:extLst>
                    <a:ext uri="{9D8B030D-6E8A-4147-A177-3AD203B41FA5}">
                      <a16:colId xmlns:a16="http://schemas.microsoft.com/office/drawing/2014/main" val="36433916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IN" sz="32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842309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 sz="320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7862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 sz="32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22032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470BA93-432B-9D8F-429F-BF56A749342D}"/>
              </a:ext>
            </a:extLst>
          </p:cNvPr>
          <p:cNvSpPr txBox="1"/>
          <p:nvPr/>
        </p:nvSpPr>
        <p:spPr>
          <a:xfrm>
            <a:off x="4771906" y="3040322"/>
            <a:ext cx="88600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b="1" dirty="0"/>
              <a:t>Thank You</a:t>
            </a:r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id="{39113BA1-92C0-A54B-997D-7FD41F5285C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62800" y="396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DF46FBF-8D6F-0377-7D8E-BB5AD98F59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6A07899-CEAD-FA03-91EB-87E82DA4585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11477882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4900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2256</TotalTime>
  <Words>236</Words>
  <Application>Microsoft Office PowerPoint</Application>
  <PresentationFormat>Custom</PresentationFormat>
  <Paragraphs>47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__Inter_36bd41</vt:lpstr>
      <vt:lpstr>Arial</vt:lpstr>
      <vt:lpstr>Instrument Sans</vt:lpstr>
      <vt:lpstr>Outfit</vt:lpstr>
      <vt:lpstr>Tw Cen MT</vt:lpstr>
      <vt:lpstr>Tw Cen MT Condensed</vt:lpstr>
      <vt:lpstr>Wingdings</vt:lpstr>
      <vt:lpstr>Wingdings 3</vt:lpstr>
      <vt:lpstr>Integral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prajapatiom276@outlook.com</cp:lastModifiedBy>
  <cp:revision>2</cp:revision>
  <dcterms:created xsi:type="dcterms:W3CDTF">2024-08-25T06:36:08Z</dcterms:created>
  <dcterms:modified xsi:type="dcterms:W3CDTF">2024-08-29T04:14:34Z</dcterms:modified>
</cp:coreProperties>
</file>