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1" r:id="rId2"/>
  </p:sldMasterIdLst>
  <p:sldIdLst>
    <p:sldId id="256" r:id="rId3"/>
    <p:sldId id="257" r:id="rId4"/>
    <p:sldId id="302" r:id="rId5"/>
    <p:sldId id="258" r:id="rId6"/>
    <p:sldId id="259" r:id="rId7"/>
    <p:sldId id="284" r:id="rId8"/>
    <p:sldId id="297" r:id="rId9"/>
    <p:sldId id="293" r:id="rId10"/>
    <p:sldId id="287" r:id="rId11"/>
    <p:sldId id="298" r:id="rId12"/>
    <p:sldId id="299" r:id="rId13"/>
    <p:sldId id="300" r:id="rId14"/>
    <p:sldId id="301" r:id="rId15"/>
    <p:sldId id="303" r:id="rId16"/>
    <p:sldId id="304" r:id="rId17"/>
    <p:sldId id="262" r:id="rId18"/>
    <p:sldId id="305" r:id="rId19"/>
    <p:sldId id="296" r:id="rId20"/>
  </p:sldIdLst>
  <p:sldSz cx="12192000" cy="6858000"/>
  <p:notesSz cx="12192000" cy="6858000"/>
  <p:custDataLst>
    <p:tags r:id="rId21"/>
  </p:custDataLst>
  <p:defaultTextStyle>
    <a:defPPr>
      <a:defRPr lang="ru-RU"/>
    </a:defPPr>
    <a:lvl1pPr algn="l" rtl="0" fontAlgn="base">
      <a:spcBef>
        <a:spcPct val="0"/>
      </a:spcBef>
      <a:spcAft>
        <a:spcPct val="0"/>
      </a:spcAft>
      <a:buSzPct val="100000"/>
      <a:buFont typeface="Calibri" panose="020F0502020204030204" pitchFamily="34" charset="0"/>
      <a:defRPr kern="1200">
        <a:solidFill>
          <a:schemeClr val="tx1"/>
        </a:solidFill>
        <a:latin typeface="Calibri" panose="020F0502020204030204" pitchFamily="34" charset="0"/>
        <a:ea typeface="+mn-ea"/>
        <a:cs typeface="+mn-cs"/>
      </a:defRPr>
    </a:lvl1pPr>
    <a:lvl2pPr marL="457200" algn="l" rtl="0" fontAlgn="base">
      <a:spcBef>
        <a:spcPct val="0"/>
      </a:spcBef>
      <a:spcAft>
        <a:spcPct val="0"/>
      </a:spcAft>
      <a:buSzPct val="100000"/>
      <a:buFont typeface="Calibri" panose="020F0502020204030204" pitchFamily="34" charset="0"/>
      <a:defRPr kern="1200">
        <a:solidFill>
          <a:schemeClr val="tx1"/>
        </a:solidFill>
        <a:latin typeface="Calibri" panose="020F0502020204030204" pitchFamily="34" charset="0"/>
        <a:ea typeface="+mn-ea"/>
        <a:cs typeface="+mn-cs"/>
      </a:defRPr>
    </a:lvl2pPr>
    <a:lvl3pPr marL="914400" algn="l" rtl="0" fontAlgn="base">
      <a:spcBef>
        <a:spcPct val="0"/>
      </a:spcBef>
      <a:spcAft>
        <a:spcPct val="0"/>
      </a:spcAft>
      <a:buSzPct val="100000"/>
      <a:buFont typeface="Calibri" panose="020F0502020204030204" pitchFamily="34" charset="0"/>
      <a:defRPr kern="1200">
        <a:solidFill>
          <a:schemeClr val="tx1"/>
        </a:solidFill>
        <a:latin typeface="Calibri" panose="020F0502020204030204" pitchFamily="34" charset="0"/>
        <a:ea typeface="+mn-ea"/>
        <a:cs typeface="+mn-cs"/>
      </a:defRPr>
    </a:lvl3pPr>
    <a:lvl4pPr marL="1371600" algn="l" rtl="0" fontAlgn="base">
      <a:spcBef>
        <a:spcPct val="0"/>
      </a:spcBef>
      <a:spcAft>
        <a:spcPct val="0"/>
      </a:spcAft>
      <a:buSzPct val="100000"/>
      <a:buFont typeface="Calibri" panose="020F0502020204030204" pitchFamily="34" charset="0"/>
      <a:defRPr kern="1200">
        <a:solidFill>
          <a:schemeClr val="tx1"/>
        </a:solidFill>
        <a:latin typeface="Calibri" panose="020F0502020204030204" pitchFamily="34" charset="0"/>
        <a:ea typeface="+mn-ea"/>
        <a:cs typeface="+mn-cs"/>
      </a:defRPr>
    </a:lvl4pPr>
    <a:lvl5pPr marL="1828800" algn="l" rtl="0" fontAlgn="base">
      <a:spcBef>
        <a:spcPct val="0"/>
      </a:spcBef>
      <a:spcAft>
        <a:spcPct val="0"/>
      </a:spcAft>
      <a:buSzPct val="100000"/>
      <a:buFont typeface="Calibri" panose="020F0502020204030204" pitchFamily="34" charset="0"/>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AAA88-58C4-4816-A883-D85DC6D1F02E}" v="59" dt="2025-05-29T16:19:11.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2880"/>
      </p:guideLst>
    </p:cSldViewPr>
  </p:slideViewPr>
  <p:notesTextViewPr>
    <p:cViewPr>
      <p:scale>
        <a:sx n="100" d="100"/>
        <a:sy n="100" d="100"/>
      </p:scale>
      <p:origin x="0" y="0"/>
    </p:cViewPr>
  </p:notesTextViewPr>
  <p:notesViewPr>
    <p:cSldViewPr>
      <p:cViewPr>
        <p:scale>
          <a:sx n="10" d="100"/>
          <a:sy n="10" d="100"/>
        </p:scale>
        <p:origin x="-102" y="-26"/>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a:lstStyle>
            <a:lvl1pPr>
              <a:defRPr sz="3200" b="1" i="0">
                <a:solidFill>
                  <a:srgbClr val="FF0066"/>
                </a:solidFill>
                <a:latin typeface="Arial"/>
                <a:cs typeface="Arial"/>
              </a:defRPr>
            </a:lvl1pPr>
          </a:lstStyle>
          <a:p>
            <a:endParaRPr noProof="0"/>
          </a:p>
        </p:txBody>
      </p:sp>
      <p:sp>
        <p:nvSpPr>
          <p:cNvPr id="3" name="Holder 3"/>
          <p:cNvSpPr>
            <a:spLocks noGrp="1"/>
          </p:cNvSpPr>
          <p:nvPr>
            <p:ph type="subTitle" idx="4"/>
          </p:nvPr>
        </p:nvSpPr>
        <p:spPr>
          <a:xfrm>
            <a:off x="1828800" y="3840480"/>
            <a:ext cx="8534400" cy="1714500"/>
          </a:xfrm>
          <a:prstGeom prst="rect">
            <a:avLst/>
          </a:prstGeom>
        </p:spPr>
        <p:txBody>
          <a:bodyPr/>
          <a:lstStyle>
            <a:lvl1pPr>
              <a:defRPr sz="2800" b="1" i="0">
                <a:solidFill>
                  <a:schemeClr val="tx1"/>
                </a:solidFill>
                <a:latin typeface="Arial"/>
                <a:cs typeface="Arial"/>
              </a:defRPr>
            </a:lvl1pPr>
          </a:lstStyle>
          <a:p>
            <a:endParaRPr noProof="0"/>
          </a:p>
        </p:txBody>
      </p:sp>
      <p:sp>
        <p:nvSpPr>
          <p:cNvPr id="4" name="Holder 6">
            <a:extLst>
              <a:ext uri="{FF2B5EF4-FFF2-40B4-BE49-F238E27FC236}">
                <a16:creationId xmlns:a16="http://schemas.microsoft.com/office/drawing/2014/main" id="{D2E99E98-C903-6987-A447-A777DAC7F688}"/>
              </a:ext>
            </a:extLst>
          </p:cNvPr>
          <p:cNvSpPr>
            <a:spLocks noGrp="1"/>
          </p:cNvSpPr>
          <p:nvPr>
            <p:ph type="sldNum" sz="quarter" idx="10"/>
          </p:nvPr>
        </p:nvSpPr>
        <p:spPr/>
        <p:txBody>
          <a:bodyPr/>
          <a:lstStyle>
            <a:lvl1pPr>
              <a:defRPr/>
            </a:lvl1pPr>
          </a:lstStyle>
          <a:p>
            <a:fld id="{344254A0-5BC6-4E09-BDD7-C955C35AC3DF}" type="slidenum">
              <a:rPr lang="ru-RU" altLang="en-US"/>
              <a:pPr/>
              <a:t>‹#›</a:t>
            </a:fld>
            <a:endParaRPr lang="ru-RU" altLang="en-US"/>
          </a:p>
        </p:txBody>
      </p:sp>
      <p:sp>
        <p:nvSpPr>
          <p:cNvPr id="5" name="Holder 4">
            <a:extLst>
              <a:ext uri="{FF2B5EF4-FFF2-40B4-BE49-F238E27FC236}">
                <a16:creationId xmlns:a16="http://schemas.microsoft.com/office/drawing/2014/main" id="{588411BA-C98D-363D-F571-2CC29EDF9EEF}"/>
              </a:ext>
            </a:extLst>
          </p:cNvPr>
          <p:cNvSpPr>
            <a:spLocks noGrp="1" noChangeArrowheads="1"/>
          </p:cNvSpPr>
          <p:nvPr>
            <p:ph type="ftr" sz="quarter" idx="11"/>
          </p:nvPr>
        </p:nvSpPr>
        <p:spPr/>
        <p:txBody>
          <a:bodyPr/>
          <a:lstStyle>
            <a:lvl1pPr>
              <a:defRPr/>
            </a:lvl1pPr>
          </a:lstStyle>
          <a:p>
            <a:endParaRPr lang="en-US" altLang="en-US"/>
          </a:p>
        </p:txBody>
      </p:sp>
      <p:sp>
        <p:nvSpPr>
          <p:cNvPr id="6" name="Holder 5">
            <a:extLst>
              <a:ext uri="{FF2B5EF4-FFF2-40B4-BE49-F238E27FC236}">
                <a16:creationId xmlns:a16="http://schemas.microsoft.com/office/drawing/2014/main" id="{1495A634-8102-ED48-9743-D23A18BFED7F}"/>
              </a:ext>
            </a:extLst>
          </p:cNvPr>
          <p:cNvSpPr>
            <a:spLocks noGrp="1" noChangeArrowheads="1"/>
          </p:cNvSpPr>
          <p:nvPr>
            <p:ph type="dt" sz="half" idx="12"/>
          </p:nvPr>
        </p:nvSpPr>
        <p:spPr/>
        <p:txBody>
          <a:bodyPr/>
          <a:lstStyle>
            <a:lvl1pPr>
              <a:defRPr/>
            </a:lvl1pPr>
          </a:lstStyle>
          <a:p>
            <a:fld id="{5CF5E4B6-5D8D-40A6-B38C-9B106C0046CB}" type="datetime1">
              <a:rPr lang="en-US" altLang="en-US"/>
              <a:pPr/>
              <a:t>5/30/2025</a:t>
            </a:fld>
            <a:endParaRPr lang="en-US" altLang="en-US"/>
          </a:p>
        </p:txBody>
      </p:sp>
    </p:spTree>
    <p:extLst>
      <p:ext uri="{BB962C8B-B14F-4D97-AF65-F5344CB8AC3E}">
        <p14:creationId xmlns:p14="http://schemas.microsoft.com/office/powerpoint/2010/main" val="83399737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B567E9DF-5DA3-A426-34BB-A422C0D6D6B7}"/>
              </a:ext>
            </a:extLst>
          </p:cNvPr>
          <p:cNvSpPr>
            <a:spLocks noGrp="1" noChangeArrowheads="1"/>
          </p:cNvSpPr>
          <p:nvPr>
            <p:ph type="ftr" sz="quarter" idx="10"/>
          </p:nvPr>
        </p:nvSpPr>
        <p:spPr>
          <a:ln/>
        </p:spPr>
        <p:txBody>
          <a:bodyPr/>
          <a:lstStyle>
            <a:lvl1pPr>
              <a:defRPr/>
            </a:lvl1pPr>
          </a:lstStyle>
          <a:p>
            <a:endParaRPr lang="en-US" altLang="en-US"/>
          </a:p>
        </p:txBody>
      </p:sp>
      <p:sp>
        <p:nvSpPr>
          <p:cNvPr id="3" name="Holder 5">
            <a:extLst>
              <a:ext uri="{FF2B5EF4-FFF2-40B4-BE49-F238E27FC236}">
                <a16:creationId xmlns:a16="http://schemas.microsoft.com/office/drawing/2014/main" id="{D304817A-5701-39DE-82D7-853AA69B0CCE}"/>
              </a:ext>
            </a:extLst>
          </p:cNvPr>
          <p:cNvSpPr>
            <a:spLocks noGrp="1" noChangeArrowheads="1"/>
          </p:cNvSpPr>
          <p:nvPr>
            <p:ph type="dt" sz="half" idx="11"/>
          </p:nvPr>
        </p:nvSpPr>
        <p:spPr>
          <a:ln/>
        </p:spPr>
        <p:txBody>
          <a:bodyPr/>
          <a:lstStyle>
            <a:lvl1pPr>
              <a:defRPr/>
            </a:lvl1pPr>
          </a:lstStyle>
          <a:p>
            <a:fld id="{E7A2D946-2A3E-4EB0-80FB-0BCD594AC876}" type="datetime1">
              <a:rPr lang="en-US" altLang="en-US"/>
              <a:pPr/>
              <a:t>5/30/2025</a:t>
            </a:fld>
            <a:endParaRPr lang="en-US" altLang="en-US"/>
          </a:p>
        </p:txBody>
      </p:sp>
      <p:sp>
        <p:nvSpPr>
          <p:cNvPr id="4" name="Holder 6">
            <a:extLst>
              <a:ext uri="{FF2B5EF4-FFF2-40B4-BE49-F238E27FC236}">
                <a16:creationId xmlns:a16="http://schemas.microsoft.com/office/drawing/2014/main" id="{9966193F-ABBE-3F16-14D8-B7E6D82EAF36}"/>
              </a:ext>
            </a:extLst>
          </p:cNvPr>
          <p:cNvSpPr>
            <a:spLocks noGrp="1"/>
          </p:cNvSpPr>
          <p:nvPr>
            <p:ph type="sldNum" sz="quarter" idx="12"/>
          </p:nvPr>
        </p:nvSpPr>
        <p:spPr/>
        <p:txBody>
          <a:bodyPr/>
          <a:lstStyle>
            <a:lvl1pPr>
              <a:defRPr/>
            </a:lvl1pPr>
          </a:lstStyle>
          <a:p>
            <a:fld id="{4091ECEE-0447-4E7C-985A-ABAF4CD7A97C}" type="slidenum">
              <a:rPr lang="ru-RU" altLang="en-US"/>
              <a:pPr/>
              <a:t>‹#›</a:t>
            </a:fld>
            <a:endParaRPr lang="ru-RU" altLang="en-US"/>
          </a:p>
        </p:txBody>
      </p:sp>
    </p:spTree>
    <p:extLst>
      <p:ext uri="{BB962C8B-B14F-4D97-AF65-F5344CB8AC3E}">
        <p14:creationId xmlns:p14="http://schemas.microsoft.com/office/powerpoint/2010/main" val="120915426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p:spPr>
        <p:txBody>
          <a:bodyPr/>
          <a:lstStyle>
            <a:lvl1pPr>
              <a:defRPr sz="3200" b="1" i="0">
                <a:solidFill>
                  <a:srgbClr val="FF0066"/>
                </a:solidFill>
                <a:latin typeface="Arial"/>
                <a:cs typeface="Arial"/>
              </a:defRPr>
            </a:lvl1pPr>
          </a:lstStyle>
          <a:p>
            <a:endParaRPr noProof="0"/>
          </a:p>
        </p:txBody>
      </p:sp>
      <p:sp>
        <p:nvSpPr>
          <p:cNvPr id="3" name="Holder 3"/>
          <p:cNvSpPr>
            <a:spLocks noGrp="1"/>
          </p:cNvSpPr>
          <p:nvPr>
            <p:ph type="body" idx="1"/>
          </p:nvPr>
        </p:nvSpPr>
        <p:spPr>
          <a:xfrm>
            <a:off x="597204" y="1479444"/>
            <a:ext cx="10424795" cy="4634865"/>
          </a:xfrm>
        </p:spPr>
        <p:txBody>
          <a:bodyPr/>
          <a:lstStyle>
            <a:lvl1pPr>
              <a:defRPr sz="2800" b="1" i="0">
                <a:solidFill>
                  <a:schemeClr val="tx1"/>
                </a:solidFill>
                <a:latin typeface="Arial"/>
                <a:cs typeface="Arial"/>
              </a:defRPr>
            </a:lvl1pPr>
          </a:lstStyle>
          <a:p>
            <a:endParaRPr noProof="0"/>
          </a:p>
        </p:txBody>
      </p:sp>
      <p:sp>
        <p:nvSpPr>
          <p:cNvPr id="4" name="Holder 4">
            <a:extLst>
              <a:ext uri="{FF2B5EF4-FFF2-40B4-BE49-F238E27FC236}">
                <a16:creationId xmlns:a16="http://schemas.microsoft.com/office/drawing/2014/main" id="{C7DF3751-B7B8-A639-BFDD-F76A28024D4B}"/>
              </a:ext>
            </a:extLst>
          </p:cNvPr>
          <p:cNvSpPr>
            <a:spLocks noGrp="1" noChangeArrowheads="1"/>
          </p:cNvSpPr>
          <p:nvPr>
            <p:ph type="ftr" sz="quarter" idx="10"/>
          </p:nvPr>
        </p:nvSpPr>
        <p:spPr>
          <a:ln/>
        </p:spPr>
        <p:txBody>
          <a:bodyPr/>
          <a:lstStyle>
            <a:lvl1pPr>
              <a:defRPr/>
            </a:lvl1pPr>
          </a:lstStyle>
          <a:p>
            <a:endParaRPr lang="en-US" altLang="en-US"/>
          </a:p>
        </p:txBody>
      </p:sp>
      <p:sp>
        <p:nvSpPr>
          <p:cNvPr id="5" name="Holder 5">
            <a:extLst>
              <a:ext uri="{FF2B5EF4-FFF2-40B4-BE49-F238E27FC236}">
                <a16:creationId xmlns:a16="http://schemas.microsoft.com/office/drawing/2014/main" id="{0EF72497-8B8A-B1C2-92F4-74C4084DA41A}"/>
              </a:ext>
            </a:extLst>
          </p:cNvPr>
          <p:cNvSpPr>
            <a:spLocks noGrp="1" noChangeArrowheads="1"/>
          </p:cNvSpPr>
          <p:nvPr>
            <p:ph type="dt" sz="half" idx="11"/>
          </p:nvPr>
        </p:nvSpPr>
        <p:spPr>
          <a:ln/>
        </p:spPr>
        <p:txBody>
          <a:bodyPr/>
          <a:lstStyle>
            <a:lvl1pPr>
              <a:defRPr/>
            </a:lvl1pPr>
          </a:lstStyle>
          <a:p>
            <a:fld id="{B58ADE58-1E65-4EDB-88A6-AD14B195A7D2}" type="datetime1">
              <a:rPr lang="en-US" altLang="en-US"/>
              <a:pPr/>
              <a:t>5/30/2025</a:t>
            </a:fld>
            <a:endParaRPr lang="en-US" altLang="en-US"/>
          </a:p>
        </p:txBody>
      </p:sp>
      <p:sp>
        <p:nvSpPr>
          <p:cNvPr id="6" name="Holder 6">
            <a:extLst>
              <a:ext uri="{FF2B5EF4-FFF2-40B4-BE49-F238E27FC236}">
                <a16:creationId xmlns:a16="http://schemas.microsoft.com/office/drawing/2014/main" id="{68117590-2BE3-F2E0-9E95-1A9E022E16F0}"/>
              </a:ext>
            </a:extLst>
          </p:cNvPr>
          <p:cNvSpPr>
            <a:spLocks noGrp="1"/>
          </p:cNvSpPr>
          <p:nvPr>
            <p:ph type="sldNum" sz="quarter" idx="12"/>
          </p:nvPr>
        </p:nvSpPr>
        <p:spPr/>
        <p:txBody>
          <a:bodyPr/>
          <a:lstStyle>
            <a:lvl1pPr>
              <a:defRPr/>
            </a:lvl1pPr>
          </a:lstStyle>
          <a:p>
            <a:fld id="{6BCBA23E-E6C2-411E-BFB5-B9972D163EC9}" type="slidenum">
              <a:rPr lang="ru-RU" altLang="en-US"/>
              <a:pPr/>
              <a:t>‹#›</a:t>
            </a:fld>
            <a:endParaRPr lang="ru-RU" altLang="en-US"/>
          </a:p>
        </p:txBody>
      </p:sp>
    </p:spTree>
    <p:extLst>
      <p:ext uri="{BB962C8B-B14F-4D97-AF65-F5344CB8AC3E}">
        <p14:creationId xmlns:p14="http://schemas.microsoft.com/office/powerpoint/2010/main" val="159347688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p:spPr>
        <p:txBody>
          <a:bodyPr/>
          <a:lstStyle>
            <a:lvl1pPr>
              <a:defRPr sz="3200" b="1" i="0">
                <a:solidFill>
                  <a:srgbClr val="FF0066"/>
                </a:solidFill>
                <a:latin typeface="Arial"/>
                <a:cs typeface="Arial"/>
              </a:defRPr>
            </a:lvl1pPr>
          </a:lstStyle>
          <a:p>
            <a:endParaRPr noProof="0"/>
          </a:p>
        </p:txBody>
      </p:sp>
      <p:sp>
        <p:nvSpPr>
          <p:cNvPr id="3" name="Holder 3"/>
          <p:cNvSpPr>
            <a:spLocks noGrp="1"/>
          </p:cNvSpPr>
          <p:nvPr>
            <p:ph sz="half" idx="2"/>
          </p:nvPr>
        </p:nvSpPr>
        <p:spPr>
          <a:xfrm>
            <a:off x="609600" y="1577340"/>
            <a:ext cx="5303520" cy="4526280"/>
          </a:xfrm>
          <a:prstGeom prst="rect">
            <a:avLst/>
          </a:prstGeom>
        </p:spPr>
        <p:txBody>
          <a:bodyPr/>
          <a:lstStyle>
            <a:lvl1pPr>
              <a:defRPr/>
            </a:lvl1pPr>
          </a:lstStyle>
          <a:p>
            <a:endParaRPr noProof="0"/>
          </a:p>
        </p:txBody>
      </p:sp>
      <p:sp>
        <p:nvSpPr>
          <p:cNvPr id="4" name="Holder 4"/>
          <p:cNvSpPr>
            <a:spLocks noGrp="1"/>
          </p:cNvSpPr>
          <p:nvPr>
            <p:ph sz="half" idx="3"/>
          </p:nvPr>
        </p:nvSpPr>
        <p:spPr>
          <a:xfrm>
            <a:off x="6278880" y="1577340"/>
            <a:ext cx="5303520" cy="4526280"/>
          </a:xfrm>
          <a:prstGeom prst="rect">
            <a:avLst/>
          </a:prstGeom>
        </p:spPr>
        <p:txBody>
          <a:bodyPr/>
          <a:lstStyle>
            <a:lvl1pPr>
              <a:defRPr/>
            </a:lvl1pPr>
          </a:lstStyle>
          <a:p>
            <a:endParaRPr noProof="0"/>
          </a:p>
        </p:txBody>
      </p:sp>
      <p:sp>
        <p:nvSpPr>
          <p:cNvPr id="5" name="Holder 7">
            <a:extLst>
              <a:ext uri="{FF2B5EF4-FFF2-40B4-BE49-F238E27FC236}">
                <a16:creationId xmlns:a16="http://schemas.microsoft.com/office/drawing/2014/main" id="{A12C8FCE-F451-8025-7D77-A12E5926364C}"/>
              </a:ext>
            </a:extLst>
          </p:cNvPr>
          <p:cNvSpPr>
            <a:spLocks noGrp="1"/>
          </p:cNvSpPr>
          <p:nvPr>
            <p:ph type="sldNum" sz="quarter" idx="10"/>
          </p:nvPr>
        </p:nvSpPr>
        <p:spPr/>
        <p:txBody>
          <a:bodyPr/>
          <a:lstStyle>
            <a:lvl1pPr>
              <a:defRPr/>
            </a:lvl1pPr>
          </a:lstStyle>
          <a:p>
            <a:fld id="{11795DD5-FD27-42E2-BD9F-8A46116ED34F}" type="slidenum">
              <a:rPr lang="ru-RU" altLang="en-US"/>
              <a:pPr/>
              <a:t>‹#›</a:t>
            </a:fld>
            <a:endParaRPr lang="ru-RU" altLang="en-US"/>
          </a:p>
        </p:txBody>
      </p:sp>
      <p:sp>
        <p:nvSpPr>
          <p:cNvPr id="6" name="Holder 5">
            <a:extLst>
              <a:ext uri="{FF2B5EF4-FFF2-40B4-BE49-F238E27FC236}">
                <a16:creationId xmlns:a16="http://schemas.microsoft.com/office/drawing/2014/main" id="{767D736A-6659-A0AB-CD70-189E98A7E0DB}"/>
              </a:ext>
            </a:extLst>
          </p:cNvPr>
          <p:cNvSpPr>
            <a:spLocks noGrp="1" noChangeArrowheads="1"/>
          </p:cNvSpPr>
          <p:nvPr>
            <p:ph type="ftr" sz="quarter" idx="11"/>
          </p:nvPr>
        </p:nvSpPr>
        <p:spPr/>
        <p:txBody>
          <a:bodyPr/>
          <a:lstStyle>
            <a:lvl1pPr>
              <a:defRPr/>
            </a:lvl1pPr>
          </a:lstStyle>
          <a:p>
            <a:endParaRPr lang="en-US" altLang="en-US"/>
          </a:p>
        </p:txBody>
      </p:sp>
      <p:sp>
        <p:nvSpPr>
          <p:cNvPr id="7" name="Holder 6">
            <a:extLst>
              <a:ext uri="{FF2B5EF4-FFF2-40B4-BE49-F238E27FC236}">
                <a16:creationId xmlns:a16="http://schemas.microsoft.com/office/drawing/2014/main" id="{36CEB9D9-79AD-776E-1F06-773CA8AC3CB2}"/>
              </a:ext>
            </a:extLst>
          </p:cNvPr>
          <p:cNvSpPr>
            <a:spLocks noGrp="1" noChangeArrowheads="1"/>
          </p:cNvSpPr>
          <p:nvPr>
            <p:ph type="dt" sz="half" idx="12"/>
          </p:nvPr>
        </p:nvSpPr>
        <p:spPr/>
        <p:txBody>
          <a:bodyPr/>
          <a:lstStyle>
            <a:lvl1pPr>
              <a:defRPr/>
            </a:lvl1pPr>
          </a:lstStyle>
          <a:p>
            <a:fld id="{4D253003-B66F-4FCA-AE3A-93729158CAD8}" type="datetime1">
              <a:rPr lang="en-US" altLang="en-US"/>
              <a:pPr/>
              <a:t>5/30/2025</a:t>
            </a:fld>
            <a:endParaRPr lang="en-US" altLang="en-US"/>
          </a:p>
        </p:txBody>
      </p:sp>
    </p:spTree>
    <p:extLst>
      <p:ext uri="{BB962C8B-B14F-4D97-AF65-F5344CB8AC3E}">
        <p14:creationId xmlns:p14="http://schemas.microsoft.com/office/powerpoint/2010/main" val="40972551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p:spPr>
        <p:txBody>
          <a:bodyPr/>
          <a:lstStyle>
            <a:lvl1pPr>
              <a:defRPr sz="3200" b="1" i="0">
                <a:solidFill>
                  <a:srgbClr val="FF0066"/>
                </a:solidFill>
                <a:latin typeface="Arial"/>
                <a:cs typeface="Arial"/>
              </a:defRPr>
            </a:lvl1pPr>
          </a:lstStyle>
          <a:p>
            <a:endParaRPr noProof="0"/>
          </a:p>
        </p:txBody>
      </p:sp>
      <p:sp>
        <p:nvSpPr>
          <p:cNvPr id="3" name="Holder 4">
            <a:extLst>
              <a:ext uri="{FF2B5EF4-FFF2-40B4-BE49-F238E27FC236}">
                <a16:creationId xmlns:a16="http://schemas.microsoft.com/office/drawing/2014/main" id="{6952C841-45E8-6180-74D9-99647E6033D9}"/>
              </a:ext>
            </a:extLst>
          </p:cNvPr>
          <p:cNvSpPr>
            <a:spLocks noGrp="1" noChangeArrowheads="1"/>
          </p:cNvSpPr>
          <p:nvPr>
            <p:ph type="ftr" sz="quarter" idx="10"/>
          </p:nvPr>
        </p:nvSpPr>
        <p:spPr>
          <a:ln/>
        </p:spPr>
        <p:txBody>
          <a:bodyPr/>
          <a:lstStyle>
            <a:lvl1pPr>
              <a:defRPr/>
            </a:lvl1pPr>
          </a:lstStyle>
          <a:p>
            <a:endParaRPr lang="en-US" altLang="en-US"/>
          </a:p>
        </p:txBody>
      </p:sp>
      <p:sp>
        <p:nvSpPr>
          <p:cNvPr id="4" name="Holder 5">
            <a:extLst>
              <a:ext uri="{FF2B5EF4-FFF2-40B4-BE49-F238E27FC236}">
                <a16:creationId xmlns:a16="http://schemas.microsoft.com/office/drawing/2014/main" id="{2C0CA975-3448-CD9C-E72A-D55F29A5328E}"/>
              </a:ext>
            </a:extLst>
          </p:cNvPr>
          <p:cNvSpPr>
            <a:spLocks noGrp="1" noChangeArrowheads="1"/>
          </p:cNvSpPr>
          <p:nvPr>
            <p:ph type="dt" sz="half" idx="11"/>
          </p:nvPr>
        </p:nvSpPr>
        <p:spPr>
          <a:ln/>
        </p:spPr>
        <p:txBody>
          <a:bodyPr/>
          <a:lstStyle>
            <a:lvl1pPr>
              <a:defRPr/>
            </a:lvl1pPr>
          </a:lstStyle>
          <a:p>
            <a:fld id="{77BEB79D-7568-4ED9-A444-1BED8E6BC06C}" type="datetime1">
              <a:rPr lang="en-US" altLang="en-US"/>
              <a:pPr/>
              <a:t>5/30/2025</a:t>
            </a:fld>
            <a:endParaRPr lang="en-US" altLang="en-US"/>
          </a:p>
        </p:txBody>
      </p:sp>
      <p:sp>
        <p:nvSpPr>
          <p:cNvPr id="5" name="Holder 6">
            <a:extLst>
              <a:ext uri="{FF2B5EF4-FFF2-40B4-BE49-F238E27FC236}">
                <a16:creationId xmlns:a16="http://schemas.microsoft.com/office/drawing/2014/main" id="{870DB1F2-4EC1-CF24-D20D-34098D7FACE2}"/>
              </a:ext>
            </a:extLst>
          </p:cNvPr>
          <p:cNvSpPr>
            <a:spLocks noGrp="1"/>
          </p:cNvSpPr>
          <p:nvPr>
            <p:ph type="sldNum" sz="quarter" idx="12"/>
          </p:nvPr>
        </p:nvSpPr>
        <p:spPr/>
        <p:txBody>
          <a:bodyPr/>
          <a:lstStyle>
            <a:lvl1pPr>
              <a:defRPr/>
            </a:lvl1pPr>
          </a:lstStyle>
          <a:p>
            <a:fld id="{635DDBEE-0AD4-4EFC-978D-CF6EE6D798DF}" type="slidenum">
              <a:rPr lang="ru-RU" altLang="en-US"/>
              <a:pPr/>
              <a:t>‹#›</a:t>
            </a:fld>
            <a:endParaRPr lang="ru-RU" altLang="en-US"/>
          </a:p>
        </p:txBody>
      </p:sp>
    </p:spTree>
    <p:extLst>
      <p:ext uri="{BB962C8B-B14F-4D97-AF65-F5344CB8AC3E}">
        <p14:creationId xmlns:p14="http://schemas.microsoft.com/office/powerpoint/2010/main" val="41278087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4">
            <a:extLst>
              <a:ext uri="{FF2B5EF4-FFF2-40B4-BE49-F238E27FC236}">
                <a16:creationId xmlns:a16="http://schemas.microsoft.com/office/drawing/2014/main" id="{D10D77C3-A203-8B22-33E1-2C7D39AF9FBA}"/>
              </a:ext>
            </a:extLst>
          </p:cNvPr>
          <p:cNvSpPr>
            <a:spLocks noGrp="1" noChangeArrowheads="1"/>
          </p:cNvSpPr>
          <p:nvPr>
            <p:ph type="ftr" sz="quarter" idx="10"/>
          </p:nvPr>
        </p:nvSpPr>
        <p:spPr>
          <a:ln/>
        </p:spPr>
        <p:txBody>
          <a:bodyPr/>
          <a:lstStyle>
            <a:lvl1pPr>
              <a:defRPr/>
            </a:lvl1pPr>
          </a:lstStyle>
          <a:p>
            <a:endParaRPr lang="en-US" altLang="en-US"/>
          </a:p>
        </p:txBody>
      </p:sp>
      <p:sp>
        <p:nvSpPr>
          <p:cNvPr id="3" name="Holder 5">
            <a:extLst>
              <a:ext uri="{FF2B5EF4-FFF2-40B4-BE49-F238E27FC236}">
                <a16:creationId xmlns:a16="http://schemas.microsoft.com/office/drawing/2014/main" id="{99F8D375-B995-F6B2-9958-D8A9A1498FB4}"/>
              </a:ext>
            </a:extLst>
          </p:cNvPr>
          <p:cNvSpPr>
            <a:spLocks noGrp="1" noChangeArrowheads="1"/>
          </p:cNvSpPr>
          <p:nvPr>
            <p:ph type="dt" sz="half" idx="11"/>
          </p:nvPr>
        </p:nvSpPr>
        <p:spPr>
          <a:ln/>
        </p:spPr>
        <p:txBody>
          <a:bodyPr/>
          <a:lstStyle>
            <a:lvl1pPr>
              <a:defRPr/>
            </a:lvl1pPr>
          </a:lstStyle>
          <a:p>
            <a:fld id="{3F3730D3-19BC-481C-8919-2B537ED7435C}" type="datetime1">
              <a:rPr lang="en-US" altLang="en-US"/>
              <a:pPr/>
              <a:t>5/30/2025</a:t>
            </a:fld>
            <a:endParaRPr lang="en-US" altLang="en-US"/>
          </a:p>
        </p:txBody>
      </p:sp>
      <p:sp>
        <p:nvSpPr>
          <p:cNvPr id="4" name="Holder 6">
            <a:extLst>
              <a:ext uri="{FF2B5EF4-FFF2-40B4-BE49-F238E27FC236}">
                <a16:creationId xmlns:a16="http://schemas.microsoft.com/office/drawing/2014/main" id="{C370A1A8-7D37-469E-55B0-6FBF0E71C199}"/>
              </a:ext>
            </a:extLst>
          </p:cNvPr>
          <p:cNvSpPr>
            <a:spLocks noGrp="1"/>
          </p:cNvSpPr>
          <p:nvPr>
            <p:ph type="sldNum" sz="quarter" idx="12"/>
          </p:nvPr>
        </p:nvSpPr>
        <p:spPr/>
        <p:txBody>
          <a:bodyPr/>
          <a:lstStyle>
            <a:lvl1pPr>
              <a:defRPr/>
            </a:lvl1pPr>
          </a:lstStyle>
          <a:p>
            <a:fld id="{E7FC2880-0982-4C67-927F-F0CA040B7ABE}" type="slidenum">
              <a:rPr lang="ru-RU" altLang="en-US"/>
              <a:pPr/>
              <a:t>‹#›</a:t>
            </a:fld>
            <a:endParaRPr lang="ru-RU" altLang="en-US"/>
          </a:p>
        </p:txBody>
      </p:sp>
    </p:spTree>
    <p:extLst>
      <p:ext uri="{BB962C8B-B14F-4D97-AF65-F5344CB8AC3E}">
        <p14:creationId xmlns:p14="http://schemas.microsoft.com/office/powerpoint/2010/main" val="200974433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a:lstStyle>
            <a:lvl1pPr>
              <a:defRPr sz="3200" b="1" i="0">
                <a:solidFill>
                  <a:srgbClr val="FF0066"/>
                </a:solidFill>
                <a:latin typeface="Arial"/>
                <a:cs typeface="Arial"/>
              </a:defRPr>
            </a:lvl1pPr>
          </a:lstStyle>
          <a:p>
            <a:endParaRPr noProof="0"/>
          </a:p>
        </p:txBody>
      </p:sp>
      <p:sp>
        <p:nvSpPr>
          <p:cNvPr id="3" name="Holder 3"/>
          <p:cNvSpPr>
            <a:spLocks noGrp="1"/>
          </p:cNvSpPr>
          <p:nvPr>
            <p:ph type="subTitle" idx="4"/>
          </p:nvPr>
        </p:nvSpPr>
        <p:spPr>
          <a:xfrm>
            <a:off x="1828800" y="3840480"/>
            <a:ext cx="8534400" cy="1714500"/>
          </a:xfrm>
          <a:prstGeom prst="rect">
            <a:avLst/>
          </a:prstGeom>
        </p:spPr>
        <p:txBody>
          <a:bodyPr/>
          <a:lstStyle>
            <a:lvl1pPr>
              <a:defRPr sz="2800" b="1" i="0">
                <a:solidFill>
                  <a:schemeClr val="tx1"/>
                </a:solidFill>
                <a:latin typeface="Arial"/>
                <a:cs typeface="Arial"/>
              </a:defRPr>
            </a:lvl1pPr>
          </a:lstStyle>
          <a:p>
            <a:endParaRPr noProof="0"/>
          </a:p>
        </p:txBody>
      </p:sp>
      <p:sp>
        <p:nvSpPr>
          <p:cNvPr id="4" name="Holder 6">
            <a:extLst>
              <a:ext uri="{FF2B5EF4-FFF2-40B4-BE49-F238E27FC236}">
                <a16:creationId xmlns:a16="http://schemas.microsoft.com/office/drawing/2014/main" id="{630AA4E3-5F9E-0577-0098-964D3E5CD187}"/>
              </a:ext>
            </a:extLst>
          </p:cNvPr>
          <p:cNvSpPr>
            <a:spLocks noGrp="1"/>
          </p:cNvSpPr>
          <p:nvPr>
            <p:ph type="sldNum" sz="quarter" idx="10"/>
          </p:nvPr>
        </p:nvSpPr>
        <p:spPr/>
        <p:txBody>
          <a:bodyPr/>
          <a:lstStyle>
            <a:lvl1pPr>
              <a:defRPr/>
            </a:lvl1pPr>
          </a:lstStyle>
          <a:p>
            <a:fld id="{14A9A4FB-F7F0-494E-B5E1-4031D21FF74E}" type="slidenum">
              <a:rPr lang="ru-RU" altLang="en-US"/>
              <a:pPr/>
              <a:t>‹#›</a:t>
            </a:fld>
            <a:endParaRPr lang="ru-RU" altLang="en-US"/>
          </a:p>
        </p:txBody>
      </p:sp>
      <p:sp>
        <p:nvSpPr>
          <p:cNvPr id="5" name="Holder 4">
            <a:extLst>
              <a:ext uri="{FF2B5EF4-FFF2-40B4-BE49-F238E27FC236}">
                <a16:creationId xmlns:a16="http://schemas.microsoft.com/office/drawing/2014/main" id="{2AB1A3B3-7518-506B-6809-674B2B36F610}"/>
              </a:ext>
            </a:extLst>
          </p:cNvPr>
          <p:cNvSpPr>
            <a:spLocks noGrp="1" noChangeArrowheads="1"/>
          </p:cNvSpPr>
          <p:nvPr>
            <p:ph type="ftr" sz="quarter" idx="11"/>
          </p:nvPr>
        </p:nvSpPr>
        <p:spPr/>
        <p:txBody>
          <a:bodyPr/>
          <a:lstStyle>
            <a:lvl1pPr>
              <a:defRPr/>
            </a:lvl1pPr>
          </a:lstStyle>
          <a:p>
            <a:endParaRPr lang="en-US" altLang="en-US"/>
          </a:p>
        </p:txBody>
      </p:sp>
      <p:sp>
        <p:nvSpPr>
          <p:cNvPr id="6" name="Holder 5">
            <a:extLst>
              <a:ext uri="{FF2B5EF4-FFF2-40B4-BE49-F238E27FC236}">
                <a16:creationId xmlns:a16="http://schemas.microsoft.com/office/drawing/2014/main" id="{F5E14D94-E61E-03C5-06B2-CD29C141AB15}"/>
              </a:ext>
            </a:extLst>
          </p:cNvPr>
          <p:cNvSpPr>
            <a:spLocks noGrp="1" noChangeArrowheads="1"/>
          </p:cNvSpPr>
          <p:nvPr>
            <p:ph type="dt" sz="half" idx="12"/>
          </p:nvPr>
        </p:nvSpPr>
        <p:spPr/>
        <p:txBody>
          <a:bodyPr/>
          <a:lstStyle>
            <a:lvl1pPr>
              <a:defRPr/>
            </a:lvl1pPr>
          </a:lstStyle>
          <a:p>
            <a:fld id="{4E29F87B-7FD8-4283-9B47-F1787553E992}" type="datetime1">
              <a:rPr lang="en-US" altLang="en-US"/>
              <a:pPr/>
              <a:t>5/30/2025</a:t>
            </a:fld>
            <a:endParaRPr lang="en-US" altLang="en-US"/>
          </a:p>
        </p:txBody>
      </p:sp>
    </p:spTree>
    <p:extLst>
      <p:ext uri="{BB962C8B-B14F-4D97-AF65-F5344CB8AC3E}">
        <p14:creationId xmlns:p14="http://schemas.microsoft.com/office/powerpoint/2010/main" val="139423288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p:spPr>
        <p:txBody>
          <a:bodyPr/>
          <a:lstStyle>
            <a:lvl1pPr>
              <a:defRPr sz="3200" b="1" i="0">
                <a:solidFill>
                  <a:srgbClr val="FF0066"/>
                </a:solidFill>
                <a:latin typeface="Arial"/>
                <a:cs typeface="Arial"/>
              </a:defRPr>
            </a:lvl1pPr>
          </a:lstStyle>
          <a:p>
            <a:endParaRPr noProof="0"/>
          </a:p>
        </p:txBody>
      </p:sp>
      <p:sp>
        <p:nvSpPr>
          <p:cNvPr id="3" name="Holder 3"/>
          <p:cNvSpPr>
            <a:spLocks noGrp="1"/>
          </p:cNvSpPr>
          <p:nvPr>
            <p:ph type="body" idx="1"/>
          </p:nvPr>
        </p:nvSpPr>
        <p:spPr>
          <a:xfrm>
            <a:off x="597204" y="1479444"/>
            <a:ext cx="10424795" cy="4634865"/>
          </a:xfrm>
        </p:spPr>
        <p:txBody>
          <a:bodyPr/>
          <a:lstStyle>
            <a:lvl1pPr>
              <a:defRPr sz="2800" b="1" i="0">
                <a:solidFill>
                  <a:schemeClr val="tx1"/>
                </a:solidFill>
                <a:latin typeface="Arial"/>
                <a:cs typeface="Arial"/>
              </a:defRPr>
            </a:lvl1pPr>
          </a:lstStyle>
          <a:p>
            <a:endParaRPr noProof="0"/>
          </a:p>
        </p:txBody>
      </p:sp>
      <p:sp>
        <p:nvSpPr>
          <p:cNvPr id="4" name="Holder 4">
            <a:extLst>
              <a:ext uri="{FF2B5EF4-FFF2-40B4-BE49-F238E27FC236}">
                <a16:creationId xmlns:a16="http://schemas.microsoft.com/office/drawing/2014/main" id="{24ABD9EC-8E13-BBAC-0E9C-D50453F989E5}"/>
              </a:ext>
            </a:extLst>
          </p:cNvPr>
          <p:cNvSpPr>
            <a:spLocks noGrp="1" noChangeArrowheads="1"/>
          </p:cNvSpPr>
          <p:nvPr>
            <p:ph type="ftr" sz="quarter" idx="10"/>
          </p:nvPr>
        </p:nvSpPr>
        <p:spPr>
          <a:ln/>
        </p:spPr>
        <p:txBody>
          <a:bodyPr/>
          <a:lstStyle>
            <a:lvl1pPr>
              <a:defRPr/>
            </a:lvl1pPr>
          </a:lstStyle>
          <a:p>
            <a:endParaRPr lang="en-US" altLang="en-US"/>
          </a:p>
        </p:txBody>
      </p:sp>
      <p:sp>
        <p:nvSpPr>
          <p:cNvPr id="5" name="Holder 5">
            <a:extLst>
              <a:ext uri="{FF2B5EF4-FFF2-40B4-BE49-F238E27FC236}">
                <a16:creationId xmlns:a16="http://schemas.microsoft.com/office/drawing/2014/main" id="{3B8078FA-6A14-6F4C-B6A0-B4A722AAE985}"/>
              </a:ext>
            </a:extLst>
          </p:cNvPr>
          <p:cNvSpPr>
            <a:spLocks noGrp="1" noChangeArrowheads="1"/>
          </p:cNvSpPr>
          <p:nvPr>
            <p:ph type="dt" sz="half" idx="11"/>
          </p:nvPr>
        </p:nvSpPr>
        <p:spPr>
          <a:ln/>
        </p:spPr>
        <p:txBody>
          <a:bodyPr/>
          <a:lstStyle>
            <a:lvl1pPr>
              <a:defRPr/>
            </a:lvl1pPr>
          </a:lstStyle>
          <a:p>
            <a:fld id="{48A28500-F561-422D-9842-47C87AD22866}" type="datetime1">
              <a:rPr lang="en-US" altLang="en-US"/>
              <a:pPr/>
              <a:t>5/30/2025</a:t>
            </a:fld>
            <a:endParaRPr lang="en-US" altLang="en-US"/>
          </a:p>
        </p:txBody>
      </p:sp>
      <p:sp>
        <p:nvSpPr>
          <p:cNvPr id="6" name="Holder 6">
            <a:extLst>
              <a:ext uri="{FF2B5EF4-FFF2-40B4-BE49-F238E27FC236}">
                <a16:creationId xmlns:a16="http://schemas.microsoft.com/office/drawing/2014/main" id="{FF07487B-CF7A-EF8C-194B-913F1251C35F}"/>
              </a:ext>
            </a:extLst>
          </p:cNvPr>
          <p:cNvSpPr>
            <a:spLocks noGrp="1"/>
          </p:cNvSpPr>
          <p:nvPr>
            <p:ph type="sldNum" sz="quarter" idx="12"/>
          </p:nvPr>
        </p:nvSpPr>
        <p:spPr/>
        <p:txBody>
          <a:bodyPr/>
          <a:lstStyle>
            <a:lvl1pPr>
              <a:defRPr/>
            </a:lvl1pPr>
          </a:lstStyle>
          <a:p>
            <a:fld id="{D4B3A147-C06C-44D6-8233-7F8098F5AEBA}" type="slidenum">
              <a:rPr lang="ru-RU" altLang="en-US"/>
              <a:pPr/>
              <a:t>‹#›</a:t>
            </a:fld>
            <a:endParaRPr lang="ru-RU" altLang="en-US"/>
          </a:p>
        </p:txBody>
      </p:sp>
    </p:spTree>
    <p:extLst>
      <p:ext uri="{BB962C8B-B14F-4D97-AF65-F5344CB8AC3E}">
        <p14:creationId xmlns:p14="http://schemas.microsoft.com/office/powerpoint/2010/main" val="40806427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p:spPr>
        <p:txBody>
          <a:bodyPr/>
          <a:lstStyle>
            <a:lvl1pPr>
              <a:defRPr sz="3200" b="1" i="0">
                <a:solidFill>
                  <a:srgbClr val="FF0066"/>
                </a:solidFill>
                <a:latin typeface="Arial"/>
                <a:cs typeface="Arial"/>
              </a:defRPr>
            </a:lvl1pPr>
          </a:lstStyle>
          <a:p>
            <a:endParaRPr noProof="0"/>
          </a:p>
        </p:txBody>
      </p:sp>
      <p:sp>
        <p:nvSpPr>
          <p:cNvPr id="3" name="Holder 3"/>
          <p:cNvSpPr>
            <a:spLocks noGrp="1"/>
          </p:cNvSpPr>
          <p:nvPr>
            <p:ph sz="half" idx="2"/>
          </p:nvPr>
        </p:nvSpPr>
        <p:spPr>
          <a:xfrm>
            <a:off x="609600" y="1577340"/>
            <a:ext cx="5303520" cy="4526280"/>
          </a:xfrm>
          <a:prstGeom prst="rect">
            <a:avLst/>
          </a:prstGeom>
        </p:spPr>
        <p:txBody>
          <a:bodyPr/>
          <a:lstStyle>
            <a:lvl1pPr>
              <a:defRPr/>
            </a:lvl1pPr>
          </a:lstStyle>
          <a:p>
            <a:endParaRPr noProof="0"/>
          </a:p>
        </p:txBody>
      </p:sp>
      <p:sp>
        <p:nvSpPr>
          <p:cNvPr id="4" name="Holder 4"/>
          <p:cNvSpPr>
            <a:spLocks noGrp="1"/>
          </p:cNvSpPr>
          <p:nvPr>
            <p:ph sz="half" idx="3"/>
          </p:nvPr>
        </p:nvSpPr>
        <p:spPr>
          <a:xfrm>
            <a:off x="6278880" y="1577340"/>
            <a:ext cx="5303520" cy="4526280"/>
          </a:xfrm>
          <a:prstGeom prst="rect">
            <a:avLst/>
          </a:prstGeom>
        </p:spPr>
        <p:txBody>
          <a:bodyPr/>
          <a:lstStyle>
            <a:lvl1pPr>
              <a:defRPr/>
            </a:lvl1pPr>
          </a:lstStyle>
          <a:p>
            <a:endParaRPr noProof="0"/>
          </a:p>
        </p:txBody>
      </p:sp>
      <p:sp>
        <p:nvSpPr>
          <p:cNvPr id="5" name="Holder 7">
            <a:extLst>
              <a:ext uri="{FF2B5EF4-FFF2-40B4-BE49-F238E27FC236}">
                <a16:creationId xmlns:a16="http://schemas.microsoft.com/office/drawing/2014/main" id="{CC20D352-834F-C5AA-D334-A5E2ADA15DD1}"/>
              </a:ext>
            </a:extLst>
          </p:cNvPr>
          <p:cNvSpPr>
            <a:spLocks noGrp="1"/>
          </p:cNvSpPr>
          <p:nvPr>
            <p:ph type="sldNum" sz="quarter" idx="10"/>
          </p:nvPr>
        </p:nvSpPr>
        <p:spPr/>
        <p:txBody>
          <a:bodyPr/>
          <a:lstStyle>
            <a:lvl1pPr>
              <a:defRPr/>
            </a:lvl1pPr>
          </a:lstStyle>
          <a:p>
            <a:fld id="{2B41452C-9C62-408D-8CC2-15F6B71B9A75}" type="slidenum">
              <a:rPr lang="ru-RU" altLang="en-US"/>
              <a:pPr/>
              <a:t>‹#›</a:t>
            </a:fld>
            <a:endParaRPr lang="ru-RU" altLang="en-US"/>
          </a:p>
        </p:txBody>
      </p:sp>
      <p:sp>
        <p:nvSpPr>
          <p:cNvPr id="6" name="Holder 5">
            <a:extLst>
              <a:ext uri="{FF2B5EF4-FFF2-40B4-BE49-F238E27FC236}">
                <a16:creationId xmlns:a16="http://schemas.microsoft.com/office/drawing/2014/main" id="{D28C89B6-D43A-5364-FAB4-8A7E6808C4BA}"/>
              </a:ext>
            </a:extLst>
          </p:cNvPr>
          <p:cNvSpPr>
            <a:spLocks noGrp="1" noChangeArrowheads="1"/>
          </p:cNvSpPr>
          <p:nvPr>
            <p:ph type="ftr" sz="quarter" idx="11"/>
          </p:nvPr>
        </p:nvSpPr>
        <p:spPr/>
        <p:txBody>
          <a:bodyPr/>
          <a:lstStyle>
            <a:lvl1pPr>
              <a:defRPr/>
            </a:lvl1pPr>
          </a:lstStyle>
          <a:p>
            <a:endParaRPr lang="en-US" altLang="en-US"/>
          </a:p>
        </p:txBody>
      </p:sp>
      <p:sp>
        <p:nvSpPr>
          <p:cNvPr id="7" name="Holder 6">
            <a:extLst>
              <a:ext uri="{FF2B5EF4-FFF2-40B4-BE49-F238E27FC236}">
                <a16:creationId xmlns:a16="http://schemas.microsoft.com/office/drawing/2014/main" id="{FEE22B7F-499D-1C75-5D76-A371071D85AC}"/>
              </a:ext>
            </a:extLst>
          </p:cNvPr>
          <p:cNvSpPr>
            <a:spLocks noGrp="1" noChangeArrowheads="1"/>
          </p:cNvSpPr>
          <p:nvPr>
            <p:ph type="dt" sz="half" idx="12"/>
          </p:nvPr>
        </p:nvSpPr>
        <p:spPr/>
        <p:txBody>
          <a:bodyPr/>
          <a:lstStyle>
            <a:lvl1pPr>
              <a:defRPr/>
            </a:lvl1pPr>
          </a:lstStyle>
          <a:p>
            <a:fld id="{CF7EF97D-869F-4388-B07C-36D8875895A2}" type="datetime1">
              <a:rPr lang="en-US" altLang="en-US"/>
              <a:pPr/>
              <a:t>5/30/2025</a:t>
            </a:fld>
            <a:endParaRPr lang="en-US" altLang="en-US"/>
          </a:p>
        </p:txBody>
      </p:sp>
    </p:spTree>
    <p:extLst>
      <p:ext uri="{BB962C8B-B14F-4D97-AF65-F5344CB8AC3E}">
        <p14:creationId xmlns:p14="http://schemas.microsoft.com/office/powerpoint/2010/main" val="144236451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p:spPr>
        <p:txBody>
          <a:bodyPr/>
          <a:lstStyle>
            <a:lvl1pPr>
              <a:defRPr sz="3200" b="1" i="0">
                <a:solidFill>
                  <a:srgbClr val="FF0066"/>
                </a:solidFill>
                <a:latin typeface="Arial"/>
                <a:cs typeface="Arial"/>
              </a:defRPr>
            </a:lvl1pPr>
          </a:lstStyle>
          <a:p>
            <a:endParaRPr noProof="0"/>
          </a:p>
        </p:txBody>
      </p:sp>
      <p:sp>
        <p:nvSpPr>
          <p:cNvPr id="3" name="Holder 4">
            <a:extLst>
              <a:ext uri="{FF2B5EF4-FFF2-40B4-BE49-F238E27FC236}">
                <a16:creationId xmlns:a16="http://schemas.microsoft.com/office/drawing/2014/main" id="{D12EA6A3-F87F-5732-C060-08B5DCF7DBD5}"/>
              </a:ext>
            </a:extLst>
          </p:cNvPr>
          <p:cNvSpPr>
            <a:spLocks noGrp="1" noChangeArrowheads="1"/>
          </p:cNvSpPr>
          <p:nvPr>
            <p:ph type="ftr" sz="quarter" idx="10"/>
          </p:nvPr>
        </p:nvSpPr>
        <p:spPr>
          <a:ln/>
        </p:spPr>
        <p:txBody>
          <a:bodyPr/>
          <a:lstStyle>
            <a:lvl1pPr>
              <a:defRPr/>
            </a:lvl1pPr>
          </a:lstStyle>
          <a:p>
            <a:endParaRPr lang="en-US" altLang="en-US"/>
          </a:p>
        </p:txBody>
      </p:sp>
      <p:sp>
        <p:nvSpPr>
          <p:cNvPr id="4" name="Holder 5">
            <a:extLst>
              <a:ext uri="{FF2B5EF4-FFF2-40B4-BE49-F238E27FC236}">
                <a16:creationId xmlns:a16="http://schemas.microsoft.com/office/drawing/2014/main" id="{CCDC39AB-121A-44FB-4E7D-408B7DB86117}"/>
              </a:ext>
            </a:extLst>
          </p:cNvPr>
          <p:cNvSpPr>
            <a:spLocks noGrp="1" noChangeArrowheads="1"/>
          </p:cNvSpPr>
          <p:nvPr>
            <p:ph type="dt" sz="half" idx="11"/>
          </p:nvPr>
        </p:nvSpPr>
        <p:spPr>
          <a:ln/>
        </p:spPr>
        <p:txBody>
          <a:bodyPr/>
          <a:lstStyle>
            <a:lvl1pPr>
              <a:defRPr/>
            </a:lvl1pPr>
          </a:lstStyle>
          <a:p>
            <a:fld id="{40F10835-20CF-4EEE-B1C6-24E54AB2221B}" type="datetime1">
              <a:rPr lang="en-US" altLang="en-US"/>
              <a:pPr/>
              <a:t>5/30/2025</a:t>
            </a:fld>
            <a:endParaRPr lang="en-US" altLang="en-US"/>
          </a:p>
        </p:txBody>
      </p:sp>
      <p:sp>
        <p:nvSpPr>
          <p:cNvPr id="5" name="Holder 6">
            <a:extLst>
              <a:ext uri="{FF2B5EF4-FFF2-40B4-BE49-F238E27FC236}">
                <a16:creationId xmlns:a16="http://schemas.microsoft.com/office/drawing/2014/main" id="{5D01EA3C-4C0F-8D53-9AF8-1F87CC26ABD3}"/>
              </a:ext>
            </a:extLst>
          </p:cNvPr>
          <p:cNvSpPr>
            <a:spLocks noGrp="1"/>
          </p:cNvSpPr>
          <p:nvPr>
            <p:ph type="sldNum" sz="quarter" idx="12"/>
          </p:nvPr>
        </p:nvSpPr>
        <p:spPr/>
        <p:txBody>
          <a:bodyPr/>
          <a:lstStyle>
            <a:lvl1pPr>
              <a:defRPr/>
            </a:lvl1pPr>
          </a:lstStyle>
          <a:p>
            <a:fld id="{4966426E-58E7-4415-B750-2C78EFA03B9A}" type="slidenum">
              <a:rPr lang="ru-RU" altLang="en-US"/>
              <a:pPr/>
              <a:t>‹#›</a:t>
            </a:fld>
            <a:endParaRPr lang="ru-RU" altLang="en-US"/>
          </a:p>
        </p:txBody>
      </p:sp>
    </p:spTree>
    <p:extLst>
      <p:ext uri="{BB962C8B-B14F-4D97-AF65-F5344CB8AC3E}">
        <p14:creationId xmlns:p14="http://schemas.microsoft.com/office/powerpoint/2010/main" val="181683312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Holder 2">
            <a:extLst>
              <a:ext uri="{FF2B5EF4-FFF2-40B4-BE49-F238E27FC236}">
                <a16:creationId xmlns:a16="http://schemas.microsoft.com/office/drawing/2014/main" id="{42B75250-2B95-375A-9115-CC889266D8AB}"/>
              </a:ext>
            </a:extLst>
          </p:cNvPr>
          <p:cNvSpPr>
            <a:spLocks noGrp="1" noChangeArrowheads="1"/>
          </p:cNvSpPr>
          <p:nvPr>
            <p:ph type="title"/>
          </p:nvPr>
        </p:nvSpPr>
        <p:spPr bwMode="auto">
          <a:xfrm>
            <a:off x="2252663" y="238125"/>
            <a:ext cx="7685087"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7" name="Holder 3">
            <a:extLst>
              <a:ext uri="{FF2B5EF4-FFF2-40B4-BE49-F238E27FC236}">
                <a16:creationId xmlns:a16="http://schemas.microsoft.com/office/drawing/2014/main" id="{587DFCCE-F0EB-C995-4F6C-E2FB7AC95B14}"/>
              </a:ext>
            </a:extLst>
          </p:cNvPr>
          <p:cNvSpPr>
            <a:spLocks noGrp="1" noChangeArrowheads="1"/>
          </p:cNvSpPr>
          <p:nvPr>
            <p:ph type="body" idx="1"/>
          </p:nvPr>
        </p:nvSpPr>
        <p:spPr bwMode="auto">
          <a:xfrm>
            <a:off x="596900" y="1479550"/>
            <a:ext cx="10425113"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1028" name="Holder 4">
            <a:extLst>
              <a:ext uri="{FF2B5EF4-FFF2-40B4-BE49-F238E27FC236}">
                <a16:creationId xmlns:a16="http://schemas.microsoft.com/office/drawing/2014/main" id="{DB0A7C71-FCFC-63A3-1CC3-36DA9CB35093}"/>
              </a:ext>
            </a:extLst>
          </p:cNvPr>
          <p:cNvSpPr>
            <a:spLocks noGrp="1" noChangeArrowheads="1"/>
          </p:cNvSpPr>
          <p:nvPr>
            <p:ph type="ftr" sz="quarter" idx="3"/>
          </p:nvPr>
        </p:nvSpPr>
        <p:spPr bwMode="auto">
          <a:xfrm>
            <a:off x="4144963" y="6378575"/>
            <a:ext cx="3902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lvl1pPr algn="ctr">
              <a:defRPr>
                <a:solidFill>
                  <a:srgbClr val="898989"/>
                </a:solidFill>
              </a:defRPr>
            </a:lvl1pPr>
          </a:lstStyle>
          <a:p>
            <a:endParaRPr lang="en-US" altLang="en-US"/>
          </a:p>
        </p:txBody>
      </p:sp>
      <p:sp>
        <p:nvSpPr>
          <p:cNvPr id="1029" name="Holder 5">
            <a:extLst>
              <a:ext uri="{FF2B5EF4-FFF2-40B4-BE49-F238E27FC236}">
                <a16:creationId xmlns:a16="http://schemas.microsoft.com/office/drawing/2014/main" id="{D704FD91-AF8E-3DC4-AF5E-D59F564A28DA}"/>
              </a:ext>
            </a:extLst>
          </p:cNvPr>
          <p:cNvSpPr>
            <a:spLocks noGrp="1" noChangeArrowheads="1"/>
          </p:cNvSpPr>
          <p:nvPr>
            <p:ph type="dt" sz="half" idx="2"/>
          </p:nvPr>
        </p:nvSpPr>
        <p:spPr bwMode="auto">
          <a:xfrm>
            <a:off x="609600" y="6378575"/>
            <a:ext cx="2803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lvl1pPr>
              <a:defRPr>
                <a:solidFill>
                  <a:srgbClr val="898989"/>
                </a:solidFill>
              </a:defRPr>
            </a:lvl1pPr>
          </a:lstStyle>
          <a:p>
            <a:fld id="{8E66AEC7-5337-46D9-A961-87FFE8055BB5}" type="datetime1">
              <a:rPr lang="en-US" altLang="en-US"/>
              <a:pPr/>
              <a:t>5/30/2025</a:t>
            </a:fld>
            <a:endParaRPr lang="en-US" altLang="en-US"/>
          </a:p>
        </p:txBody>
      </p:sp>
      <p:sp>
        <p:nvSpPr>
          <p:cNvPr id="6" name="Holder 6">
            <a:extLst>
              <a:ext uri="{FF2B5EF4-FFF2-40B4-BE49-F238E27FC236}">
                <a16:creationId xmlns:a16="http://schemas.microsoft.com/office/drawing/2014/main" id="{BC0C4A20-97B0-97F9-068E-63B82F73030B}"/>
              </a:ext>
            </a:extLst>
          </p:cNvPr>
          <p:cNvSpPr>
            <a:spLocks noGrp="1"/>
          </p:cNvSpPr>
          <p:nvPr>
            <p:ph type="sldNum" sz="quarter" idx="7"/>
          </p:nvPr>
        </p:nvSpPr>
        <p:spPr>
          <a:xfrm>
            <a:off x="8778875" y="6378575"/>
            <a:ext cx="2803525" cy="342900"/>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9FF75056-ED65-452F-B780-8FC11FC2C284}"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78" r:id="rId1"/>
    <p:sldLayoutId id="2147483672" r:id="rId2"/>
    <p:sldLayoutId id="2147483679" r:id="rId3"/>
    <p:sldLayoutId id="2147483673" r:id="rId4"/>
    <p:sldLayoutId id="2147483674" r:id="rId5"/>
  </p:sldLayoutIdLst>
  <p:txStyles>
    <p:titleStyle>
      <a:lvl1pPr algn="ctr" rtl="0" eaLnBrk="0" fontAlgn="base" hangingPunct="0">
        <a:spcBef>
          <a:spcPct val="0"/>
        </a:spcBef>
        <a:spcAft>
          <a:spcPct val="0"/>
        </a:spcAft>
        <a:defRPr sz="4400">
          <a:solidFill>
            <a:schemeClr val="tx2"/>
          </a:solidFill>
          <a:latin typeface="+mj-lt"/>
          <a:ea typeface="+mj-ea"/>
          <a:cs typeface="Calibri" panose="020F0502020204030204" pitchFamily="34" charset="0"/>
        </a:defRPr>
      </a:lvl1pPr>
      <a:lvl2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2pPr>
      <a:lvl3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3pPr>
      <a:lvl4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4pPr>
      <a:lvl5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5pPr>
      <a:lvl6pPr marL="4572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6pPr>
      <a:lvl7pPr marL="9144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7pPr>
      <a:lvl8pPr marL="13716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8pPr>
      <a:lvl9pPr marL="18288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9pPr>
    </p:titleStyle>
    <p:bodyStyle>
      <a:lvl1pPr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1pPr>
      <a:lvl2pPr marL="4572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2pPr>
      <a:lvl3pPr marL="9144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3pPr>
      <a:lvl4pPr marL="13716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4pPr>
      <a:lvl5pPr marL="18288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Holder 2">
            <a:extLst>
              <a:ext uri="{FF2B5EF4-FFF2-40B4-BE49-F238E27FC236}">
                <a16:creationId xmlns:a16="http://schemas.microsoft.com/office/drawing/2014/main" id="{945B290F-0419-7BFF-44A8-1A26AFCDFF39}"/>
              </a:ext>
            </a:extLst>
          </p:cNvPr>
          <p:cNvSpPr>
            <a:spLocks noGrp="1" noChangeArrowheads="1"/>
          </p:cNvSpPr>
          <p:nvPr>
            <p:ph type="title"/>
          </p:nvPr>
        </p:nvSpPr>
        <p:spPr bwMode="auto">
          <a:xfrm>
            <a:off x="2252663" y="238125"/>
            <a:ext cx="7685087" cy="108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2051" name="Holder 3">
            <a:extLst>
              <a:ext uri="{FF2B5EF4-FFF2-40B4-BE49-F238E27FC236}">
                <a16:creationId xmlns:a16="http://schemas.microsoft.com/office/drawing/2014/main" id="{313D65C2-90EA-A08C-D130-10E69F7ECE8A}"/>
              </a:ext>
            </a:extLst>
          </p:cNvPr>
          <p:cNvSpPr>
            <a:spLocks noGrp="1" noChangeArrowheads="1"/>
          </p:cNvSpPr>
          <p:nvPr>
            <p:ph type="body" idx="1"/>
          </p:nvPr>
        </p:nvSpPr>
        <p:spPr bwMode="auto">
          <a:xfrm>
            <a:off x="596900" y="1479550"/>
            <a:ext cx="10425113" cy="463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p>
            <a:pPr lvl="0"/>
            <a:endParaRPr lang="en-US" altLang="en-US"/>
          </a:p>
        </p:txBody>
      </p:sp>
      <p:sp>
        <p:nvSpPr>
          <p:cNvPr id="2052" name="Holder 4">
            <a:extLst>
              <a:ext uri="{FF2B5EF4-FFF2-40B4-BE49-F238E27FC236}">
                <a16:creationId xmlns:a16="http://schemas.microsoft.com/office/drawing/2014/main" id="{8BCFB716-A0AE-0C1A-275E-8B9449926574}"/>
              </a:ext>
            </a:extLst>
          </p:cNvPr>
          <p:cNvSpPr>
            <a:spLocks noGrp="1" noChangeArrowheads="1"/>
          </p:cNvSpPr>
          <p:nvPr>
            <p:ph type="ftr" sz="quarter" idx="3"/>
          </p:nvPr>
        </p:nvSpPr>
        <p:spPr bwMode="auto">
          <a:xfrm>
            <a:off x="4144963" y="6378575"/>
            <a:ext cx="39020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lvl1pPr algn="ctr">
              <a:defRPr>
                <a:solidFill>
                  <a:srgbClr val="898989"/>
                </a:solidFill>
              </a:defRPr>
            </a:lvl1pPr>
          </a:lstStyle>
          <a:p>
            <a:endParaRPr lang="en-US" altLang="en-US"/>
          </a:p>
        </p:txBody>
      </p:sp>
      <p:sp>
        <p:nvSpPr>
          <p:cNvPr id="2053" name="Holder 5">
            <a:extLst>
              <a:ext uri="{FF2B5EF4-FFF2-40B4-BE49-F238E27FC236}">
                <a16:creationId xmlns:a16="http://schemas.microsoft.com/office/drawing/2014/main" id="{FF600D8C-1746-7292-F215-4E70411D0CA3}"/>
              </a:ext>
            </a:extLst>
          </p:cNvPr>
          <p:cNvSpPr>
            <a:spLocks noGrp="1" noChangeArrowheads="1"/>
          </p:cNvSpPr>
          <p:nvPr>
            <p:ph type="dt" sz="half" idx="2"/>
          </p:nvPr>
        </p:nvSpPr>
        <p:spPr bwMode="auto">
          <a:xfrm>
            <a:off x="609600" y="6378575"/>
            <a:ext cx="280352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txBody>
          <a:bodyPr vert="horz" wrap="square" lIns="0" tIns="0" rIns="0" bIns="0" numCol="1" anchor="t" anchorCtr="0" compatLnSpc="1">
            <a:prstTxWarp prst="textNoShape">
              <a:avLst/>
            </a:prstTxWarp>
            <a:spAutoFit/>
          </a:bodyPr>
          <a:lstStyle>
            <a:lvl1pPr>
              <a:defRPr>
                <a:solidFill>
                  <a:srgbClr val="898989"/>
                </a:solidFill>
              </a:defRPr>
            </a:lvl1pPr>
          </a:lstStyle>
          <a:p>
            <a:fld id="{A62C2336-B410-4D69-8644-5369146C816D}" type="datetime1">
              <a:rPr lang="en-US" altLang="en-US"/>
              <a:pPr/>
              <a:t>5/30/2025</a:t>
            </a:fld>
            <a:endParaRPr lang="en-US" altLang="en-US"/>
          </a:p>
        </p:txBody>
      </p:sp>
      <p:sp>
        <p:nvSpPr>
          <p:cNvPr id="6" name="Holder 6">
            <a:extLst>
              <a:ext uri="{FF2B5EF4-FFF2-40B4-BE49-F238E27FC236}">
                <a16:creationId xmlns:a16="http://schemas.microsoft.com/office/drawing/2014/main" id="{0734092E-C4C4-A452-D63E-346FD1EEBC88}"/>
              </a:ext>
            </a:extLst>
          </p:cNvPr>
          <p:cNvSpPr>
            <a:spLocks noGrp="1"/>
          </p:cNvSpPr>
          <p:nvPr>
            <p:ph type="sldNum" sz="quarter" idx="7"/>
          </p:nvPr>
        </p:nvSpPr>
        <p:spPr>
          <a:xfrm>
            <a:off x="8778875" y="6378575"/>
            <a:ext cx="2803525" cy="342900"/>
          </a:xfrm>
          <a:prstGeom prst="rect">
            <a:avLst/>
          </a:prstGeom>
          <a:noFill/>
          <a:ln w="9525" cap="flat" cmpd="sng" algn="ctr">
            <a:noFill/>
            <a:prstDash val="solid"/>
            <a:round/>
            <a:headEnd type="none" w="med" len="med"/>
            <a:tailEnd type="none" w="med" len="med"/>
          </a:ln>
        </p:spPr>
        <p:txBody>
          <a:bodyPr vert="horz" wrap="square" lIns="0" tIns="0" rIns="0" bIns="0" numCol="1" anchor="t" anchorCtr="0" compatLnSpc="1">
            <a:prstTxWarp prst="textNoShape">
              <a:avLst/>
            </a:prstTxWarp>
            <a:spAutoFit/>
          </a:bodyPr>
          <a:lstStyle>
            <a:lvl1pPr algn="r">
              <a:defRPr>
                <a:solidFill>
                  <a:srgbClr val="898989"/>
                </a:solidFill>
              </a:defRPr>
            </a:lvl1pPr>
          </a:lstStyle>
          <a:p>
            <a:fld id="{69A46C33-C9D9-4550-A003-89D7338757A3}" type="slidenum">
              <a:rPr lang="ru-RU" altLang="en-US"/>
              <a:pPr/>
              <a:t>‹#›</a:t>
            </a:fld>
            <a:endParaRPr lang="ru-RU" altLang="en-US"/>
          </a:p>
        </p:txBody>
      </p:sp>
    </p:spTree>
  </p:cSld>
  <p:clrMap bg1="lt1" tx1="dk1" bg2="lt2" tx2="dk2" accent1="accent1" accent2="accent2" accent3="accent3" accent4="accent4" accent5="accent5" accent6="accent6" hlink="hlink" folHlink="folHlink"/>
  <p:sldLayoutIdLst>
    <p:sldLayoutId id="2147483680" r:id="rId1"/>
    <p:sldLayoutId id="2147483675" r:id="rId2"/>
    <p:sldLayoutId id="2147483681" r:id="rId3"/>
    <p:sldLayoutId id="2147483676" r:id="rId4"/>
    <p:sldLayoutId id="2147483677" r:id="rId5"/>
  </p:sldLayoutIdLst>
  <p:txStyles>
    <p:titleStyle>
      <a:lvl1pPr algn="ctr" rtl="0" eaLnBrk="0" fontAlgn="base" hangingPunct="0">
        <a:spcBef>
          <a:spcPct val="0"/>
        </a:spcBef>
        <a:spcAft>
          <a:spcPct val="0"/>
        </a:spcAft>
        <a:defRPr sz="4400">
          <a:solidFill>
            <a:schemeClr val="tx2"/>
          </a:solidFill>
          <a:latin typeface="+mj-lt"/>
          <a:ea typeface="+mj-ea"/>
          <a:cs typeface="Calibri" panose="020F0502020204030204" pitchFamily="34" charset="0"/>
        </a:defRPr>
      </a:lvl1pPr>
      <a:lvl2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2pPr>
      <a:lvl3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3pPr>
      <a:lvl4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4pPr>
      <a:lvl5pPr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5pPr>
      <a:lvl6pPr marL="4572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6pPr>
      <a:lvl7pPr marL="9144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7pPr>
      <a:lvl8pPr marL="13716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8pPr>
      <a:lvl9pPr marL="1828800" algn="ctr" rtl="0" eaLnBrk="0" fontAlgn="base" hangingPunct="0">
        <a:spcBef>
          <a:spcPct val="0"/>
        </a:spcBef>
        <a:spcAft>
          <a:spcPct val="0"/>
        </a:spcAft>
        <a:defRPr sz="4400">
          <a:solidFill>
            <a:schemeClr val="tx2"/>
          </a:solidFill>
          <a:latin typeface="Calibri" panose="020F0502020204030204" pitchFamily="34" charset="0"/>
          <a:cs typeface="Calibri" panose="020F0502020204030204" pitchFamily="34" charset="0"/>
        </a:defRPr>
      </a:lvl9pPr>
    </p:titleStyle>
    <p:bodyStyle>
      <a:lvl1pPr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1pPr>
      <a:lvl2pPr marL="4572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2pPr>
      <a:lvl3pPr marL="9144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3pPr>
      <a:lvl4pPr marL="13716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4pPr>
      <a:lvl5pPr marL="1828800" algn="l" rtl="0" eaLnBrk="0" fontAlgn="base" hangingPunct="0">
        <a:spcBef>
          <a:spcPct val="20000"/>
        </a:spcBef>
        <a:spcAft>
          <a:spcPct val="0"/>
        </a:spcAft>
        <a:buChar char="•"/>
        <a:defRPr sz="3200">
          <a:solidFill>
            <a:schemeClr val="tx1"/>
          </a:solidFill>
          <a:latin typeface="+mn-lt"/>
          <a:ea typeface="+mn-ea"/>
          <a:cs typeface="Calibri" panose="020F0502020204030204" pitchFamily="34" charset="0"/>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8EBE3F2-E10E-6748-6AE3-1FD9FCF1CC81}"/>
              </a:ext>
            </a:extLst>
          </p:cNvPr>
          <p:cNvSpPr txBox="1"/>
          <p:nvPr/>
        </p:nvSpPr>
        <p:spPr>
          <a:xfrm>
            <a:off x="1295400" y="5184775"/>
            <a:ext cx="3155950" cy="609600"/>
          </a:xfrm>
          <a:prstGeom prst="rect">
            <a:avLst/>
          </a:prstGeom>
          <a:noFill/>
          <a:ln w="9525" cap="flat" cmpd="sng" algn="ctr">
            <a:noFill/>
            <a:prstDash val="solid"/>
            <a:round/>
            <a:headEnd type="none" w="med" len="med"/>
            <a:tailEnd type="none" w="med" len="med"/>
          </a:ln>
        </p:spPr>
        <p:txBody>
          <a:bodyPr lIns="0" tIns="12065" rIns="0" bIns="0">
            <a:spAutoFit/>
          </a:bodyPr>
          <a:lstStyle/>
          <a:p>
            <a:pPr marL="635" algn="ctr" eaLnBrk="0" fontAlgn="auto" hangingPunct="0">
              <a:spcBef>
                <a:spcPts val="95"/>
              </a:spcBef>
              <a:buSzTx/>
              <a:buFontTx/>
              <a:buNone/>
            </a:pPr>
            <a:r>
              <a:rPr sz="1900" b="1">
                <a:ln w="9525" cap="flat" cmpd="sng" algn="ctr">
                  <a:noFill/>
                  <a:prstDash val="solid"/>
                  <a:round/>
                  <a:headEnd type="none" w="med" len="med"/>
                  <a:tailEnd type="none" w="med" len="med"/>
                </a:ln>
                <a:solidFill>
                  <a:srgbClr val="00AFEF"/>
                </a:solidFill>
                <a:latin typeface="Arial"/>
              </a:rPr>
              <a:t>PRESENTED</a:t>
            </a:r>
            <a:r>
              <a:rPr sz="1900" b="1" spc="-80">
                <a:ln w="9525" cap="flat" cmpd="sng" algn="ctr">
                  <a:noFill/>
                  <a:prstDash val="solid"/>
                  <a:round/>
                  <a:headEnd type="none" w="med" len="med"/>
                  <a:tailEnd type="none" w="med" len="med"/>
                </a:ln>
                <a:solidFill>
                  <a:srgbClr val="00AFEF"/>
                </a:solidFill>
                <a:latin typeface="Arial"/>
              </a:rPr>
              <a:t> </a:t>
            </a:r>
            <a:r>
              <a:rPr sz="1900" b="1" spc="-25">
                <a:ln w="9525" cap="flat" cmpd="sng" algn="ctr">
                  <a:noFill/>
                  <a:prstDash val="solid"/>
                  <a:round/>
                  <a:headEnd type="none" w="med" len="med"/>
                  <a:tailEnd type="none" w="med" len="med"/>
                </a:ln>
                <a:solidFill>
                  <a:srgbClr val="00AFEF"/>
                </a:solidFill>
                <a:latin typeface="Arial"/>
              </a:rPr>
              <a:t>BY</a:t>
            </a:r>
            <a:endParaRPr lang="en-US" sz="1900" b="1" spc="-25">
              <a:solidFill>
                <a:srgbClr val="00AFEF"/>
              </a:solidFill>
              <a:latin typeface="Arial"/>
            </a:endParaRPr>
          </a:p>
          <a:p>
            <a:pPr marL="635" algn="ctr" eaLnBrk="0" fontAlgn="auto" hangingPunct="0">
              <a:spcBef>
                <a:spcPts val="95"/>
              </a:spcBef>
              <a:buSzTx/>
              <a:buFontTx/>
              <a:buNone/>
            </a:pPr>
            <a:r>
              <a:rPr lang="en-IN" sz="1900" b="1" spc="-25">
                <a:ln w="9525" cap="flat" cmpd="sng" algn="ctr">
                  <a:noFill/>
                  <a:prstDash val="solid"/>
                  <a:round/>
                  <a:headEnd type="none" w="med" len="med"/>
                  <a:tailEnd type="none" w="med" len="med"/>
                </a:ln>
                <a:solidFill>
                  <a:srgbClr val="00AFEF"/>
                </a:solidFill>
                <a:latin typeface="Arial"/>
              </a:rPr>
              <a:t>OM PRAKASH M-ADB23079</a:t>
            </a:r>
            <a:endParaRPr sz="1900">
              <a:latin typeface="Arial"/>
            </a:endParaRPr>
          </a:p>
        </p:txBody>
      </p:sp>
      <p:pic>
        <p:nvPicPr>
          <p:cNvPr id="7171" name="object 3">
            <a:extLst>
              <a:ext uri="{FF2B5EF4-FFF2-40B4-BE49-F238E27FC236}">
                <a16:creationId xmlns:a16="http://schemas.microsoft.com/office/drawing/2014/main" id="{36281357-96EE-C8E7-6276-8301A03C6F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4" name="object 4">
            <a:extLst>
              <a:ext uri="{FF2B5EF4-FFF2-40B4-BE49-F238E27FC236}">
                <a16:creationId xmlns:a16="http://schemas.microsoft.com/office/drawing/2014/main" id="{DCACB6F6-B236-B425-AD59-BFFFE8FD061B}"/>
              </a:ext>
            </a:extLst>
          </p:cNvPr>
          <p:cNvSpPr txBox="1">
            <a:spLocks noGrp="1"/>
          </p:cNvSpPr>
          <p:nvPr>
            <p:ph type="title"/>
          </p:nvPr>
        </p:nvSpPr>
        <p:spPr>
          <a:xfrm>
            <a:off x="2055018" y="183324"/>
            <a:ext cx="7685087" cy="627095"/>
          </a:xfrm>
          <a:ln cap="flat" algn="ctr">
            <a:round/>
            <a:headEnd type="none" w="med" len="med"/>
            <a:tailEnd type="none" w="med" len="med"/>
          </a:ln>
        </p:spPr>
        <p:txBody>
          <a:bodyPr tIns="11430"/>
          <a:lstStyle/>
          <a:p>
            <a:pPr marL="2305050" indent="-1417638" algn="l">
              <a:spcBef>
                <a:spcPts val="88"/>
              </a:spcBef>
            </a:pPr>
            <a:r>
              <a:rPr lang="ru-RU" altLang="en-US" sz="2000" dirty="0">
                <a:latin typeface="Arial" panose="020B0604020202020204" pitchFamily="34" charset="0"/>
                <a:cs typeface="Calibri" panose="020F0502020204030204" pitchFamily="34" charset="0"/>
              </a:rPr>
              <a:t>K.RAMAKRISHNAN COLLEGE OF TECHNOLOGY</a:t>
            </a:r>
            <a:br>
              <a:rPr lang="en-US" altLang="en-US" sz="2000" dirty="0">
                <a:latin typeface="Arial" panose="020B0604020202020204" pitchFamily="34" charset="0"/>
                <a:cs typeface="Calibri" panose="020F0502020204030204" pitchFamily="34" charset="0"/>
              </a:rPr>
            </a:br>
            <a:r>
              <a:rPr lang="ru-RU" altLang="en-US" sz="2000" dirty="0">
                <a:latin typeface="Arial" panose="020B0604020202020204" pitchFamily="34" charset="0"/>
                <a:cs typeface="Calibri" panose="020F0502020204030204" pitchFamily="34" charset="0"/>
              </a:rPr>
              <a:t>(AUTONOMOUS), TRICHY</a:t>
            </a:r>
          </a:p>
        </p:txBody>
      </p:sp>
      <p:sp>
        <p:nvSpPr>
          <p:cNvPr id="5" name="object 5">
            <a:extLst>
              <a:ext uri="{FF2B5EF4-FFF2-40B4-BE49-F238E27FC236}">
                <a16:creationId xmlns:a16="http://schemas.microsoft.com/office/drawing/2014/main" id="{98E1FCA6-7192-3F80-D74A-06F7F071D0E8}"/>
              </a:ext>
            </a:extLst>
          </p:cNvPr>
          <p:cNvSpPr txBox="1"/>
          <p:nvPr/>
        </p:nvSpPr>
        <p:spPr>
          <a:xfrm>
            <a:off x="2016125" y="1698625"/>
            <a:ext cx="9871075" cy="566738"/>
          </a:xfrm>
          <a:prstGeom prst="rect">
            <a:avLst/>
          </a:prstGeom>
          <a:noFill/>
          <a:ln w="9525" cap="flat" cmpd="sng" algn="ctr">
            <a:noFill/>
            <a:prstDash val="solid"/>
            <a:round/>
            <a:headEnd type="none" w="med" len="med"/>
            <a:tailEnd type="none" w="med" len="med"/>
          </a:ln>
        </p:spPr>
        <p:txBody>
          <a:bodyPr lIns="0" tIns="12700" rIns="0" bIns="0">
            <a:spAutoFit/>
          </a:bodyPr>
          <a:lstStyle/>
          <a:p>
            <a:pPr marL="1911350" marR="5080" indent="-1899285" algn="just" eaLnBrk="0" fontAlgn="auto" hangingPunct="0">
              <a:spcBef>
                <a:spcPts val="100"/>
              </a:spcBef>
              <a:buSzTx/>
              <a:buFontTx/>
              <a:buNone/>
            </a:pPr>
            <a:r>
              <a:rPr lang="en-US" sz="3600">
                <a:ln w="9525" cap="flat" cmpd="sng" algn="ctr">
                  <a:noFill/>
                  <a:prstDash val="solid"/>
                  <a:round/>
                  <a:headEnd type="none" w="med" len="med"/>
                  <a:tailEnd type="none" w="med" len="med"/>
                </a:ln>
                <a:solidFill>
                  <a:srgbClr val="000000"/>
                </a:solidFill>
                <a:latin typeface="Arial"/>
                <a:ea typeface="Arial"/>
                <a:sym typeface="Wingdings"/>
              </a:rPr>
              <a:t>        </a:t>
            </a:r>
            <a:endParaRPr lang="en-US" sz="3600" b="1">
              <a:latin typeface="Arial" pitchFamily="34" charset="0"/>
            </a:endParaRPr>
          </a:p>
        </p:txBody>
      </p:sp>
      <p:pic>
        <p:nvPicPr>
          <p:cNvPr id="7174" name="object 6">
            <a:extLst>
              <a:ext uri="{FF2B5EF4-FFF2-40B4-BE49-F238E27FC236}">
                <a16:creationId xmlns:a16="http://schemas.microsoft.com/office/drawing/2014/main" id="{77007270-B390-F60D-3383-44DFA50722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7" name="Rectangle 6">
            <a:extLst>
              <a:ext uri="{FF2B5EF4-FFF2-40B4-BE49-F238E27FC236}">
                <a16:creationId xmlns:a16="http://schemas.microsoft.com/office/drawing/2014/main" id="{2376CB27-6084-1003-8A54-C0ACDFB54BB0}"/>
              </a:ext>
            </a:extLst>
          </p:cNvPr>
          <p:cNvSpPr/>
          <p:nvPr/>
        </p:nvSpPr>
        <p:spPr>
          <a:xfrm>
            <a:off x="304800" y="2057400"/>
            <a:ext cx="11185525" cy="1570038"/>
          </a:xfrm>
          <a:prstGeom prst="rect">
            <a:avLst/>
          </a:prstGeom>
          <a:noFill/>
          <a:ln w="9525" cap="flat" cmpd="sng" algn="ctr">
            <a:noFill/>
            <a:prstDash val="solid"/>
            <a:round/>
            <a:headEnd type="none" w="med" len="med"/>
            <a:tailEnd type="none" w="med" len="med"/>
          </a:ln>
        </p:spPr>
        <p:txBody>
          <a:bodyPr>
            <a:spAutoFit/>
          </a:bodyPr>
          <a:lstStyle/>
          <a:p>
            <a:pPr algn="ctr" eaLnBrk="0" fontAlgn="auto" hangingPunct="0">
              <a:buSzTx/>
              <a:buFontTx/>
              <a:buNone/>
            </a:pPr>
            <a:r>
              <a:rPr lang="en-US" sz="4800" dirty="0">
                <a:ln w="9525" cap="flat" cmpd="sng" algn="ctr">
                  <a:noFill/>
                  <a:prstDash val="solid"/>
                  <a:round/>
                  <a:headEnd type="none" w="med" len="med"/>
                  <a:tailEnd type="none" w="med" len="med"/>
                </a:ln>
                <a:solidFill>
                  <a:srgbClr val="000000"/>
                </a:solidFill>
                <a:latin typeface="Arial"/>
                <a:ea typeface="Arial"/>
                <a:sym typeface="Wingdings"/>
              </a:rPr>
              <a:t>Comparing Average Rainfall in Two Different Cities</a:t>
            </a:r>
            <a:endParaRPr lang="en-US" sz="4500" dirty="0">
              <a:ln w="0"/>
              <a:effectLst>
                <a:outerShdw blurRad="38100" dist="19050" dir="2700000" algn="tl" rotWithShape="0">
                  <a:schemeClr val="dk1">
                    <a:alpha val="40000"/>
                  </a:schemeClr>
                </a:outerShdw>
              </a:effectLst>
              <a:latin typeface="Arial"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9B713D6-F893-DFCB-C3C9-EA1CAE1D3A7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22316E3D-0FC3-BD75-4334-433FC2982A95}"/>
              </a:ext>
            </a:extLst>
          </p:cNvPr>
          <p:cNvSpPr txBox="1">
            <a:spLocks noGrp="1"/>
          </p:cNvSpPr>
          <p:nvPr>
            <p:ph type="title"/>
          </p:nvPr>
        </p:nvSpPr>
        <p:spPr>
          <a:xfrm>
            <a:off x="3298689" y="222250"/>
            <a:ext cx="5410472" cy="500137"/>
          </a:xfrm>
          <a:ln cap="flat" algn="ctr">
            <a:round/>
            <a:headEnd type="none" w="med" len="med"/>
            <a:tailEnd type="none" w="med" len="med"/>
          </a:ln>
        </p:spPr>
        <p:txBody>
          <a:bodyPr tIns="68580"/>
          <a:lstStyle/>
          <a:p>
            <a:pPr>
              <a:spcBef>
                <a:spcPts val="538"/>
              </a:spcBef>
            </a:pPr>
            <a:r>
              <a:rPr lang="en-US" altLang="en-US" sz="2800" dirty="0">
                <a:solidFill>
                  <a:srgbClr val="FF0000"/>
                </a:solidFill>
                <a:latin typeface="Arial" panose="020B0604020202020204" pitchFamily="34" charset="0"/>
                <a:cs typeface="Calibri" panose="020F0502020204030204" pitchFamily="34" charset="0"/>
              </a:rPr>
              <a:t> SOURCE CODE</a:t>
            </a:r>
            <a:endParaRPr lang="ru-RU" altLang="en-US" dirty="0">
              <a:solidFill>
                <a:srgbClr val="FF0000"/>
              </a:solidFill>
              <a:latin typeface="Arial" panose="020B0604020202020204" pitchFamily="34" charset="0"/>
              <a:cs typeface="Calibri" panose="020F0502020204030204" pitchFamily="34" charset="0"/>
            </a:endParaRPr>
          </a:p>
        </p:txBody>
      </p:sp>
      <p:pic>
        <p:nvPicPr>
          <p:cNvPr id="21507" name="object 3">
            <a:extLst>
              <a:ext uri="{FF2B5EF4-FFF2-40B4-BE49-F238E27FC236}">
                <a16:creationId xmlns:a16="http://schemas.microsoft.com/office/drawing/2014/main" id="{BB81E32E-9253-395C-B0B0-5D9CFF14B7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508" name="object 4">
            <a:extLst>
              <a:ext uri="{FF2B5EF4-FFF2-40B4-BE49-F238E27FC236}">
                <a16:creationId xmlns:a16="http://schemas.microsoft.com/office/drawing/2014/main" id="{33FF1D70-2FEA-D532-FBE7-68CED3E996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F63CC479-A56C-333D-EAB3-7588DA317D5E}"/>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pic>
        <p:nvPicPr>
          <p:cNvPr id="8" name="Picture 7">
            <a:extLst>
              <a:ext uri="{FF2B5EF4-FFF2-40B4-BE49-F238E27FC236}">
                <a16:creationId xmlns:a16="http://schemas.microsoft.com/office/drawing/2014/main" id="{B331ABA9-C488-1E18-C3C5-E09C1ECDB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67608" y="911541"/>
            <a:ext cx="4352950" cy="5724209"/>
          </a:xfrm>
          <a:prstGeom prst="rect">
            <a:avLst/>
          </a:prstGeom>
        </p:spPr>
      </p:pic>
    </p:spTree>
    <p:extLst>
      <p:ext uri="{BB962C8B-B14F-4D97-AF65-F5344CB8AC3E}">
        <p14:creationId xmlns:p14="http://schemas.microsoft.com/office/powerpoint/2010/main" val="311696550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79402327-3512-3285-4A40-157FAA78A3A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B1BDF21-0B94-BD1A-3DB5-A686C062B4B1}"/>
              </a:ext>
            </a:extLst>
          </p:cNvPr>
          <p:cNvSpPr txBox="1">
            <a:spLocks noGrp="1"/>
          </p:cNvSpPr>
          <p:nvPr>
            <p:ph type="title"/>
          </p:nvPr>
        </p:nvSpPr>
        <p:spPr>
          <a:xfrm>
            <a:off x="3298689" y="222250"/>
            <a:ext cx="5410472" cy="500137"/>
          </a:xfrm>
          <a:ln cap="flat" algn="ctr">
            <a:round/>
            <a:headEnd type="none" w="med" len="med"/>
            <a:tailEnd type="none" w="med" len="med"/>
          </a:ln>
        </p:spPr>
        <p:txBody>
          <a:bodyPr tIns="68580"/>
          <a:lstStyle/>
          <a:p>
            <a:pPr>
              <a:spcBef>
                <a:spcPts val="538"/>
              </a:spcBef>
            </a:pPr>
            <a:r>
              <a:rPr lang="en-US" altLang="en-US" sz="2800" dirty="0">
                <a:solidFill>
                  <a:srgbClr val="FF0000"/>
                </a:solidFill>
                <a:latin typeface="Arial" panose="020B0604020202020204" pitchFamily="34" charset="0"/>
                <a:cs typeface="Calibri" panose="020F0502020204030204" pitchFamily="34" charset="0"/>
              </a:rPr>
              <a:t> SOURCE CODE</a:t>
            </a:r>
            <a:endParaRPr lang="ru-RU" altLang="en-US" dirty="0">
              <a:solidFill>
                <a:srgbClr val="FF0000"/>
              </a:solidFill>
              <a:latin typeface="Arial" panose="020B0604020202020204" pitchFamily="34" charset="0"/>
              <a:cs typeface="Calibri" panose="020F0502020204030204" pitchFamily="34" charset="0"/>
            </a:endParaRPr>
          </a:p>
        </p:txBody>
      </p:sp>
      <p:pic>
        <p:nvPicPr>
          <p:cNvPr id="21507" name="object 3">
            <a:extLst>
              <a:ext uri="{FF2B5EF4-FFF2-40B4-BE49-F238E27FC236}">
                <a16:creationId xmlns:a16="http://schemas.microsoft.com/office/drawing/2014/main" id="{C0E68382-7458-0D3F-EA1A-7D19070E7C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508" name="object 4">
            <a:extLst>
              <a:ext uri="{FF2B5EF4-FFF2-40B4-BE49-F238E27FC236}">
                <a16:creationId xmlns:a16="http://schemas.microsoft.com/office/drawing/2014/main" id="{9DDBFFBE-1A24-C072-9488-E68CBD3A00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32193C52-943E-011A-9965-46F0C948BBE3}"/>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FF4560B6-A4EB-C40A-7C16-FDF03E5CB0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178" y="1124744"/>
            <a:ext cx="3386872" cy="4941168"/>
          </a:xfrm>
          <a:prstGeom prst="rect">
            <a:avLst/>
          </a:prstGeom>
        </p:spPr>
      </p:pic>
    </p:spTree>
    <p:extLst>
      <p:ext uri="{BB962C8B-B14F-4D97-AF65-F5344CB8AC3E}">
        <p14:creationId xmlns:p14="http://schemas.microsoft.com/office/powerpoint/2010/main" val="250857307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4C332EE-DB5C-3869-A540-AAA18B0096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66A4693-8743-ADEB-8D22-A7517004921F}"/>
              </a:ext>
            </a:extLst>
          </p:cNvPr>
          <p:cNvSpPr txBox="1">
            <a:spLocks noGrp="1"/>
          </p:cNvSpPr>
          <p:nvPr>
            <p:ph type="title"/>
          </p:nvPr>
        </p:nvSpPr>
        <p:spPr>
          <a:xfrm>
            <a:off x="3298689" y="222250"/>
            <a:ext cx="5410472" cy="500137"/>
          </a:xfrm>
          <a:ln cap="flat" algn="ctr">
            <a:round/>
            <a:headEnd type="none" w="med" len="med"/>
            <a:tailEnd type="none" w="med" len="med"/>
          </a:ln>
        </p:spPr>
        <p:txBody>
          <a:bodyPr tIns="68580"/>
          <a:lstStyle/>
          <a:p>
            <a:pPr>
              <a:spcBef>
                <a:spcPts val="538"/>
              </a:spcBef>
            </a:pPr>
            <a:r>
              <a:rPr lang="en-US" altLang="en-US" sz="2800" dirty="0">
                <a:solidFill>
                  <a:srgbClr val="FF0000"/>
                </a:solidFill>
                <a:latin typeface="Arial" panose="020B0604020202020204" pitchFamily="34" charset="0"/>
                <a:cs typeface="Calibri" panose="020F0502020204030204" pitchFamily="34" charset="0"/>
              </a:rPr>
              <a:t> SOURCE CODE</a:t>
            </a:r>
            <a:endParaRPr lang="ru-RU" altLang="en-US" dirty="0">
              <a:solidFill>
                <a:srgbClr val="FF0000"/>
              </a:solidFill>
              <a:latin typeface="Arial" panose="020B0604020202020204" pitchFamily="34" charset="0"/>
              <a:cs typeface="Calibri" panose="020F0502020204030204" pitchFamily="34" charset="0"/>
            </a:endParaRPr>
          </a:p>
        </p:txBody>
      </p:sp>
      <p:pic>
        <p:nvPicPr>
          <p:cNvPr id="21507" name="object 3">
            <a:extLst>
              <a:ext uri="{FF2B5EF4-FFF2-40B4-BE49-F238E27FC236}">
                <a16:creationId xmlns:a16="http://schemas.microsoft.com/office/drawing/2014/main" id="{E73FE8F4-611D-1C7D-06E7-F4189BC5EF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508" name="object 4">
            <a:extLst>
              <a:ext uri="{FF2B5EF4-FFF2-40B4-BE49-F238E27FC236}">
                <a16:creationId xmlns:a16="http://schemas.microsoft.com/office/drawing/2014/main" id="{1248F038-5272-86C3-2FC6-5811898CE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44DBC116-14C6-C064-F894-F5A6CD99FC39}"/>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2A5ECF28-33CA-9BB4-EAC5-3C026CD8EA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23592" y="1094903"/>
            <a:ext cx="3105996" cy="5540847"/>
          </a:xfrm>
          <a:prstGeom prst="rect">
            <a:avLst/>
          </a:prstGeom>
        </p:spPr>
      </p:pic>
    </p:spTree>
    <p:extLst>
      <p:ext uri="{BB962C8B-B14F-4D97-AF65-F5344CB8AC3E}">
        <p14:creationId xmlns:p14="http://schemas.microsoft.com/office/powerpoint/2010/main" val="59182486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CB5F433-EB03-5C83-AC98-2CD7FFDE48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D48B8801-3B84-1C37-0CEE-C878423EF0A9}"/>
              </a:ext>
            </a:extLst>
          </p:cNvPr>
          <p:cNvSpPr txBox="1">
            <a:spLocks noGrp="1"/>
          </p:cNvSpPr>
          <p:nvPr>
            <p:ph type="title"/>
          </p:nvPr>
        </p:nvSpPr>
        <p:spPr>
          <a:xfrm>
            <a:off x="3024729" y="222250"/>
            <a:ext cx="5410472" cy="500137"/>
          </a:xfrm>
          <a:ln cap="flat" algn="ctr">
            <a:round/>
            <a:headEnd type="none" w="med" len="med"/>
            <a:tailEnd type="none" w="med" len="med"/>
          </a:ln>
        </p:spPr>
        <p:txBody>
          <a:bodyPr tIns="68580"/>
          <a:lstStyle/>
          <a:p>
            <a:pPr>
              <a:spcBef>
                <a:spcPts val="538"/>
              </a:spcBef>
            </a:pPr>
            <a:r>
              <a:rPr lang="en-US" altLang="en-US" sz="2800" dirty="0">
                <a:solidFill>
                  <a:srgbClr val="FF0000"/>
                </a:solidFill>
                <a:latin typeface="Arial" panose="020B0604020202020204" pitchFamily="34" charset="0"/>
                <a:cs typeface="Calibri" panose="020F0502020204030204" pitchFamily="34" charset="0"/>
              </a:rPr>
              <a:t> SCREENSHOT</a:t>
            </a:r>
            <a:endParaRPr lang="ru-RU" altLang="en-US" dirty="0">
              <a:solidFill>
                <a:srgbClr val="FF0000"/>
              </a:solidFill>
              <a:latin typeface="Arial" panose="020B0604020202020204" pitchFamily="34" charset="0"/>
              <a:cs typeface="Calibri" panose="020F0502020204030204" pitchFamily="34" charset="0"/>
            </a:endParaRPr>
          </a:p>
        </p:txBody>
      </p:sp>
      <p:pic>
        <p:nvPicPr>
          <p:cNvPr id="21507" name="object 3">
            <a:extLst>
              <a:ext uri="{FF2B5EF4-FFF2-40B4-BE49-F238E27FC236}">
                <a16:creationId xmlns:a16="http://schemas.microsoft.com/office/drawing/2014/main" id="{F496A687-B396-E3A6-B583-3B06345803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508" name="object 4">
            <a:extLst>
              <a:ext uri="{FF2B5EF4-FFF2-40B4-BE49-F238E27FC236}">
                <a16:creationId xmlns:a16="http://schemas.microsoft.com/office/drawing/2014/main" id="{96A6ACD8-0CCF-0CC6-9C8E-1D76C6616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C6E66CEB-2722-5C21-56C5-09FF41D616AD}"/>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BD4D9337-AD99-9220-2711-00473409480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928" y="1552695"/>
            <a:ext cx="11299994" cy="3752610"/>
          </a:xfrm>
          <a:prstGeom prst="rect">
            <a:avLst/>
          </a:prstGeom>
        </p:spPr>
      </p:pic>
    </p:spTree>
    <p:extLst>
      <p:ext uri="{BB962C8B-B14F-4D97-AF65-F5344CB8AC3E}">
        <p14:creationId xmlns:p14="http://schemas.microsoft.com/office/powerpoint/2010/main" val="139460466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CD5F13F-DB4C-2D1C-6B20-D4BCCD69412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AB9CBCB-DCD0-A2B1-6FB2-FA700A73BD0A}"/>
              </a:ext>
            </a:extLst>
          </p:cNvPr>
          <p:cNvSpPr txBox="1">
            <a:spLocks noGrp="1"/>
          </p:cNvSpPr>
          <p:nvPr>
            <p:ph type="title"/>
          </p:nvPr>
        </p:nvSpPr>
        <p:spPr>
          <a:xfrm>
            <a:off x="3024729" y="222250"/>
            <a:ext cx="5410472" cy="500137"/>
          </a:xfrm>
          <a:ln cap="flat" algn="ctr">
            <a:round/>
            <a:headEnd type="none" w="med" len="med"/>
            <a:tailEnd type="none" w="med" len="med"/>
          </a:ln>
        </p:spPr>
        <p:txBody>
          <a:bodyPr tIns="68580"/>
          <a:lstStyle/>
          <a:p>
            <a:pPr>
              <a:spcBef>
                <a:spcPts val="538"/>
              </a:spcBef>
            </a:pPr>
            <a:r>
              <a:rPr lang="en-US" altLang="en-US" sz="2800" dirty="0">
                <a:solidFill>
                  <a:srgbClr val="FF0000"/>
                </a:solidFill>
                <a:latin typeface="Arial" panose="020B0604020202020204" pitchFamily="34" charset="0"/>
                <a:cs typeface="Calibri" panose="020F0502020204030204" pitchFamily="34" charset="0"/>
              </a:rPr>
              <a:t> SCREENSHOT</a:t>
            </a:r>
            <a:endParaRPr lang="ru-RU" altLang="en-US" dirty="0">
              <a:solidFill>
                <a:srgbClr val="FF0000"/>
              </a:solidFill>
              <a:latin typeface="Arial" panose="020B0604020202020204" pitchFamily="34" charset="0"/>
              <a:cs typeface="Calibri" panose="020F0502020204030204" pitchFamily="34" charset="0"/>
            </a:endParaRPr>
          </a:p>
        </p:txBody>
      </p:sp>
      <p:pic>
        <p:nvPicPr>
          <p:cNvPr id="21507" name="object 3">
            <a:extLst>
              <a:ext uri="{FF2B5EF4-FFF2-40B4-BE49-F238E27FC236}">
                <a16:creationId xmlns:a16="http://schemas.microsoft.com/office/drawing/2014/main" id="{98B51240-AB4E-C2C6-A745-0DB92D6664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508" name="object 4">
            <a:extLst>
              <a:ext uri="{FF2B5EF4-FFF2-40B4-BE49-F238E27FC236}">
                <a16:creationId xmlns:a16="http://schemas.microsoft.com/office/drawing/2014/main" id="{1FA00E1A-C6CB-424E-1750-CF386CA86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1B368AD2-72C4-A02A-EDD9-DEFD57BEADC4}"/>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pic>
        <p:nvPicPr>
          <p:cNvPr id="4" name="Picture 3">
            <a:extLst>
              <a:ext uri="{FF2B5EF4-FFF2-40B4-BE49-F238E27FC236}">
                <a16:creationId xmlns:a16="http://schemas.microsoft.com/office/drawing/2014/main" id="{DCEFD2E3-75BD-74CC-5DF5-A079E69A75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5732" y="1772816"/>
            <a:ext cx="10920536" cy="3994493"/>
          </a:xfrm>
          <a:prstGeom prst="rect">
            <a:avLst/>
          </a:prstGeom>
        </p:spPr>
      </p:pic>
    </p:spTree>
    <p:extLst>
      <p:ext uri="{BB962C8B-B14F-4D97-AF65-F5344CB8AC3E}">
        <p14:creationId xmlns:p14="http://schemas.microsoft.com/office/powerpoint/2010/main" val="246301395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7F98257-0465-9643-82DC-F6DC5ACCC01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805E0FB-D3CD-DF1E-E995-3611760A476A}"/>
              </a:ext>
            </a:extLst>
          </p:cNvPr>
          <p:cNvSpPr txBox="1">
            <a:spLocks noGrp="1"/>
          </p:cNvSpPr>
          <p:nvPr>
            <p:ph type="title"/>
          </p:nvPr>
        </p:nvSpPr>
        <p:spPr>
          <a:xfrm>
            <a:off x="3024729" y="222250"/>
            <a:ext cx="5410472" cy="500137"/>
          </a:xfrm>
          <a:ln cap="flat" algn="ctr">
            <a:round/>
            <a:headEnd type="none" w="med" len="med"/>
            <a:tailEnd type="none" w="med" len="med"/>
          </a:ln>
        </p:spPr>
        <p:txBody>
          <a:bodyPr tIns="68580"/>
          <a:lstStyle/>
          <a:p>
            <a:pPr>
              <a:spcBef>
                <a:spcPts val="538"/>
              </a:spcBef>
            </a:pPr>
            <a:r>
              <a:rPr lang="en-US" altLang="en-US" sz="2800" dirty="0">
                <a:solidFill>
                  <a:srgbClr val="FF0000"/>
                </a:solidFill>
                <a:latin typeface="Arial" panose="020B0604020202020204" pitchFamily="34" charset="0"/>
                <a:cs typeface="Calibri" panose="020F0502020204030204" pitchFamily="34" charset="0"/>
              </a:rPr>
              <a:t> SCREENSHOT</a:t>
            </a:r>
            <a:endParaRPr lang="ru-RU" altLang="en-US" dirty="0">
              <a:solidFill>
                <a:srgbClr val="FF0000"/>
              </a:solidFill>
              <a:latin typeface="Arial" panose="020B0604020202020204" pitchFamily="34" charset="0"/>
              <a:cs typeface="Calibri" panose="020F0502020204030204" pitchFamily="34" charset="0"/>
            </a:endParaRPr>
          </a:p>
        </p:txBody>
      </p:sp>
      <p:pic>
        <p:nvPicPr>
          <p:cNvPr id="21507" name="object 3">
            <a:extLst>
              <a:ext uri="{FF2B5EF4-FFF2-40B4-BE49-F238E27FC236}">
                <a16:creationId xmlns:a16="http://schemas.microsoft.com/office/drawing/2014/main" id="{F269EA3F-56A4-5C4D-E929-4889709F43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508" name="object 4">
            <a:extLst>
              <a:ext uri="{FF2B5EF4-FFF2-40B4-BE49-F238E27FC236}">
                <a16:creationId xmlns:a16="http://schemas.microsoft.com/office/drawing/2014/main" id="{AD4493D3-16C3-E5EC-2895-415C457DCE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FE8FFC29-7E1A-905F-96B1-77E667312913}"/>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6118964D-D499-4BFB-5557-7BF08F9E8C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7361" y="1767912"/>
            <a:ext cx="11064552" cy="3322176"/>
          </a:xfrm>
          <a:prstGeom prst="rect">
            <a:avLst/>
          </a:prstGeom>
        </p:spPr>
      </p:pic>
    </p:spTree>
    <p:extLst>
      <p:ext uri="{BB962C8B-B14F-4D97-AF65-F5344CB8AC3E}">
        <p14:creationId xmlns:p14="http://schemas.microsoft.com/office/powerpoint/2010/main" val="168291849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2FF9666-BFC3-916F-01DB-BB998B4BEF81}"/>
              </a:ext>
            </a:extLst>
          </p:cNvPr>
          <p:cNvSpPr txBox="1">
            <a:spLocks noGrp="1"/>
          </p:cNvSpPr>
          <p:nvPr>
            <p:ph type="title"/>
          </p:nvPr>
        </p:nvSpPr>
        <p:spPr>
          <a:xfrm>
            <a:off x="2063552" y="-179413"/>
            <a:ext cx="7685087" cy="1081088"/>
          </a:xfrm>
          <a:ln cap="flat" algn="ctr">
            <a:round/>
            <a:headEnd type="none" w="med" len="med"/>
            <a:tailEnd type="none" w="med" len="med"/>
          </a:ln>
        </p:spPr>
        <p:txBody>
          <a:bodyPr tIns="512267"/>
          <a:lstStyle/>
          <a:p>
            <a:pPr marL="12700">
              <a:spcBef>
                <a:spcPts val="88"/>
              </a:spcBef>
            </a:pPr>
            <a:r>
              <a:rPr lang="ru-RU" altLang="en-US" dirty="0">
                <a:latin typeface="Arial" panose="020B0604020202020204" pitchFamily="34" charset="0"/>
                <a:cs typeface="Calibri" panose="020F0502020204030204" pitchFamily="34" charset="0"/>
              </a:rPr>
              <a:t>ADVANTAGES OF PROPOSED SYSTEM</a:t>
            </a:r>
          </a:p>
        </p:txBody>
      </p:sp>
      <p:pic>
        <p:nvPicPr>
          <p:cNvPr id="13315" name="object 4">
            <a:extLst>
              <a:ext uri="{FF2B5EF4-FFF2-40B4-BE49-F238E27FC236}">
                <a16:creationId xmlns:a16="http://schemas.microsoft.com/office/drawing/2014/main" id="{05D62065-48B1-AC8D-D7DB-D5671B747B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13316" name="object 5">
            <a:extLst>
              <a:ext uri="{FF2B5EF4-FFF2-40B4-BE49-F238E27FC236}">
                <a16:creationId xmlns:a16="http://schemas.microsoft.com/office/drawing/2014/main" id="{742CACF3-3B3A-5BEE-D5BA-7E5A7C1353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Rectangle 1">
            <a:extLst>
              <a:ext uri="{FF2B5EF4-FFF2-40B4-BE49-F238E27FC236}">
                <a16:creationId xmlns:a16="http://schemas.microsoft.com/office/drawing/2014/main" id="{8EF4D941-6DB9-C93A-02E1-080FDB146DDB}"/>
              </a:ext>
            </a:extLst>
          </p:cNvPr>
          <p:cNvSpPr>
            <a:spLocks noChangeArrowheads="1"/>
          </p:cNvSpPr>
          <p:nvPr/>
        </p:nvSpPr>
        <p:spPr bwMode="auto">
          <a:xfrm>
            <a:off x="381000" y="1492145"/>
            <a:ext cx="11811000" cy="5011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0" hangingPunct="0">
              <a:lnSpc>
                <a:spcPct val="150000"/>
              </a:lnSpc>
              <a:buSzTx/>
              <a:buFontTx/>
              <a:buChar char="•"/>
            </a:pPr>
            <a:r>
              <a:rPr lang="en-US" altLang="en-US" sz="2400" b="1" dirty="0">
                <a:latin typeface="Times New Roman" pitchFamily="18" charset="0"/>
                <a:cs typeface="Times New Roman" panose="02020603050405020304" pitchFamily="18" charset="0"/>
              </a:rPr>
              <a:t> Flexibility &amp; Scalability</a:t>
            </a:r>
            <a:r>
              <a:rPr lang="en-US" altLang="en-US" sz="2400" dirty="0">
                <a:latin typeface="Times New Roman" pitchFamily="18" charset="0"/>
                <a:cs typeface="Times New Roman" panose="02020603050405020304" pitchFamily="18" charset="0"/>
              </a:rPr>
              <a:t>: Can compare multiple cities or other environmental factors.</a:t>
            </a:r>
          </a:p>
          <a:p>
            <a:pPr eaLnBrk="0" hangingPunct="0">
              <a:lnSpc>
                <a:spcPct val="150000"/>
              </a:lnSpc>
              <a:buSzTx/>
              <a:buFontTx/>
              <a:buChar char="•"/>
            </a:pPr>
            <a:r>
              <a:rPr lang="en-US" altLang="en-US" sz="2400" b="1" dirty="0">
                <a:latin typeface="Times New Roman" pitchFamily="18" charset="0"/>
                <a:cs typeface="Times New Roman" panose="02020603050405020304" pitchFamily="18" charset="0"/>
              </a:rPr>
              <a:t> Cost-Effective</a:t>
            </a:r>
            <a:r>
              <a:rPr lang="en-US" altLang="en-US" sz="2400" dirty="0">
                <a:latin typeface="Times New Roman" pitchFamily="18" charset="0"/>
                <a:cs typeface="Times New Roman" panose="02020603050405020304" pitchFamily="18" charset="0"/>
              </a:rPr>
              <a:t>: Open-source R programming reduces software costs, accessible for all budgets.</a:t>
            </a:r>
          </a:p>
          <a:p>
            <a:pPr eaLnBrk="0" hangingPunct="0">
              <a:lnSpc>
                <a:spcPct val="150000"/>
              </a:lnSpc>
              <a:buSzTx/>
              <a:buFontTx/>
              <a:buChar char="•"/>
            </a:pPr>
            <a:r>
              <a:rPr lang="en-US" altLang="en-US" sz="2400" b="1" dirty="0">
                <a:latin typeface="Times New Roman" pitchFamily="18" charset="0"/>
                <a:cs typeface="Times New Roman" panose="02020603050405020304" pitchFamily="18" charset="0"/>
              </a:rPr>
              <a:t> Real-Time Analysis</a:t>
            </a:r>
            <a:r>
              <a:rPr lang="en-US" altLang="en-US" sz="2400" dirty="0">
                <a:latin typeface="Times New Roman" pitchFamily="18" charset="0"/>
                <a:cs typeface="Times New Roman" panose="02020603050405020304" pitchFamily="18" charset="0"/>
              </a:rPr>
              <a:t>: (Optional) Integrates with live data for continuous analysis and decision-making.</a:t>
            </a:r>
          </a:p>
          <a:p>
            <a:pPr eaLnBrk="0" hangingPunct="0">
              <a:lnSpc>
                <a:spcPct val="150000"/>
              </a:lnSpc>
              <a:buSzTx/>
              <a:buFontTx/>
              <a:buChar char="•"/>
            </a:pPr>
            <a:r>
              <a:rPr lang="en-US" altLang="en-US" sz="2400" b="1" dirty="0">
                <a:latin typeface="Times New Roman" pitchFamily="18" charset="0"/>
                <a:cs typeface="Times New Roman" panose="02020603050405020304" pitchFamily="18" charset="0"/>
              </a:rPr>
              <a:t> User-Friendly Interface</a:t>
            </a:r>
            <a:r>
              <a:rPr lang="en-US" altLang="en-US" sz="2400" dirty="0">
                <a:latin typeface="Times New Roman" pitchFamily="18" charset="0"/>
                <a:cs typeface="Times New Roman" panose="02020603050405020304" pitchFamily="18" charset="0"/>
              </a:rPr>
              <a:t>: Results are presented in a format easy to understand for all stakeholders.</a:t>
            </a:r>
          </a:p>
          <a:p>
            <a:pPr eaLnBrk="0" hangingPunct="0">
              <a:lnSpc>
                <a:spcPct val="150000"/>
              </a:lnSpc>
              <a:buSzTx/>
              <a:buFontTx/>
              <a:buChar char="•"/>
            </a:pPr>
            <a:r>
              <a:rPr lang="en-US" altLang="en-US" sz="2400" b="1" dirty="0">
                <a:latin typeface="Times New Roman" pitchFamily="18" charset="0"/>
                <a:cs typeface="Times New Roman" panose="02020603050405020304" pitchFamily="18" charset="0"/>
              </a:rPr>
              <a:t> Supports Hypothesis Testing</a:t>
            </a:r>
            <a:r>
              <a:rPr lang="en-US" altLang="en-US" sz="2400" dirty="0">
                <a:latin typeface="Times New Roman" pitchFamily="18" charset="0"/>
                <a:cs typeface="Times New Roman" panose="02020603050405020304" pitchFamily="18" charset="0"/>
              </a:rPr>
              <a:t>: Validates significant rainfall differences with statistical methods.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B872EB9-655D-CD5F-6FD8-4B3ADAC3669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6FD430C-DF55-34B6-21A3-E50D573FCB44}"/>
              </a:ext>
            </a:extLst>
          </p:cNvPr>
          <p:cNvSpPr txBox="1">
            <a:spLocks noGrp="1"/>
          </p:cNvSpPr>
          <p:nvPr>
            <p:ph type="title"/>
          </p:nvPr>
        </p:nvSpPr>
        <p:spPr>
          <a:xfrm>
            <a:off x="2063552" y="-282606"/>
            <a:ext cx="7685087" cy="1009712"/>
          </a:xfrm>
          <a:ln cap="flat" algn="ctr">
            <a:round/>
            <a:headEnd type="none" w="med" len="med"/>
            <a:tailEnd type="none" w="med" len="med"/>
          </a:ln>
        </p:spPr>
        <p:txBody>
          <a:bodyPr tIns="512267"/>
          <a:lstStyle/>
          <a:p>
            <a:pPr marL="12700">
              <a:spcBef>
                <a:spcPts val="88"/>
              </a:spcBef>
            </a:pPr>
            <a:r>
              <a:rPr lang="en-US" altLang="en-US" dirty="0">
                <a:latin typeface="Arial" panose="020B0604020202020204" pitchFamily="34" charset="0"/>
                <a:cs typeface="Calibri" panose="020F0502020204030204" pitchFamily="34" charset="0"/>
              </a:rPr>
              <a:t>CONCLUSION</a:t>
            </a:r>
            <a:endParaRPr lang="ru-RU" altLang="en-US" dirty="0">
              <a:latin typeface="Arial" panose="020B0604020202020204" pitchFamily="34" charset="0"/>
              <a:cs typeface="Calibri" panose="020F0502020204030204" pitchFamily="34" charset="0"/>
            </a:endParaRPr>
          </a:p>
        </p:txBody>
      </p:sp>
      <p:pic>
        <p:nvPicPr>
          <p:cNvPr id="13315" name="object 4">
            <a:extLst>
              <a:ext uri="{FF2B5EF4-FFF2-40B4-BE49-F238E27FC236}">
                <a16:creationId xmlns:a16="http://schemas.microsoft.com/office/drawing/2014/main" id="{ADB5F026-9479-E78F-01E3-B6DC61CF0A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13316" name="object 5">
            <a:extLst>
              <a:ext uri="{FF2B5EF4-FFF2-40B4-BE49-F238E27FC236}">
                <a16:creationId xmlns:a16="http://schemas.microsoft.com/office/drawing/2014/main" id="{57920424-C576-3B99-3E32-29D08AE34A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6" name="Rectangle 1">
            <a:extLst>
              <a:ext uri="{FF2B5EF4-FFF2-40B4-BE49-F238E27FC236}">
                <a16:creationId xmlns:a16="http://schemas.microsoft.com/office/drawing/2014/main" id="{8D437F32-B258-631D-CD01-CCCCD8AD4F39}"/>
              </a:ext>
            </a:extLst>
          </p:cNvPr>
          <p:cNvSpPr>
            <a:spLocks noChangeArrowheads="1"/>
          </p:cNvSpPr>
          <p:nvPr/>
        </p:nvSpPr>
        <p:spPr bwMode="auto">
          <a:xfrm>
            <a:off x="1122151" y="6370078"/>
            <a:ext cx="9931037" cy="71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eaLnBrk="0" hangingPunct="0">
              <a:lnSpc>
                <a:spcPct val="200000"/>
              </a:lnSpc>
              <a:buSzTx/>
              <a:buFontTx/>
              <a:buChar char="•"/>
            </a:pPr>
            <a:r>
              <a:rPr lang="en-US" altLang="en-US" sz="2400" b="1" dirty="0">
                <a:latin typeface="Times New Roman" panose="02020603050405020304" pitchFamily="18" charset="0"/>
                <a:cs typeface="Times New Roman" panose="02020603050405020304" pitchFamily="18" charset="0"/>
              </a:rPr>
              <a:t> </a:t>
            </a:r>
            <a:endParaRPr lang="en-US" altLang="en-US" sz="2400" dirty="0">
              <a:latin typeface="Times New Roman"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C441956A-EAEF-ED10-CCC7-60C36A6A0928}"/>
              </a:ext>
            </a:extLst>
          </p:cNvPr>
          <p:cNvSpPr>
            <a:spLocks noChangeArrowheads="1"/>
          </p:cNvSpPr>
          <p:nvPr/>
        </p:nvSpPr>
        <p:spPr bwMode="auto">
          <a:xfrm>
            <a:off x="970303" y="1700808"/>
            <a:ext cx="10251393" cy="3691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conclusion,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Comparing Average Rainfall of Two Cities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project effectively utilizes R and Shiny to provide a user-friendly, interactive platform for rainfall analysis. It enables users to input or upload data, visualize trends, and generate statistical comparisons easily. The application simplifies complex data through clear graphs and reports. Proposed features like forecasting and alerts further enhance its utility. Overall, it offers a practical tool for informed decision-making based on rainfall patterns.</a:t>
            </a:r>
          </a:p>
        </p:txBody>
      </p:sp>
    </p:spTree>
    <p:extLst>
      <p:ext uri="{BB962C8B-B14F-4D97-AF65-F5344CB8AC3E}">
        <p14:creationId xmlns:p14="http://schemas.microsoft.com/office/powerpoint/2010/main" val="41057888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object 2">
            <a:extLst>
              <a:ext uri="{FF2B5EF4-FFF2-40B4-BE49-F238E27FC236}">
                <a16:creationId xmlns:a16="http://schemas.microsoft.com/office/drawing/2014/main" id="{86A7061E-A674-B1F8-4368-A9825CA53CA3}"/>
              </a:ext>
            </a:extLst>
          </p:cNvPr>
          <p:cNvSpPr txBox="1">
            <a:spLocks noGrp="1" noChangeArrowheads="1"/>
          </p:cNvSpPr>
          <p:nvPr>
            <p:ph type="title"/>
          </p:nvPr>
        </p:nvSpPr>
        <p:spPr>
          <a:xfrm>
            <a:off x="3810000" y="2514600"/>
            <a:ext cx="3962400" cy="688975"/>
          </a:xfrm>
        </p:spPr>
        <p:txBody>
          <a:bodyPr tIns="12065"/>
          <a:lstStyle/>
          <a:p>
            <a:pPr marL="12700">
              <a:spcBef>
                <a:spcPts val="88"/>
              </a:spcBef>
            </a:pPr>
            <a:r>
              <a:rPr lang="en-US" altLang="en-US" sz="4400">
                <a:latin typeface="Arial" panose="020B0604020202020204" pitchFamily="34" charset="0"/>
                <a:cs typeface="Calibri" panose="020F0502020204030204" pitchFamily="34" charset="0"/>
              </a:rPr>
              <a:t>THANK YOU</a:t>
            </a:r>
            <a:endParaRPr lang="ru-RU" altLang="en-US" sz="4400">
              <a:latin typeface="Arial" panose="020B0604020202020204" pitchFamily="34" charset="0"/>
              <a:cs typeface="Calibri" panose="020F050202020403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6D2F00D-99F1-76F8-B40E-063850583F45}"/>
              </a:ext>
            </a:extLst>
          </p:cNvPr>
          <p:cNvSpPr txBox="1">
            <a:spLocks noGrp="1"/>
          </p:cNvSpPr>
          <p:nvPr>
            <p:ph type="title"/>
          </p:nvPr>
        </p:nvSpPr>
        <p:spPr>
          <a:xfrm>
            <a:off x="1559496" y="44552"/>
            <a:ext cx="7685087" cy="1081088"/>
          </a:xfrm>
          <a:ln cap="flat" algn="ctr">
            <a:round/>
            <a:headEnd type="none" w="med" len="med"/>
            <a:tailEnd type="none" w="med" len="med"/>
          </a:ln>
        </p:spPr>
        <p:txBody>
          <a:bodyPr tIns="348233"/>
          <a:lstStyle/>
          <a:p>
            <a:pPr marL="1304925">
              <a:spcBef>
                <a:spcPts val="100"/>
              </a:spcBef>
            </a:pPr>
            <a:r>
              <a:rPr lang="ru-RU" altLang="en-US" sz="3000" dirty="0">
                <a:solidFill>
                  <a:srgbClr val="000000"/>
                </a:solidFill>
                <a:latin typeface="Arial" panose="020B0604020202020204" pitchFamily="34" charset="0"/>
                <a:cs typeface="Calibri" panose="020F0502020204030204" pitchFamily="34" charset="0"/>
              </a:rPr>
              <a:t>PRESENTATION OVERVIEW</a:t>
            </a:r>
            <a:endParaRPr lang="ru-RU" altLang="en-US" sz="3000" dirty="0">
              <a:latin typeface="Arial" panose="020B0604020202020204" pitchFamily="34" charset="0"/>
              <a:cs typeface="Calibri" panose="020F0502020204030204" pitchFamily="34" charset="0"/>
            </a:endParaRPr>
          </a:p>
        </p:txBody>
      </p:sp>
      <p:sp>
        <p:nvSpPr>
          <p:cNvPr id="3" name="object 3">
            <a:extLst>
              <a:ext uri="{FF2B5EF4-FFF2-40B4-BE49-F238E27FC236}">
                <a16:creationId xmlns:a16="http://schemas.microsoft.com/office/drawing/2014/main" id="{B1F74005-CEDD-47BB-D9E2-58B35694715B}"/>
              </a:ext>
            </a:extLst>
          </p:cNvPr>
          <p:cNvSpPr txBox="1"/>
          <p:nvPr/>
        </p:nvSpPr>
        <p:spPr>
          <a:xfrm>
            <a:off x="911424" y="1772816"/>
            <a:ext cx="4997450" cy="5602816"/>
          </a:xfrm>
          <a:prstGeom prst="rect">
            <a:avLst/>
          </a:prstGeom>
          <a:noFill/>
          <a:ln w="9525" cap="flat" cmpd="sng" algn="ctr">
            <a:noFill/>
            <a:prstDash val="solid"/>
            <a:round/>
            <a:headEnd type="none" w="med" len="med"/>
            <a:tailEnd type="none" w="med" len="med"/>
          </a:ln>
        </p:spPr>
        <p:txBody>
          <a:bodyPr lIns="0" tIns="11430" rIns="0" bIns="0">
            <a:spAutoFit/>
          </a:bodyPr>
          <a:lstStyle>
            <a:lvl1pPr marL="355600" indent="-342900">
              <a:tabLst>
                <a:tab pos="355600" algn="l"/>
              </a:tabLst>
              <a:defRPr>
                <a:solidFill>
                  <a:schemeClr val="tx1"/>
                </a:solidFill>
                <a:latin typeface="Calibri" panose="020F0502020204030204" pitchFamily="34" charset="0"/>
              </a:defRPr>
            </a:lvl1pPr>
            <a:lvl2pPr marL="755650" indent="-285750">
              <a:tabLst>
                <a:tab pos="355600" algn="l"/>
              </a:tabLst>
              <a:defRPr>
                <a:solidFill>
                  <a:schemeClr val="tx1"/>
                </a:solidFill>
                <a:latin typeface="Calibri" panose="020F0502020204030204" pitchFamily="34" charset="0"/>
              </a:defRPr>
            </a:lvl2pPr>
            <a:lvl3pPr>
              <a:tabLst>
                <a:tab pos="355600" algn="l"/>
              </a:tabLst>
              <a:defRPr>
                <a:solidFill>
                  <a:schemeClr val="tx1"/>
                </a:solidFill>
                <a:latin typeface="Calibri" panose="020F0502020204030204" pitchFamily="34" charset="0"/>
              </a:defRPr>
            </a:lvl3pPr>
            <a:lvl4pPr>
              <a:tabLst>
                <a:tab pos="355600" algn="l"/>
              </a:tabLst>
              <a:defRPr>
                <a:solidFill>
                  <a:schemeClr val="tx1"/>
                </a:solidFill>
                <a:latin typeface="Calibri" panose="020F0502020204030204" pitchFamily="34" charset="0"/>
              </a:defRPr>
            </a:lvl4pPr>
            <a:lvl5pPr>
              <a:tabLst>
                <a:tab pos="355600" algn="l"/>
              </a:tabLst>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9pPr>
          </a:lstStyle>
          <a:p>
            <a:pPr>
              <a:spcBef>
                <a:spcPts val="88"/>
              </a:spcBef>
              <a:buClr>
                <a:srgbClr val="000000"/>
              </a:buClr>
              <a:buFont typeface="Wingdings" panose="05000000000000000000" pitchFamily="2" charset="2"/>
              <a:buChar char=""/>
            </a:pPr>
            <a:r>
              <a:rPr lang="ru-RU" altLang="en-US" sz="2000" b="1" dirty="0">
                <a:latin typeface="Times New Roman" panose="02020603050405020304" pitchFamily="18" charset="0"/>
                <a:cs typeface="Times New Roman" panose="02020603050405020304" pitchFamily="18" charset="0"/>
              </a:rPr>
              <a:t>Problem Identification</a:t>
            </a:r>
            <a:endParaRPr lang="ru-RU" altLang="en-US" sz="2000"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
            </a:pPr>
            <a:endParaRPr lang="ru-RU" altLang="en-US" sz="2000" dirty="0">
              <a:latin typeface="Arial" panose="020B0604020202020204" pitchFamily="34" charset="0"/>
            </a:endParaRPr>
          </a:p>
          <a:p>
            <a:pPr>
              <a:buClr>
                <a:srgbClr val="000000"/>
              </a:buClr>
              <a:buFont typeface="Wingdings" panose="05000000000000000000" pitchFamily="2" charset="2"/>
              <a:buChar char=""/>
            </a:pPr>
            <a:r>
              <a:rPr lang="ru-RU" altLang="en-US" sz="2000" b="1" dirty="0">
                <a:latin typeface="Times New Roman" panose="02020603050405020304" pitchFamily="18" charset="0"/>
                <a:cs typeface="Times New Roman" panose="02020603050405020304" pitchFamily="18" charset="0"/>
              </a:rPr>
              <a:t>Objective</a:t>
            </a:r>
            <a:endParaRPr lang="ru-RU" altLang="en-US" sz="2000" dirty="0">
              <a:latin typeface="Times New Roman" panose="02020603050405020304" pitchFamily="18" charset="0"/>
              <a:cs typeface="Times New Roman" panose="02020603050405020304" pitchFamily="18" charset="0"/>
            </a:endParaRPr>
          </a:p>
          <a:p>
            <a:pPr>
              <a:spcBef>
                <a:spcPts val="388"/>
              </a:spcBef>
              <a:buFont typeface="Wingdings" panose="05000000000000000000" pitchFamily="2" charset="2"/>
              <a:buChar char=""/>
            </a:pPr>
            <a:endParaRPr lang="ru-RU" altLang="en-US" sz="2000" dirty="0">
              <a:latin typeface="Arial" panose="020B0604020202020204" pitchFamily="34" charset="0"/>
            </a:endParaRPr>
          </a:p>
          <a:p>
            <a:pPr>
              <a:buClr>
                <a:srgbClr val="000000"/>
              </a:buClr>
              <a:buFont typeface="Wingdings" panose="05000000000000000000" pitchFamily="2" charset="2"/>
              <a:buChar char=""/>
            </a:pPr>
            <a:r>
              <a:rPr lang="ru-RU" altLang="en-US" sz="2000" b="1" dirty="0">
                <a:latin typeface="Times New Roman" panose="02020603050405020304" pitchFamily="18" charset="0"/>
                <a:cs typeface="Times New Roman" panose="02020603050405020304" pitchFamily="18" charset="0"/>
              </a:rPr>
              <a:t>Proposed system</a:t>
            </a:r>
            <a:endParaRPr lang="en-US" altLang="en-US" sz="2000" b="1" dirty="0">
              <a:latin typeface="Times New Roman" panose="02020603050405020304" pitchFamily="18" charset="0"/>
              <a:cs typeface="Times New Roman" panose="02020603050405020304" pitchFamily="18" charset="0"/>
            </a:endParaRPr>
          </a:p>
          <a:p>
            <a:pPr marL="12700" indent="0">
              <a:spcBef>
                <a:spcPts val="400"/>
              </a:spcBef>
            </a:pPr>
            <a:endParaRPr lang="en-US" altLang="en-US" sz="2000" dirty="0">
              <a:latin typeface="Arial" panose="020B0604020202020204" pitchFamily="34" charset="0"/>
            </a:endParaRPr>
          </a:p>
          <a:p>
            <a:pPr>
              <a:spcBef>
                <a:spcPts val="400"/>
              </a:spcBef>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Block Diagram of proposed system</a:t>
            </a:r>
          </a:p>
          <a:p>
            <a:pPr>
              <a:spcBef>
                <a:spcPts val="400"/>
              </a:spcBef>
              <a:buFont typeface="Wingdings" panose="05000000000000000000" pitchFamily="2" charset="2"/>
              <a:buChar char="Ø"/>
            </a:pPr>
            <a:endParaRPr lang="en-US" altLang="en-US" sz="2000" b="1"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List of modules</a:t>
            </a:r>
          </a:p>
          <a:p>
            <a:pPr>
              <a:spcBef>
                <a:spcPts val="400"/>
              </a:spcBef>
              <a:buFont typeface="Wingdings" panose="05000000000000000000" pitchFamily="2" charset="2"/>
              <a:buChar char="Ø"/>
            </a:pPr>
            <a:endParaRPr lang="en-US" altLang="en-US" sz="2000" b="1"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Module implementation</a:t>
            </a:r>
          </a:p>
          <a:p>
            <a:pPr>
              <a:spcBef>
                <a:spcPts val="400"/>
              </a:spcBef>
              <a:buFont typeface="Wingdings" panose="05000000000000000000" pitchFamily="2" charset="2"/>
              <a:buChar char="Ø"/>
            </a:pPr>
            <a:endParaRPr lang="en-US" altLang="en-US" sz="2000" b="1"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R  Data structure used</a:t>
            </a:r>
          </a:p>
          <a:p>
            <a:pPr>
              <a:spcBef>
                <a:spcPts val="400"/>
              </a:spcBef>
              <a:buFont typeface="Wingdings" panose="05000000000000000000" pitchFamily="2" charset="2"/>
              <a:buChar char="Ø"/>
            </a:pPr>
            <a:endParaRPr lang="en-US" altLang="en-US" sz="2000" b="1"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Ø"/>
            </a:pPr>
            <a:endParaRPr lang="en-US" altLang="en-US" sz="2000" b="1"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Ø"/>
            </a:pPr>
            <a:endParaRPr lang="ru-RU" altLang="en-US" sz="2000" b="1" dirty="0">
              <a:latin typeface="Times New Roman" panose="02020603050405020304" pitchFamily="18" charset="0"/>
              <a:cs typeface="Times New Roman" panose="02020603050405020304" pitchFamily="18" charset="0"/>
            </a:endParaRPr>
          </a:p>
        </p:txBody>
      </p:sp>
      <p:pic>
        <p:nvPicPr>
          <p:cNvPr id="8196" name="object 4">
            <a:extLst>
              <a:ext uri="{FF2B5EF4-FFF2-40B4-BE49-F238E27FC236}">
                <a16:creationId xmlns:a16="http://schemas.microsoft.com/office/drawing/2014/main" id="{2CFADA22-CCC5-385C-1C1D-E07AE60295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8197" name="object 5">
            <a:extLst>
              <a:ext uri="{FF2B5EF4-FFF2-40B4-BE49-F238E27FC236}">
                <a16:creationId xmlns:a16="http://schemas.microsoft.com/office/drawing/2014/main" id="{6C6B7262-1525-B660-3BB8-84CB89A57A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C02DC8-B2F3-838B-AF92-3D9CE8437A9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492C4C-96F3-B4C9-2D73-3F90B79900F1}"/>
              </a:ext>
            </a:extLst>
          </p:cNvPr>
          <p:cNvSpPr txBox="1">
            <a:spLocks noGrp="1"/>
          </p:cNvSpPr>
          <p:nvPr>
            <p:ph type="title"/>
          </p:nvPr>
        </p:nvSpPr>
        <p:spPr>
          <a:xfrm>
            <a:off x="1559496" y="44552"/>
            <a:ext cx="7685087" cy="1081088"/>
          </a:xfrm>
          <a:ln cap="flat" algn="ctr">
            <a:round/>
            <a:headEnd type="none" w="med" len="med"/>
            <a:tailEnd type="none" w="med" len="med"/>
          </a:ln>
        </p:spPr>
        <p:txBody>
          <a:bodyPr tIns="348233"/>
          <a:lstStyle/>
          <a:p>
            <a:pPr marL="1304925">
              <a:spcBef>
                <a:spcPts val="100"/>
              </a:spcBef>
            </a:pPr>
            <a:r>
              <a:rPr lang="ru-RU" altLang="en-US" sz="3000" dirty="0">
                <a:solidFill>
                  <a:srgbClr val="000000"/>
                </a:solidFill>
                <a:latin typeface="Arial" panose="020B0604020202020204" pitchFamily="34" charset="0"/>
                <a:cs typeface="Calibri" panose="020F0502020204030204" pitchFamily="34" charset="0"/>
              </a:rPr>
              <a:t>PRESENTATION OVERVIEW</a:t>
            </a:r>
            <a:endParaRPr lang="ru-RU" altLang="en-US" sz="3000" dirty="0">
              <a:latin typeface="Arial" panose="020B0604020202020204" pitchFamily="34" charset="0"/>
              <a:cs typeface="Calibri" panose="020F0502020204030204" pitchFamily="34" charset="0"/>
            </a:endParaRPr>
          </a:p>
        </p:txBody>
      </p:sp>
      <p:sp>
        <p:nvSpPr>
          <p:cNvPr id="3" name="object 3">
            <a:extLst>
              <a:ext uri="{FF2B5EF4-FFF2-40B4-BE49-F238E27FC236}">
                <a16:creationId xmlns:a16="http://schemas.microsoft.com/office/drawing/2014/main" id="{39F551D0-DC8B-54CF-6000-45CBA5A9FE25}"/>
              </a:ext>
            </a:extLst>
          </p:cNvPr>
          <p:cNvSpPr txBox="1"/>
          <p:nvPr/>
        </p:nvSpPr>
        <p:spPr>
          <a:xfrm>
            <a:off x="911225" y="1795463"/>
            <a:ext cx="4997450" cy="2627642"/>
          </a:xfrm>
          <a:prstGeom prst="rect">
            <a:avLst/>
          </a:prstGeom>
          <a:noFill/>
          <a:ln w="9525" cap="flat" cmpd="sng" algn="ctr">
            <a:noFill/>
            <a:prstDash val="solid"/>
            <a:round/>
            <a:headEnd type="none" w="med" len="med"/>
            <a:tailEnd type="none" w="med" len="med"/>
          </a:ln>
        </p:spPr>
        <p:txBody>
          <a:bodyPr lIns="0" tIns="11430" rIns="0" bIns="0">
            <a:spAutoFit/>
          </a:bodyPr>
          <a:lstStyle>
            <a:lvl1pPr marL="355600" indent="-342900">
              <a:tabLst>
                <a:tab pos="355600" algn="l"/>
              </a:tabLst>
              <a:defRPr>
                <a:solidFill>
                  <a:schemeClr val="tx1"/>
                </a:solidFill>
                <a:latin typeface="Calibri" panose="020F0502020204030204" pitchFamily="34" charset="0"/>
              </a:defRPr>
            </a:lvl1pPr>
            <a:lvl2pPr marL="755650" indent="-285750">
              <a:tabLst>
                <a:tab pos="355600" algn="l"/>
              </a:tabLst>
              <a:defRPr>
                <a:solidFill>
                  <a:schemeClr val="tx1"/>
                </a:solidFill>
                <a:latin typeface="Calibri" panose="020F0502020204030204" pitchFamily="34" charset="0"/>
              </a:defRPr>
            </a:lvl2pPr>
            <a:lvl3pPr>
              <a:tabLst>
                <a:tab pos="355600" algn="l"/>
              </a:tabLst>
              <a:defRPr>
                <a:solidFill>
                  <a:schemeClr val="tx1"/>
                </a:solidFill>
                <a:latin typeface="Calibri" panose="020F0502020204030204" pitchFamily="34" charset="0"/>
              </a:defRPr>
            </a:lvl3pPr>
            <a:lvl4pPr>
              <a:tabLst>
                <a:tab pos="355600" algn="l"/>
              </a:tabLst>
              <a:defRPr>
                <a:solidFill>
                  <a:schemeClr val="tx1"/>
                </a:solidFill>
                <a:latin typeface="Calibri" panose="020F0502020204030204" pitchFamily="34" charset="0"/>
              </a:defRPr>
            </a:lvl4pPr>
            <a:lvl5pPr>
              <a:tabLst>
                <a:tab pos="355600" algn="l"/>
              </a:tabLst>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tabLst>
                <a:tab pos="355600" algn="l"/>
              </a:tabLst>
              <a:defRPr>
                <a:solidFill>
                  <a:schemeClr val="tx1"/>
                </a:solidFill>
                <a:latin typeface="Calibri" panose="020F0502020204030204" pitchFamily="34" charset="0"/>
              </a:defRPr>
            </a:lvl9pPr>
          </a:lstStyle>
          <a:p>
            <a:pPr>
              <a:spcBef>
                <a:spcPts val="88"/>
              </a:spcBef>
              <a:buClr>
                <a:srgbClr val="000000"/>
              </a:buClr>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Source code</a:t>
            </a:r>
            <a:endParaRPr lang="ru-RU" altLang="en-US" sz="2000"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
            </a:pPr>
            <a:endParaRPr lang="ru-RU" altLang="en-US" sz="2000" dirty="0">
              <a:latin typeface="Times New Roman" panose="02020603050405020304" pitchFamily="18" charset="0"/>
              <a:cs typeface="Times New Roman" panose="02020603050405020304" pitchFamily="18" charset="0"/>
            </a:endParaRPr>
          </a:p>
          <a:p>
            <a:pPr>
              <a:buClr>
                <a:srgbClr val="000000"/>
              </a:buClr>
              <a:buFont typeface="Wingdings" panose="05000000000000000000" pitchFamily="2" charset="2"/>
              <a:buChar char="Ø"/>
            </a:pPr>
            <a:r>
              <a:rPr lang="en-US" altLang="en-US" sz="2000" b="1" dirty="0">
                <a:latin typeface="Times New Roman" panose="02020603050405020304" pitchFamily="18" charset="0"/>
                <a:cs typeface="Times New Roman" panose="02020603050405020304" pitchFamily="18" charset="0"/>
              </a:rPr>
              <a:t>Screenshot</a:t>
            </a:r>
            <a:endParaRPr lang="ru-RU" altLang="en-US" sz="2000" dirty="0">
              <a:latin typeface="Times New Roman" panose="02020603050405020304" pitchFamily="18" charset="0"/>
              <a:cs typeface="Times New Roman" panose="02020603050405020304" pitchFamily="18" charset="0"/>
            </a:endParaRPr>
          </a:p>
          <a:p>
            <a:pPr>
              <a:spcBef>
                <a:spcPts val="388"/>
              </a:spcBef>
              <a:buFont typeface="Wingdings" panose="05000000000000000000" pitchFamily="2" charset="2"/>
              <a:buChar char=""/>
            </a:pPr>
            <a:endParaRPr lang="ru-RU" altLang="en-US" sz="2000" dirty="0">
              <a:latin typeface="Times New Roman" panose="02020603050405020304" pitchFamily="18" charset="0"/>
              <a:cs typeface="Times New Roman" panose="02020603050405020304" pitchFamily="18" charset="0"/>
            </a:endParaRPr>
          </a:p>
          <a:p>
            <a:pPr>
              <a:buClr>
                <a:srgbClr val="000000"/>
              </a:buClr>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Advantages of proposed system</a:t>
            </a:r>
          </a:p>
          <a:p>
            <a:pPr>
              <a:buClr>
                <a:srgbClr val="000000"/>
              </a:buClr>
              <a:buFont typeface="Wingdings" panose="05000000000000000000" pitchFamily="2" charset="2"/>
              <a:buChar char=""/>
            </a:pPr>
            <a:endParaRPr lang="en-US" altLang="en-US" sz="2000" b="1" dirty="0">
              <a:latin typeface="Times New Roman" panose="02020603050405020304" pitchFamily="18" charset="0"/>
              <a:cs typeface="Times New Roman" panose="02020603050405020304" pitchFamily="18" charset="0"/>
            </a:endParaRPr>
          </a:p>
          <a:p>
            <a:pPr>
              <a:buClr>
                <a:srgbClr val="000000"/>
              </a:buClr>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Conclusion</a:t>
            </a:r>
            <a:endParaRPr lang="ru-RU" altLang="en-US" sz="2000" dirty="0">
              <a:latin typeface="Times New Roman" panose="02020603050405020304" pitchFamily="18" charset="0"/>
              <a:cs typeface="Times New Roman" panose="02020603050405020304" pitchFamily="18" charset="0"/>
            </a:endParaRPr>
          </a:p>
          <a:p>
            <a:pPr>
              <a:spcBef>
                <a:spcPts val="400"/>
              </a:spcBef>
              <a:buFont typeface="Wingdings" panose="05000000000000000000" pitchFamily="2" charset="2"/>
              <a:buChar char=""/>
            </a:pPr>
            <a:endParaRPr lang="ru-RU" altLang="en-US" sz="2000" dirty="0">
              <a:latin typeface="Arial" panose="020B0604020202020204" pitchFamily="34" charset="0"/>
            </a:endParaRPr>
          </a:p>
        </p:txBody>
      </p:sp>
      <p:pic>
        <p:nvPicPr>
          <p:cNvPr id="8196" name="object 4">
            <a:extLst>
              <a:ext uri="{FF2B5EF4-FFF2-40B4-BE49-F238E27FC236}">
                <a16:creationId xmlns:a16="http://schemas.microsoft.com/office/drawing/2014/main" id="{D8D99027-99FC-3367-0AA3-5FDFABC01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8197" name="object 5">
            <a:extLst>
              <a:ext uri="{FF2B5EF4-FFF2-40B4-BE49-F238E27FC236}">
                <a16:creationId xmlns:a16="http://schemas.microsoft.com/office/drawing/2014/main" id="{89306415-F183-FDD9-2512-D6E3D2C650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Tree>
    <p:extLst>
      <p:ext uri="{BB962C8B-B14F-4D97-AF65-F5344CB8AC3E}">
        <p14:creationId xmlns:p14="http://schemas.microsoft.com/office/powerpoint/2010/main" val="20089245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937C0B6-2577-B182-C8EB-70404DDA920B}"/>
              </a:ext>
            </a:extLst>
          </p:cNvPr>
          <p:cNvSpPr txBox="1">
            <a:spLocks noGrp="1"/>
          </p:cNvSpPr>
          <p:nvPr>
            <p:ph type="title"/>
          </p:nvPr>
        </p:nvSpPr>
        <p:spPr>
          <a:xfrm>
            <a:off x="1898650" y="-133445"/>
            <a:ext cx="7685087" cy="1081088"/>
          </a:xfrm>
          <a:ln cap="flat" algn="ctr">
            <a:round/>
            <a:headEnd type="none" w="med" len="med"/>
            <a:tailEnd type="none" w="med" len="med"/>
          </a:ln>
        </p:spPr>
        <p:txBody>
          <a:bodyPr tIns="360425"/>
          <a:lstStyle/>
          <a:p>
            <a:pPr marL="1033463">
              <a:spcBef>
                <a:spcPts val="88"/>
              </a:spcBef>
            </a:pPr>
            <a:r>
              <a:rPr lang="ru-RU" altLang="en-US" dirty="0">
                <a:latin typeface="Arial" panose="020B0604020202020204" pitchFamily="34" charset="0"/>
                <a:cs typeface="Calibri" panose="020F0502020204030204" pitchFamily="34" charset="0"/>
              </a:rPr>
              <a:t>PROBLEM IDENTIFICATION</a:t>
            </a:r>
          </a:p>
        </p:txBody>
      </p:sp>
      <p:sp>
        <p:nvSpPr>
          <p:cNvPr id="3" name="object 3">
            <a:extLst>
              <a:ext uri="{FF2B5EF4-FFF2-40B4-BE49-F238E27FC236}">
                <a16:creationId xmlns:a16="http://schemas.microsoft.com/office/drawing/2014/main" id="{FC594614-AF33-15BB-BF7C-4072AE2B43E2}"/>
              </a:ext>
            </a:extLst>
          </p:cNvPr>
          <p:cNvSpPr txBox="1"/>
          <p:nvPr/>
        </p:nvSpPr>
        <p:spPr>
          <a:xfrm>
            <a:off x="917575" y="6434138"/>
            <a:ext cx="450850" cy="207962"/>
          </a:xfrm>
          <a:prstGeom prst="rect">
            <a:avLst/>
          </a:prstGeom>
          <a:noFill/>
          <a:ln w="9525" cap="flat" cmpd="sng" algn="ctr">
            <a:noFill/>
            <a:prstDash val="solid"/>
            <a:round/>
            <a:headEnd type="none" w="med" len="med"/>
            <a:tailEnd type="none" w="med" len="med"/>
          </a:ln>
        </p:spPr>
        <p:txBody>
          <a:bodyPr lIns="0" tIns="12700" rIns="0" bIns="0">
            <a:spAutoFit/>
          </a:bodyPr>
          <a:lstStyle>
            <a:lvl1pPr marL="12700">
              <a:defRPr>
                <a:solidFill>
                  <a:schemeClr val="tx1"/>
                </a:solidFill>
                <a:latin typeface="Calibri" panose="020F0502020204030204" pitchFamily="34" charset="0"/>
              </a:defRPr>
            </a:lvl1pPr>
            <a:lvl2pPr>
              <a:defRPr>
                <a:solidFill>
                  <a:schemeClr val="tx1"/>
                </a:solidFill>
                <a:latin typeface="Calibri" panose="020F0502020204030204" pitchFamily="34" charset="0"/>
              </a:defRPr>
            </a:lvl2pPr>
            <a:lvl3pPr>
              <a:defRPr>
                <a:solidFill>
                  <a:schemeClr val="tx1"/>
                </a:solidFill>
                <a:latin typeface="Calibri" panose="020F0502020204030204" pitchFamily="34" charset="0"/>
              </a:defRPr>
            </a:lvl3pPr>
            <a:lvl4pPr>
              <a:defRPr>
                <a:solidFill>
                  <a:schemeClr val="tx1"/>
                </a:solidFill>
                <a:latin typeface="Calibri" panose="020F0502020204030204" pitchFamily="34" charset="0"/>
              </a:defRPr>
            </a:lvl4pPr>
            <a:lvl5pPr>
              <a:defRPr>
                <a:solidFill>
                  <a:schemeClr val="tx1"/>
                </a:solidFill>
                <a:latin typeface="Calibri" panose="020F0502020204030204" pitchFamily="34" charset="0"/>
              </a:defRPr>
            </a:lvl5pPr>
            <a:lvl6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6pPr>
            <a:lvl7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7pPr>
            <a:lvl8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8pPr>
            <a:lvl9pPr fontAlgn="base">
              <a:spcBef>
                <a:spcPct val="0"/>
              </a:spcBef>
              <a:spcAft>
                <a:spcPct val="0"/>
              </a:spcAft>
              <a:buSzPct val="100000"/>
              <a:buFont typeface="Calibri" panose="020F0502020204030204" pitchFamily="34" charset="0"/>
              <a:defRPr>
                <a:solidFill>
                  <a:schemeClr val="tx1"/>
                </a:solidFill>
                <a:latin typeface="Calibri" panose="020F0502020204030204" pitchFamily="34" charset="0"/>
              </a:defRPr>
            </a:lvl9pPr>
          </a:lstStyle>
          <a:p>
            <a:pPr>
              <a:spcBef>
                <a:spcPts val="100"/>
              </a:spcBef>
            </a:pPr>
            <a:r>
              <a:rPr lang="ru-RU" altLang="en-US" sz="1200">
                <a:solidFill>
                  <a:srgbClr val="8A8A8A"/>
                </a:solidFill>
                <a:latin typeface="Arial MT" charset="0"/>
                <a:cs typeface="Arial MT" charset="0"/>
              </a:rPr>
              <a:t>2/7/20</a:t>
            </a:r>
            <a:endParaRPr lang="ru-RU" altLang="en-US" sz="1200">
              <a:latin typeface="Arial MT" charset="0"/>
              <a:cs typeface="Arial MT" charset="0"/>
            </a:endParaRPr>
          </a:p>
        </p:txBody>
      </p:sp>
      <p:pic>
        <p:nvPicPr>
          <p:cNvPr id="9220" name="object 7">
            <a:extLst>
              <a:ext uri="{FF2B5EF4-FFF2-40B4-BE49-F238E27FC236}">
                <a16:creationId xmlns:a16="http://schemas.microsoft.com/office/drawing/2014/main" id="{00A22AC8-5295-655E-748D-91F8A617A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9221" name="object 8">
            <a:extLst>
              <a:ext uri="{FF2B5EF4-FFF2-40B4-BE49-F238E27FC236}">
                <a16:creationId xmlns:a16="http://schemas.microsoft.com/office/drawing/2014/main" id="{93CF54AB-616A-6AF9-3C7B-78AFA8AB89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10" name="TextBox 9">
            <a:extLst>
              <a:ext uri="{FF2B5EF4-FFF2-40B4-BE49-F238E27FC236}">
                <a16:creationId xmlns:a16="http://schemas.microsoft.com/office/drawing/2014/main" id="{8680654A-8577-E3ED-77A3-D51B1A5A30A2}"/>
              </a:ext>
            </a:extLst>
          </p:cNvPr>
          <p:cNvSpPr txBox="1"/>
          <p:nvPr/>
        </p:nvSpPr>
        <p:spPr>
          <a:xfrm>
            <a:off x="304800" y="1600200"/>
            <a:ext cx="11185525" cy="4457700"/>
          </a:xfrm>
          <a:prstGeom prst="rect">
            <a:avLst/>
          </a:prstGeom>
          <a:noFill/>
          <a:ln w="9525" cap="flat" cmpd="sng" algn="ctr">
            <a:noFill/>
            <a:prstDash val="solid"/>
            <a:round/>
            <a:headEnd type="none" w="med" len="med"/>
            <a:tailEnd type="none" w="med" len="med"/>
          </a:ln>
        </p:spPr>
        <p:txBody>
          <a:bodyPr>
            <a:spAutoFit/>
          </a:bodyPr>
          <a:lstStyle/>
          <a:p>
            <a:pPr marL="92075" indent="-92075" eaLnBrk="0" fontAlgn="auto" hangingPunct="0">
              <a:lnSpc>
                <a:spcPct val="150000"/>
              </a:lnSpc>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Data Availability</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Cities often have different climates, and rainfall is one of the most important climate variables that influence various aspects of life.</a:t>
            </a:r>
          </a:p>
          <a:p>
            <a:pPr eaLnBrk="0" fontAlgn="auto" hangingPunct="0">
              <a:lnSpc>
                <a:spcPct val="150000"/>
              </a:lnSpc>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Understanding Rainfall Patterns</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It’s important to compare the average rainfall between two cities to analyze the differences and identify any trends.</a:t>
            </a:r>
          </a:p>
          <a:p>
            <a:pPr eaLnBrk="0" fontAlgn="auto" hangingPunct="0">
              <a:lnSpc>
                <a:spcPct val="150000"/>
              </a:lnSpc>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Urban Planning &amp; Agriculture</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Accurate rainfall data is crucial for urban planning, agriculture, and resource management.</a:t>
            </a:r>
          </a:p>
          <a:p>
            <a:pPr eaLnBrk="0" fontAlgn="auto" hangingPunct="0">
              <a:lnSpc>
                <a:spcPct val="150000"/>
              </a:lnSpc>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Challenge</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Lack of standard methods to compare rainfall patterns for different regions using statistical and visual analysis.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A61FFB4-3362-A9BE-2669-340DB561C04C}"/>
              </a:ext>
            </a:extLst>
          </p:cNvPr>
          <p:cNvSpPr txBox="1">
            <a:spLocks noGrp="1"/>
          </p:cNvSpPr>
          <p:nvPr>
            <p:ph type="title"/>
          </p:nvPr>
        </p:nvSpPr>
        <p:spPr>
          <a:xfrm>
            <a:off x="1901221" y="-87601"/>
            <a:ext cx="7685087" cy="825866"/>
          </a:xfrm>
          <a:ln cap="flat" algn="ctr">
            <a:round/>
            <a:headEnd type="none" w="med" len="med"/>
            <a:tailEnd type="none" w="med" len="med"/>
          </a:ln>
        </p:spPr>
        <p:txBody>
          <a:bodyPr tIns="330199"/>
          <a:lstStyle/>
          <a:p>
            <a:pPr marL="2600325" indent="-2600325">
              <a:spcBef>
                <a:spcPts val="88"/>
              </a:spcBef>
            </a:pPr>
            <a:r>
              <a:rPr lang="ru-RU" altLang="en-US" dirty="0">
                <a:latin typeface="Arial" panose="020B0604020202020204" pitchFamily="34" charset="0"/>
                <a:cs typeface="Calibri" panose="020F0502020204030204" pitchFamily="34" charset="0"/>
              </a:rPr>
              <a:t>OBJECTIVE</a:t>
            </a:r>
          </a:p>
        </p:txBody>
      </p:sp>
      <p:pic>
        <p:nvPicPr>
          <p:cNvPr id="10243" name="object 4">
            <a:extLst>
              <a:ext uri="{FF2B5EF4-FFF2-40B4-BE49-F238E27FC236}">
                <a16:creationId xmlns:a16="http://schemas.microsoft.com/office/drawing/2014/main" id="{2F945863-4750-443C-A868-0FF49F9522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10244" name="object 5">
            <a:extLst>
              <a:ext uri="{FF2B5EF4-FFF2-40B4-BE49-F238E27FC236}">
                <a16:creationId xmlns:a16="http://schemas.microsoft.com/office/drawing/2014/main" id="{5E1BCB99-3275-5734-B3A5-D8E3D585D9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8" name="TextBox 7">
            <a:extLst>
              <a:ext uri="{FF2B5EF4-FFF2-40B4-BE49-F238E27FC236}">
                <a16:creationId xmlns:a16="http://schemas.microsoft.com/office/drawing/2014/main" id="{D5FE11B9-8890-C28A-43EE-44680725FCFB}"/>
              </a:ext>
            </a:extLst>
          </p:cNvPr>
          <p:cNvSpPr txBox="1"/>
          <p:nvPr/>
        </p:nvSpPr>
        <p:spPr>
          <a:xfrm>
            <a:off x="533400" y="1600200"/>
            <a:ext cx="10439400" cy="4457700"/>
          </a:xfrm>
          <a:prstGeom prst="rect">
            <a:avLst/>
          </a:prstGeom>
          <a:noFill/>
          <a:ln w="9525" cap="flat" cmpd="sng" algn="ctr">
            <a:noFill/>
            <a:prstDash val="solid"/>
            <a:round/>
            <a:headEnd type="none" w="med" len="med"/>
            <a:tailEnd type="none" w="med" len="med"/>
          </a:ln>
        </p:spPr>
        <p:txBody>
          <a:bodyPr>
            <a:spAutoFit/>
          </a:bodyPr>
          <a:lstStyle/>
          <a:p>
            <a:pPr eaLnBrk="0" fontAlgn="auto" hangingPunct="0">
              <a:lnSpc>
                <a:spcPct val="150000"/>
              </a:lnSpc>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Comparison of Average Rainfall</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The primary goal is to compare the average rainfall between two cities to understand climate differences.</a:t>
            </a:r>
          </a:p>
          <a:p>
            <a:pPr eaLnBrk="0" fontAlgn="auto" hangingPunct="0">
              <a:lnSpc>
                <a:spcPct val="150000"/>
              </a:lnSpc>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Use of Statistical Methods</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Apply statistical analysis and R programming to compute and visualize average rainfall comparisons.</a:t>
            </a:r>
          </a:p>
          <a:p>
            <a:pPr eaLnBrk="0" fontAlgn="auto" hangingPunct="0">
              <a:lnSpc>
                <a:spcPct val="150000"/>
              </a:lnSpc>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Provide Insights for Decision-Making</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Aid policymakers, planners, and researchers in making informed decisions based on comparative rainfall data.</a:t>
            </a:r>
          </a:p>
          <a:p>
            <a:pPr eaLnBrk="0" fontAlgn="auto" hangingPunct="0">
              <a:lnSpc>
                <a:spcPct val="150000"/>
              </a:lnSpc>
              <a:buSzTx/>
              <a:buFont typeface="Arial" panose="020B0604020202020204" pitchFamily="34" charset="0"/>
              <a:buChar char="•"/>
            </a:pPr>
            <a:r>
              <a:rPr lang="en-US" sz="2400" b="1">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Make </a:t>
            </a: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Visual and Quantitative Comparisons</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Use data visualization techniques (such as bar charts, box plots, etc.) in R to illustrate the comparison effectively.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A6DF0C92-FCF3-0068-7C09-AB4595B5DDF4}"/>
              </a:ext>
            </a:extLst>
          </p:cNvPr>
          <p:cNvSpPr txBox="1">
            <a:spLocks noGrp="1"/>
          </p:cNvSpPr>
          <p:nvPr>
            <p:ph type="title"/>
          </p:nvPr>
        </p:nvSpPr>
        <p:spPr>
          <a:xfrm>
            <a:off x="3863752" y="-36205"/>
            <a:ext cx="4110037" cy="1047750"/>
          </a:xfrm>
          <a:ln cap="flat" algn="ctr">
            <a:round/>
            <a:headEnd type="none" w="med" len="med"/>
            <a:tailEnd type="none" w="med" len="med"/>
          </a:ln>
        </p:spPr>
        <p:txBody>
          <a:bodyPr tIns="68580"/>
          <a:lstStyle/>
          <a:p>
            <a:pPr marL="112713">
              <a:spcBef>
                <a:spcPts val="400"/>
              </a:spcBef>
              <a:tabLst>
                <a:tab pos="1674813" algn="l"/>
              </a:tabLst>
            </a:pPr>
            <a:r>
              <a:rPr lang="ru-RU" altLang="en-US" dirty="0">
                <a:solidFill>
                  <a:srgbClr val="0000FF"/>
                </a:solidFill>
                <a:latin typeface="Arial" panose="020B0604020202020204" pitchFamily="34" charset="0"/>
                <a:cs typeface="Calibri" panose="020F0502020204030204" pitchFamily="34" charset="0"/>
              </a:rPr>
              <a:t>PROPOSED SYSTEM</a:t>
            </a:r>
            <a:br>
              <a:rPr lang="ru-RU" altLang="en-US" dirty="0">
                <a:solidFill>
                  <a:srgbClr val="0000FF"/>
                </a:solidFill>
                <a:latin typeface="Arial" panose="020B0604020202020204" pitchFamily="34" charset="0"/>
                <a:cs typeface="Calibri" panose="020F0502020204030204" pitchFamily="34" charset="0"/>
              </a:rPr>
            </a:br>
            <a:r>
              <a:rPr lang="ru-RU" altLang="en-US" sz="2800" dirty="0">
                <a:solidFill>
                  <a:srgbClr val="FF0000"/>
                </a:solidFill>
                <a:latin typeface="Arial" panose="020B0604020202020204" pitchFamily="34" charset="0"/>
                <a:cs typeface="Calibri" panose="020F0502020204030204" pitchFamily="34" charset="0"/>
              </a:rPr>
              <a:t>BLOCK</a:t>
            </a:r>
            <a:r>
              <a:rPr lang="en-US" altLang="en-US" sz="2800" dirty="0">
                <a:solidFill>
                  <a:srgbClr val="FF0000"/>
                </a:solidFill>
                <a:latin typeface="Arial" panose="020B0604020202020204" pitchFamily="34" charset="0"/>
                <a:cs typeface="Calibri" panose="020F0502020204030204" pitchFamily="34" charset="0"/>
              </a:rPr>
              <a:t> </a:t>
            </a:r>
            <a:r>
              <a:rPr lang="ru-RU" altLang="en-US" sz="2800" dirty="0">
                <a:solidFill>
                  <a:srgbClr val="FF0000"/>
                </a:solidFill>
                <a:latin typeface="Arial" panose="020B0604020202020204" pitchFamily="34" charset="0"/>
                <a:cs typeface="Calibri" panose="020F0502020204030204" pitchFamily="34" charset="0"/>
              </a:rPr>
              <a:t>DIAGRAM</a:t>
            </a:r>
            <a:endParaRPr lang="ru-RU" altLang="en-US" sz="2800" dirty="0">
              <a:latin typeface="Arial" panose="020B0604020202020204" pitchFamily="34" charset="0"/>
              <a:cs typeface="Calibri" panose="020F0502020204030204" pitchFamily="34" charset="0"/>
            </a:endParaRPr>
          </a:p>
        </p:txBody>
      </p:sp>
      <p:pic>
        <p:nvPicPr>
          <p:cNvPr id="18435" name="object 3">
            <a:extLst>
              <a:ext uri="{FF2B5EF4-FFF2-40B4-BE49-F238E27FC236}">
                <a16:creationId xmlns:a16="http://schemas.microsoft.com/office/drawing/2014/main" id="{582AED54-2936-1838-AB6A-1FF775688D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18436" name="object 4">
            <a:extLst>
              <a:ext uri="{FF2B5EF4-FFF2-40B4-BE49-F238E27FC236}">
                <a16:creationId xmlns:a16="http://schemas.microsoft.com/office/drawing/2014/main" id="{DF3E5003-492F-226B-C7B3-32232EE03E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796DCFF3-02F8-BCF6-EA19-92235E7BE7BC}"/>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pic>
        <p:nvPicPr>
          <p:cNvPr id="7" name="Picture 6">
            <a:extLst>
              <a:ext uri="{FF2B5EF4-FFF2-40B4-BE49-F238E27FC236}">
                <a16:creationId xmlns:a16="http://schemas.microsoft.com/office/drawing/2014/main" id="{EAFB7187-2294-9B97-B79D-719587CFFD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863" y="1522512"/>
            <a:ext cx="1573918" cy="5074840"/>
          </a:xfrm>
          <a:prstGeom prst="rect">
            <a:avLst/>
          </a:prstGeom>
        </p:spPr>
      </p:pic>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CA51A-3655-E38B-2BA0-9C518D49851F}"/>
              </a:ext>
            </a:extLst>
          </p:cNvPr>
          <p:cNvSpPr>
            <a:spLocks noGrp="1"/>
          </p:cNvSpPr>
          <p:nvPr>
            <p:ph type="title"/>
          </p:nvPr>
        </p:nvSpPr>
        <p:spPr>
          <a:xfrm>
            <a:off x="2253233" y="237871"/>
            <a:ext cx="7685532" cy="492443"/>
          </a:xfrm>
        </p:spPr>
        <p:txBody>
          <a:bodyPr/>
          <a:lstStyle/>
          <a:p>
            <a:r>
              <a:rPr lang="en-IN" dirty="0"/>
              <a:t>LIST OF MODULES</a:t>
            </a:r>
          </a:p>
        </p:txBody>
      </p:sp>
      <p:pic>
        <p:nvPicPr>
          <p:cNvPr id="3" name="object 3">
            <a:extLst>
              <a:ext uri="{FF2B5EF4-FFF2-40B4-BE49-F238E27FC236}">
                <a16:creationId xmlns:a16="http://schemas.microsoft.com/office/drawing/2014/main" id="{72BFD591-73FF-7AEF-5C8F-799AC8EF3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4" name="object 4">
            <a:extLst>
              <a:ext uri="{FF2B5EF4-FFF2-40B4-BE49-F238E27FC236}">
                <a16:creationId xmlns:a16="http://schemas.microsoft.com/office/drawing/2014/main" id="{2A4ACB10-C51E-0237-2B26-9DD01531F3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7" name="TextBox 6">
            <a:extLst>
              <a:ext uri="{FF2B5EF4-FFF2-40B4-BE49-F238E27FC236}">
                <a16:creationId xmlns:a16="http://schemas.microsoft.com/office/drawing/2014/main" id="{9D0E81E0-1303-BB90-50CA-42E06A6E1AB4}"/>
              </a:ext>
            </a:extLst>
          </p:cNvPr>
          <p:cNvSpPr txBox="1"/>
          <p:nvPr/>
        </p:nvSpPr>
        <p:spPr>
          <a:xfrm>
            <a:off x="1271464" y="1916832"/>
            <a:ext cx="3342582" cy="430887"/>
          </a:xfrm>
          <a:prstGeom prst="rect">
            <a:avLst/>
          </a:prstGeom>
          <a:noFill/>
        </p:spPr>
        <p:txBody>
          <a:bodyPr wrap="none" rtlCol="0">
            <a:spAutoFit/>
          </a:bodyPr>
          <a:lstStyle/>
          <a:p>
            <a:pPr marL="285750" indent="-285750">
              <a:buFont typeface="Arial" panose="020B0604020202020204" pitchFamily="34" charset="0"/>
              <a:buChar char="•"/>
            </a:pPr>
            <a:r>
              <a:rPr lang="en-US" sz="22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Data Collection Module</a:t>
            </a:r>
            <a:endParaRPr lang="en-IN" sz="2200" dirty="0"/>
          </a:p>
        </p:txBody>
      </p:sp>
      <p:sp>
        <p:nvSpPr>
          <p:cNvPr id="8" name="TextBox 7">
            <a:extLst>
              <a:ext uri="{FF2B5EF4-FFF2-40B4-BE49-F238E27FC236}">
                <a16:creationId xmlns:a16="http://schemas.microsoft.com/office/drawing/2014/main" id="{AFE408A2-761A-F50A-157C-7E4F2759E0E0}"/>
              </a:ext>
            </a:extLst>
          </p:cNvPr>
          <p:cNvSpPr txBox="1"/>
          <p:nvPr/>
        </p:nvSpPr>
        <p:spPr>
          <a:xfrm>
            <a:off x="1271464" y="2572114"/>
            <a:ext cx="5224507" cy="430887"/>
          </a:xfrm>
          <a:prstGeom prst="rect">
            <a:avLst/>
          </a:prstGeom>
          <a:noFill/>
        </p:spPr>
        <p:txBody>
          <a:bodyPr wrap="none" rtlCol="0">
            <a:spAutoFit/>
          </a:bodyPr>
          <a:lstStyle/>
          <a:p>
            <a:pPr marL="285750" indent="-285750">
              <a:buFont typeface="Arial" panose="020B0604020202020204" pitchFamily="34" charset="0"/>
              <a:buChar char="•"/>
            </a:pPr>
            <a:r>
              <a:rPr lang="en-US" sz="22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Data Storage and Management Module</a:t>
            </a:r>
            <a:endParaRPr lang="en-IN" sz="2200" dirty="0"/>
          </a:p>
        </p:txBody>
      </p:sp>
      <p:sp>
        <p:nvSpPr>
          <p:cNvPr id="9" name="TextBox 8">
            <a:extLst>
              <a:ext uri="{FF2B5EF4-FFF2-40B4-BE49-F238E27FC236}">
                <a16:creationId xmlns:a16="http://schemas.microsoft.com/office/drawing/2014/main" id="{BA9ECC82-E01A-CE74-3DD5-2DE6DC496D6F}"/>
              </a:ext>
            </a:extLst>
          </p:cNvPr>
          <p:cNvSpPr txBox="1"/>
          <p:nvPr/>
        </p:nvSpPr>
        <p:spPr>
          <a:xfrm>
            <a:off x="1271464" y="3178541"/>
            <a:ext cx="4720651" cy="430887"/>
          </a:xfrm>
          <a:prstGeom prst="rect">
            <a:avLst/>
          </a:prstGeom>
          <a:noFill/>
        </p:spPr>
        <p:txBody>
          <a:bodyPr wrap="none" rtlCol="0">
            <a:spAutoFit/>
          </a:bodyPr>
          <a:lstStyle/>
          <a:p>
            <a:pPr marL="285750" indent="-285750">
              <a:buFont typeface="Arial" panose="020B0604020202020204" pitchFamily="34" charset="0"/>
              <a:buChar char="•"/>
            </a:pPr>
            <a:r>
              <a:rPr lang="en-US" sz="22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Prediction and Forecasting Module</a:t>
            </a:r>
            <a:endParaRPr lang="en-IN" sz="2200" dirty="0"/>
          </a:p>
        </p:txBody>
      </p:sp>
      <p:sp>
        <p:nvSpPr>
          <p:cNvPr id="10" name="TextBox 9">
            <a:extLst>
              <a:ext uri="{FF2B5EF4-FFF2-40B4-BE49-F238E27FC236}">
                <a16:creationId xmlns:a16="http://schemas.microsoft.com/office/drawing/2014/main" id="{7AB341B6-6E08-61FB-2CB1-B5F50BD43F87}"/>
              </a:ext>
            </a:extLst>
          </p:cNvPr>
          <p:cNvSpPr txBox="1"/>
          <p:nvPr/>
        </p:nvSpPr>
        <p:spPr>
          <a:xfrm>
            <a:off x="1271464" y="3793418"/>
            <a:ext cx="4120039" cy="430887"/>
          </a:xfrm>
          <a:prstGeom prst="rect">
            <a:avLst/>
          </a:prstGeom>
          <a:noFill/>
        </p:spPr>
        <p:txBody>
          <a:bodyPr wrap="none" rtlCol="0">
            <a:spAutoFit/>
          </a:bodyPr>
          <a:lstStyle/>
          <a:p>
            <a:pPr marL="285750" indent="-285750">
              <a:buFont typeface="Arial" panose="020B0604020202020204" pitchFamily="34" charset="0"/>
              <a:buChar char="•"/>
            </a:pPr>
            <a:r>
              <a:rPr lang="en-US" sz="22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Alert and Notification Module</a:t>
            </a:r>
            <a:endParaRPr lang="en-IN" sz="2200" dirty="0"/>
          </a:p>
        </p:txBody>
      </p:sp>
    </p:spTree>
    <p:extLst>
      <p:ext uri="{BB962C8B-B14F-4D97-AF65-F5344CB8AC3E}">
        <p14:creationId xmlns:p14="http://schemas.microsoft.com/office/powerpoint/2010/main" val="357906262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E24DD70-6401-07DC-90CE-873A70D956BF}"/>
              </a:ext>
            </a:extLst>
          </p:cNvPr>
          <p:cNvSpPr txBox="1">
            <a:spLocks noGrp="1"/>
          </p:cNvSpPr>
          <p:nvPr>
            <p:ph type="title"/>
          </p:nvPr>
        </p:nvSpPr>
        <p:spPr>
          <a:xfrm>
            <a:off x="3298689" y="222250"/>
            <a:ext cx="5410472" cy="500137"/>
          </a:xfrm>
          <a:ln cap="flat" algn="ctr">
            <a:round/>
            <a:headEnd type="none" w="med" len="med"/>
            <a:tailEnd type="none" w="med" len="med"/>
          </a:ln>
        </p:spPr>
        <p:txBody>
          <a:bodyPr tIns="68580"/>
          <a:lstStyle/>
          <a:p>
            <a:pPr>
              <a:spcBef>
                <a:spcPts val="538"/>
              </a:spcBef>
            </a:pPr>
            <a:r>
              <a:rPr lang="en-US" altLang="en-US" sz="2800" dirty="0">
                <a:solidFill>
                  <a:srgbClr val="FF0000"/>
                </a:solidFill>
                <a:latin typeface="Arial" panose="020B0604020202020204" pitchFamily="34" charset="0"/>
                <a:cs typeface="Calibri" panose="020F0502020204030204" pitchFamily="34" charset="0"/>
              </a:rPr>
              <a:t> MODULE IMPLEMENTATION</a:t>
            </a:r>
            <a:endParaRPr lang="ru-RU" altLang="en-US" dirty="0">
              <a:solidFill>
                <a:srgbClr val="FF0000"/>
              </a:solidFill>
              <a:latin typeface="Arial" panose="020B0604020202020204" pitchFamily="34" charset="0"/>
              <a:cs typeface="Calibri" panose="020F0502020204030204" pitchFamily="34" charset="0"/>
            </a:endParaRPr>
          </a:p>
        </p:txBody>
      </p:sp>
      <p:pic>
        <p:nvPicPr>
          <p:cNvPr id="21507" name="object 3">
            <a:extLst>
              <a:ext uri="{FF2B5EF4-FFF2-40B4-BE49-F238E27FC236}">
                <a16:creationId xmlns:a16="http://schemas.microsoft.com/office/drawing/2014/main" id="{BEB9D8E3-A3B4-6D86-E304-DE468B7C44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21508" name="object 4">
            <a:extLst>
              <a:ext uri="{FF2B5EF4-FFF2-40B4-BE49-F238E27FC236}">
                <a16:creationId xmlns:a16="http://schemas.microsoft.com/office/drawing/2014/main" id="{9AC5B849-4481-C792-0C37-55F4DD90F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5DB2DA2E-C77F-E6F3-6ECE-BBC2412485C2}"/>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sp>
        <p:nvSpPr>
          <p:cNvPr id="7" name="TextBox 6">
            <a:extLst>
              <a:ext uri="{FF2B5EF4-FFF2-40B4-BE49-F238E27FC236}">
                <a16:creationId xmlns:a16="http://schemas.microsoft.com/office/drawing/2014/main" id="{09B4B032-4AFD-2C7B-2283-7E98FDF6E9A1}"/>
              </a:ext>
            </a:extLst>
          </p:cNvPr>
          <p:cNvSpPr txBox="1"/>
          <p:nvPr/>
        </p:nvSpPr>
        <p:spPr>
          <a:xfrm>
            <a:off x="685800" y="1752600"/>
            <a:ext cx="10363200" cy="461963"/>
          </a:xfrm>
          <a:prstGeom prst="rect">
            <a:avLst/>
          </a:prstGeom>
          <a:noFill/>
          <a:ln w="9525" cap="flat" cmpd="sng" algn="ctr">
            <a:noFill/>
            <a:prstDash val="solid"/>
            <a:round/>
            <a:headEnd type="none" w="med" len="med"/>
            <a:tailEnd type="none" w="med" len="med"/>
          </a:ln>
        </p:spPr>
        <p:txBody>
          <a:bodyPr>
            <a:spAutoFit/>
          </a:bodyPr>
          <a:lstStyle/>
          <a:p>
            <a:pPr marL="182563" indent="-182563" eaLnBrk="0" fontAlgn="auto" hangingPunct="0">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Data Collection Module</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Gathers rainfall data from various sources.</a:t>
            </a:r>
          </a:p>
        </p:txBody>
      </p:sp>
      <p:sp>
        <p:nvSpPr>
          <p:cNvPr id="9" name="TextBox 8">
            <a:extLst>
              <a:ext uri="{FF2B5EF4-FFF2-40B4-BE49-F238E27FC236}">
                <a16:creationId xmlns:a16="http://schemas.microsoft.com/office/drawing/2014/main" id="{0452A3EB-3452-841A-1D6F-FCD6E049FD92}"/>
              </a:ext>
            </a:extLst>
          </p:cNvPr>
          <p:cNvSpPr txBox="1"/>
          <p:nvPr/>
        </p:nvSpPr>
        <p:spPr>
          <a:xfrm>
            <a:off x="609600" y="2546350"/>
            <a:ext cx="10880725" cy="830263"/>
          </a:xfrm>
          <a:prstGeom prst="rect">
            <a:avLst/>
          </a:prstGeom>
          <a:noFill/>
          <a:ln w="9525" cap="flat" cmpd="sng" algn="ctr">
            <a:noFill/>
            <a:prstDash val="solid"/>
            <a:round/>
            <a:headEnd type="none" w="med" len="med"/>
            <a:tailEnd type="none" w="med" len="med"/>
          </a:ln>
        </p:spPr>
        <p:txBody>
          <a:bodyPr>
            <a:spAutoFit/>
          </a:bodyPr>
          <a:lstStyle/>
          <a:p>
            <a:pPr marL="182563" indent="-182563" eaLnBrk="0" fontAlgn="auto" hangingPunct="0">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Data Storage and Management </a:t>
            </a:r>
            <a:r>
              <a:rPr lang="en-US" sz="2400" b="1" dirty="0" err="1">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Module:</a:t>
            </a:r>
            <a:r>
              <a:rPr lang="en-US" sz="2400" dirty="0" err="1">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Stores</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and organizes rainfall data for easy retrieval and analysis.</a:t>
            </a:r>
          </a:p>
        </p:txBody>
      </p:sp>
      <p:sp>
        <p:nvSpPr>
          <p:cNvPr id="11" name="TextBox 10">
            <a:extLst>
              <a:ext uri="{FF2B5EF4-FFF2-40B4-BE49-F238E27FC236}">
                <a16:creationId xmlns:a16="http://schemas.microsoft.com/office/drawing/2014/main" id="{E86B9B74-FA7B-4CA5-AB98-8B589E363886}"/>
              </a:ext>
            </a:extLst>
          </p:cNvPr>
          <p:cNvSpPr txBox="1"/>
          <p:nvPr/>
        </p:nvSpPr>
        <p:spPr>
          <a:xfrm>
            <a:off x="609600" y="3708400"/>
            <a:ext cx="11430000" cy="830263"/>
          </a:xfrm>
          <a:prstGeom prst="rect">
            <a:avLst/>
          </a:prstGeom>
          <a:noFill/>
          <a:ln w="9525" cap="flat" cmpd="sng" algn="ctr">
            <a:noFill/>
            <a:prstDash val="solid"/>
            <a:round/>
            <a:headEnd type="none" w="med" len="med"/>
            <a:tailEnd type="none" w="med" len="med"/>
          </a:ln>
        </p:spPr>
        <p:txBody>
          <a:bodyPr>
            <a:spAutoFit/>
          </a:bodyPr>
          <a:lstStyle/>
          <a:p>
            <a:pPr marL="263525" indent="-263525" eaLnBrk="0" fontAlgn="auto" hangingPunct="0">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Prediction and Forecasting Module</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Uses historical data to forecast future rainfall patterns.</a:t>
            </a:r>
          </a:p>
        </p:txBody>
      </p:sp>
      <p:sp>
        <p:nvSpPr>
          <p:cNvPr id="15" name="TextBox 14">
            <a:extLst>
              <a:ext uri="{FF2B5EF4-FFF2-40B4-BE49-F238E27FC236}">
                <a16:creationId xmlns:a16="http://schemas.microsoft.com/office/drawing/2014/main" id="{F3D4BA9F-93AC-BB73-008E-7DA49C18A163}"/>
              </a:ext>
            </a:extLst>
          </p:cNvPr>
          <p:cNvSpPr txBox="1"/>
          <p:nvPr/>
        </p:nvSpPr>
        <p:spPr>
          <a:xfrm>
            <a:off x="588963" y="4826000"/>
            <a:ext cx="9312275" cy="830263"/>
          </a:xfrm>
          <a:prstGeom prst="rect">
            <a:avLst/>
          </a:prstGeom>
          <a:noFill/>
          <a:ln w="9525" cap="flat" cmpd="sng" algn="ctr">
            <a:noFill/>
            <a:prstDash val="solid"/>
            <a:round/>
            <a:headEnd type="none" w="med" len="med"/>
            <a:tailEnd type="none" w="med" len="med"/>
          </a:ln>
        </p:spPr>
        <p:txBody>
          <a:bodyPr>
            <a:spAutoFit/>
          </a:bodyPr>
          <a:lstStyle/>
          <a:p>
            <a:pPr marL="263525" indent="-182563" eaLnBrk="0" fontAlgn="auto" hangingPunct="0">
              <a:buSzTx/>
              <a:buFont typeface="Arial" panose="020B0604020202020204" pitchFamily="34" charset="0"/>
              <a:buChar char="•"/>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Alert and Notification Module</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Sends notifications to users about significant rainfall</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5B83AD4-DBD5-C0A5-C8F6-72BCBEC606F5}"/>
              </a:ext>
            </a:extLst>
          </p:cNvPr>
          <p:cNvSpPr txBox="1">
            <a:spLocks noGrp="1"/>
          </p:cNvSpPr>
          <p:nvPr>
            <p:ph type="title"/>
          </p:nvPr>
        </p:nvSpPr>
        <p:spPr>
          <a:xfrm>
            <a:off x="3465661" y="6119"/>
            <a:ext cx="5108277" cy="992579"/>
          </a:xfrm>
          <a:ln cap="flat" algn="ctr">
            <a:round/>
            <a:headEnd type="none" w="med" len="med"/>
            <a:tailEnd type="none" w="med" len="med"/>
          </a:ln>
        </p:spPr>
        <p:txBody>
          <a:bodyPr tIns="68580"/>
          <a:lstStyle/>
          <a:p>
            <a:pPr marL="112713">
              <a:spcBef>
                <a:spcPts val="400"/>
              </a:spcBef>
              <a:tabLst>
                <a:tab pos="1674813" algn="l"/>
              </a:tabLst>
            </a:pPr>
            <a:br>
              <a:rPr lang="ru-RU" altLang="en-US" dirty="0">
                <a:solidFill>
                  <a:srgbClr val="0000FF"/>
                </a:solidFill>
                <a:latin typeface="Arial" panose="020B0604020202020204" pitchFamily="34" charset="0"/>
                <a:cs typeface="Calibri" panose="020F0502020204030204" pitchFamily="34" charset="0"/>
              </a:rPr>
            </a:br>
            <a:r>
              <a:rPr lang="en-IN" altLang="en-US" sz="2800" dirty="0">
                <a:solidFill>
                  <a:srgbClr val="FF0000"/>
                </a:solidFill>
                <a:latin typeface="Arial" panose="020B0604020202020204" pitchFamily="34" charset="0"/>
                <a:cs typeface="Calibri" panose="020F0502020204030204" pitchFamily="34" charset="0"/>
              </a:rPr>
              <a:t>R DATA STRUCTURED USED</a:t>
            </a:r>
            <a:endParaRPr lang="ru-RU" altLang="en-US" sz="2800" dirty="0">
              <a:latin typeface="Arial" panose="020B0604020202020204" pitchFamily="34" charset="0"/>
              <a:cs typeface="Calibri" panose="020F0502020204030204" pitchFamily="34" charset="0"/>
            </a:endParaRPr>
          </a:p>
        </p:txBody>
      </p:sp>
      <p:pic>
        <p:nvPicPr>
          <p:cNvPr id="19459" name="object 3">
            <a:extLst>
              <a:ext uri="{FF2B5EF4-FFF2-40B4-BE49-F238E27FC236}">
                <a16:creationId xmlns:a16="http://schemas.microsoft.com/office/drawing/2014/main" id="{891A9209-19F5-179A-B8E1-1D8622DDF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222250"/>
            <a:ext cx="1057275"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pic>
        <p:nvPicPr>
          <p:cNvPr id="19460" name="object 4">
            <a:extLst>
              <a:ext uri="{FF2B5EF4-FFF2-40B4-BE49-F238E27FC236}">
                <a16:creationId xmlns:a16="http://schemas.microsoft.com/office/drawing/2014/main" id="{4A0B5A3C-5929-311B-319F-A3ABE4E2A3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6213" y="258763"/>
            <a:ext cx="1155700"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Lst>
        </p:spPr>
      </p:pic>
      <p:sp>
        <p:nvSpPr>
          <p:cNvPr id="5" name="Rectangle 4">
            <a:extLst>
              <a:ext uri="{FF2B5EF4-FFF2-40B4-BE49-F238E27FC236}">
                <a16:creationId xmlns:a16="http://schemas.microsoft.com/office/drawing/2014/main" id="{4F4454C9-CE39-0D01-D1BA-484A424D5940}"/>
              </a:ext>
            </a:extLst>
          </p:cNvPr>
          <p:cNvSpPr/>
          <p:nvPr/>
        </p:nvSpPr>
        <p:spPr>
          <a:xfrm>
            <a:off x="6003925" y="2967038"/>
            <a:ext cx="184150" cy="923925"/>
          </a:xfrm>
          <a:prstGeom prst="rect">
            <a:avLst/>
          </a:prstGeom>
          <a:noFill/>
          <a:ln w="9525" cap="flat" cmpd="sng" algn="ctr">
            <a:noFill/>
            <a:prstDash val="solid"/>
            <a:round/>
            <a:headEnd type="none" w="med" len="med"/>
            <a:tailEnd type="none" w="med" len="med"/>
          </a:ln>
        </p:spPr>
        <p:txBody>
          <a:bodyPr wrap="none">
            <a:spAutoFit/>
          </a:bodyPr>
          <a:lstStyle/>
          <a:p>
            <a:pPr algn="ctr" eaLnBrk="0" fontAlgn="auto" hangingPunct="0">
              <a:buSzTx/>
              <a:buFontTx/>
              <a:buNone/>
            </a:pPr>
            <a:endParaRPr lang="en-US" sz="5400">
              <a:ln w="0"/>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84026BE5-4180-C1A5-C54A-C9862376EE4C}"/>
              </a:ext>
            </a:extLst>
          </p:cNvPr>
          <p:cNvSpPr txBox="1"/>
          <p:nvPr/>
        </p:nvSpPr>
        <p:spPr>
          <a:xfrm>
            <a:off x="914400" y="1676400"/>
            <a:ext cx="10210800" cy="4894263"/>
          </a:xfrm>
          <a:prstGeom prst="rect">
            <a:avLst/>
          </a:prstGeom>
          <a:noFill/>
          <a:ln w="9525" cap="flat" cmpd="sng" algn="ctr">
            <a:noFill/>
            <a:prstDash val="solid"/>
            <a:round/>
            <a:headEnd type="none" w="med" len="med"/>
            <a:tailEnd type="none" w="med" len="med"/>
          </a:ln>
        </p:spPr>
        <p:txBody>
          <a:bodyPr>
            <a:spAutoFit/>
          </a:bodyPr>
          <a:lstStyle/>
          <a:p>
            <a:pPr marL="342900" indent="-342900" eaLnBrk="0" fontAlgn="auto" hangingPunct="0">
              <a:buSzTx/>
              <a:buFont typeface="Wingdings" panose="05000000000000000000" pitchFamily="2" charset="2"/>
              <a:buChar char="Ø"/>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Data Frames</a:t>
            </a: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a:t>
            </a:r>
          </a:p>
          <a:p>
            <a:pPr eaLnBrk="0" fontAlgn="auto" hangingPunct="0">
              <a:buSzTx/>
              <a:buFontTx/>
              <a:buNone/>
            </a:pP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A data frame is an essential structure in R for storing data. It allows you to store data in a tabular format (rows and columns), which is perfect for handling data like dates and rainfall amounts.</a:t>
            </a:r>
          </a:p>
          <a:p>
            <a:pPr marL="342900" indent="-342900" eaLnBrk="0" fontAlgn="auto" hangingPunct="0">
              <a:buSzTx/>
              <a:buFont typeface="Wingdings" panose="05000000000000000000" pitchFamily="2" charset="2"/>
              <a:buChar char="Ø"/>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Vectors:</a:t>
            </a:r>
          </a:p>
          <a:p>
            <a:pPr eaLnBrk="0" fontAlgn="auto" hangingPunct="0">
              <a:buSzTx/>
              <a:buFontTx/>
              <a:buNone/>
            </a:pP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 A vector can be used to store individual rainfall values for each city. You can then calculate the average rainfall for each city using basic R functions.</a:t>
            </a:r>
          </a:p>
          <a:p>
            <a:pPr marL="342900" indent="-342900" eaLnBrk="0" fontAlgn="auto" hangingPunct="0">
              <a:buSzTx/>
              <a:buFont typeface="Wingdings" panose="05000000000000000000" pitchFamily="2" charset="2"/>
              <a:buChar char="Ø"/>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List:</a:t>
            </a:r>
          </a:p>
          <a:p>
            <a:pPr eaLnBrk="0" fontAlgn="auto" hangingPunct="0">
              <a:buSzTx/>
              <a:buFontTx/>
              <a:buNone/>
            </a:pP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You can store rainfall data for multiple cities or multiple variables for each city, such as rainfall, temperature, and humidity.</a:t>
            </a:r>
          </a:p>
          <a:p>
            <a:pPr marL="342900" indent="-342900" eaLnBrk="0" fontAlgn="auto" hangingPunct="0">
              <a:buSzTx/>
              <a:buFont typeface="Wingdings" panose="05000000000000000000" pitchFamily="2" charset="2"/>
              <a:buChar char="Ø"/>
            </a:pPr>
            <a:r>
              <a:rPr lang="en-US" sz="2400" b="1"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Array:</a:t>
            </a:r>
          </a:p>
          <a:p>
            <a:pPr eaLnBrk="0" fontAlgn="auto" hangingPunct="0">
              <a:buSzTx/>
              <a:buFontTx/>
              <a:buNone/>
            </a:pPr>
            <a:r>
              <a:rPr lang="en-US" sz="2400" dirty="0">
                <a:ln w="9525" cap="flat" cmpd="sng" algn="ctr">
                  <a:noFill/>
                  <a:prstDash val="solid"/>
                  <a:round/>
                  <a:headEnd type="none" w="med" len="med"/>
                  <a:tailEnd type="none" w="med" len="med"/>
                </a:ln>
                <a:solidFill>
                  <a:srgbClr val="000000"/>
                </a:solidFill>
                <a:latin typeface="Times New Roman" pitchFamily="18" charset="0"/>
                <a:cs typeface="Times New Roman" panose="02020603050405020304" pitchFamily="18" charset="0"/>
              </a:rPr>
              <a:t>Store data in more than two dimensions (e.g., cities, months, years). This is especially useful for more complex analyses or comparisons.</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Microsoft Windows NT 10.0.20348.0"/>
  <p:tag name="AS_RELEASE_DATE" val="2024.06.14"/>
  <p:tag name="AS_TITLE" val="Aspose.Slides for .NET6"/>
  <p:tag name="AS_VERSION" val="2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Calibri"/>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Calibri"/>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352</TotalTime>
  <Words>649</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Arial MT</vt:lpstr>
      <vt:lpstr>Calibri</vt:lpstr>
      <vt:lpstr>Times New Roman</vt:lpstr>
      <vt:lpstr>Wingdings</vt:lpstr>
      <vt:lpstr>Office Theme</vt:lpstr>
      <vt:lpstr>Office Theme</vt:lpstr>
      <vt:lpstr>K.RAMAKRISHNAN COLLEGE OF TECHNOLOGY (AUTONOMOUS), TRICHY</vt:lpstr>
      <vt:lpstr>PRESENTATION OVERVIEW</vt:lpstr>
      <vt:lpstr>PRESENTATION OVERVIEW</vt:lpstr>
      <vt:lpstr>PROBLEM IDENTIFICATION</vt:lpstr>
      <vt:lpstr>OBJECTIVE</vt:lpstr>
      <vt:lpstr>PROPOSED SYSTEM BLOCK DIAGRAM</vt:lpstr>
      <vt:lpstr>LIST OF MODULES</vt:lpstr>
      <vt:lpstr> MODULE IMPLEMENTATION</vt:lpstr>
      <vt:lpstr> R DATA STRUCTURED USED</vt:lpstr>
      <vt:lpstr> SOURCE CODE</vt:lpstr>
      <vt:lpstr> SOURCE CODE</vt:lpstr>
      <vt:lpstr> SOURCE CODE</vt:lpstr>
      <vt:lpstr> SCREENSHOT</vt:lpstr>
      <vt:lpstr> SCREENSHOT</vt:lpstr>
      <vt:lpstr> SCREENSHOT</vt:lpstr>
      <vt:lpstr>ADVANTAGES OF PROPOSED SYSTEM</vt:lpstr>
      <vt:lpstr>CONCLUSION</vt:lpstr>
      <vt:lpstr>THANK YOU</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subject/>
  <dc:creator>AJMAL AHAMED</dc:creator>
  <cp:keywords/>
  <dc:description/>
  <cp:lastModifiedBy>omprakash mohan</cp:lastModifiedBy>
  <cp:revision>8</cp:revision>
  <cp:lastPrinted>1601-01-01T00:00:00Z</cp:lastPrinted>
  <dcterms:created xsi:type="dcterms:W3CDTF">2024-06-16T11:32:42Z</dcterms:created>
  <dcterms:modified xsi:type="dcterms:W3CDTF">2025-05-30T11:13:53Z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