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4/10/2024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4/10/2024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4/10/2024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4/10/2024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4/10/2024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4/10/2024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4/10/2024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4/10/2024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4/10/2024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851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5994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akash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919843217364</cp:lastModifiedBy>
  <dcterms:created xsi:type="dcterms:W3CDTF">2021-05-26T05:50:10Z</dcterms:created>
  <dcterms:modified xsi:type="dcterms:W3CDTF">2024-04-10T09:47:54Z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b73b27ef78094fc693b683329030a257</vt:lpwstr>
  </property>
</Properties>
</file>