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80" d="100"/>
          <a:sy n="80" d="100"/>
        </p:scale>
        <p:origin x="136" y="4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25/07/2022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anath-kumar-rao-k-v-017a471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1.Medical Store Management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Medical Store Management application on JAVA using spring framework and microservices. Used  Postman and the client software for the first stage of the case study assessment during training program.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US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Completed </a:t>
            </a: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Git, GitHub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Learnt the concepts of Git and GitHub, simultaneously applied the concepts for better learning.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3. Pursuing iTransform: Full Stack Angular, Spring Boot MS &amp; MongoDB at Capgemini Degreed Platform.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419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5643" y="1574763"/>
            <a:ext cx="3870514" cy="295274"/>
          </a:xfrm>
        </p:spPr>
        <p:txBody>
          <a:bodyPr/>
          <a:lstStyle/>
          <a:p>
            <a:pPr eaLnBrk="1" hangingPunct="1"/>
            <a:r>
              <a:rPr lang="nl-NL" altLang="nl-NL" dirty="0"/>
              <a:t>Omprakash.T@capgemini.com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6809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+91 8073005653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59" y="2976265"/>
            <a:ext cx="4229973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self driven learner with Front-End and Back-End knowledge.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technologies/Frameworks and implement them to further improve my knowledge.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team player with good communication skill always ready to work for the enrichment of knowledge.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working knowledge on Java Microservice Development using Spring framework on an intermediate level. Also Implemented Eureka Server in case study and upskilling day by day.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21727"/>
            <a:ext cx="2890120" cy="633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Manual Testing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Add-ons</a:t>
            </a: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Git and 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  <a:t>Team management   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Omprakash.T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2566" y="19644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6" name="Picture 7">
            <a:hlinkClick r:id="rId3"/>
            <a:extLst>
              <a:ext uri="{FF2B5EF4-FFF2-40B4-BE49-F238E27FC236}">
                <a16:creationId xmlns:a16="http://schemas.microsoft.com/office/drawing/2014/main" id="{167FB947-4381-4025-8E12-AD1894C9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1563" y="1590582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94FC8C56-2187-411F-9675-1A3C084D155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" b="5429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0A5E36C103344AFD0A83E8B43DE37" ma:contentTypeVersion="2" ma:contentTypeDescription="Create a new document." ma:contentTypeScope="" ma:versionID="fb91054739b691d8eb50f8dc1bb45a4e">
  <xsd:schema xmlns:xsd="http://www.w3.org/2001/XMLSchema" xmlns:xs="http://www.w3.org/2001/XMLSchema" xmlns:p="http://schemas.microsoft.com/office/2006/metadata/properties" xmlns:ns2="5d5ff2ad-8f65-4c2b-a74f-83bed9f87d8e" targetNamespace="http://schemas.microsoft.com/office/2006/metadata/properties" ma:root="true" ma:fieldsID="f477d7c06d0971793799608b32beba49" ns2:_="">
    <xsd:import namespace="5d5ff2ad-8f65-4c2b-a74f-83bed9f87d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ff2ad-8f65-4c2b-a74f-83bed9f87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CEDE10-C5AE-40CE-8DBF-70ED16D76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ff2ad-8f65-4c2b-a74f-83bed9f87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5d5ff2ad-8f65-4c2b-a74f-83bed9f87d8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40967</TotalTime>
  <Words>246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T, Omprakash</cp:lastModifiedBy>
  <cp:revision>128</cp:revision>
  <dcterms:created xsi:type="dcterms:W3CDTF">2017-12-08T05:27:40Z</dcterms:created>
  <dcterms:modified xsi:type="dcterms:W3CDTF">2022-07-25T09:17:03Z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0x0101000830A5E36C103344AFD0A83E8B43DE37</vt:lpwstr>
  </property>
</Properties>
</file>