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 name="Shape 12"/>
        <p:cNvGrpSpPr/>
        <p:nvPr/>
      </p:nvGrpSpPr>
      <p:grpSpPr>
        <a:xfrm>
          <a:off x="0" y="0"/>
          <a:ext cx="0" cy="0"/>
          <a:chOff x="0" y="0"/>
          <a:chExt cx="0" cy="0"/>
        </a:xfrm>
      </p:grpSpPr>
      <p:sp>
        <p:nvSpPr>
          <p:cNvPr id="13" name="Google Shape;13;p1"/>
          <p:cNvSpPr txBox="1"/>
          <p:nvPr>
            <p:ph type="ctrTitle"/>
          </p:nvPr>
        </p:nvSpPr>
        <p:spPr>
          <a:xfrm>
            <a:off x="0" y="1844824"/>
            <a:ext cx="9144000" cy="97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060"/>
              </a:buClr>
              <a:buSzPts val="5400"/>
              <a:buFont typeface="Times New Roman"/>
              <a:buNone/>
            </a:pPr>
            <a:r>
              <a:rPr b="1" lang="en-IN" sz="5400">
                <a:solidFill>
                  <a:srgbClr val="002060"/>
                </a:solidFill>
                <a:latin typeface="Times New Roman"/>
                <a:ea typeface="Times New Roman"/>
                <a:cs typeface="Times New Roman"/>
                <a:sym typeface="Times New Roman"/>
              </a:rPr>
              <a:t>KEYLOGGER</a:t>
            </a:r>
            <a:endParaRPr b="1" sz="5400">
              <a:solidFill>
                <a:srgbClr val="002060"/>
              </a:solidFill>
              <a:latin typeface="Times New Roman"/>
              <a:ea typeface="Times New Roman"/>
              <a:cs typeface="Times New Roman"/>
              <a:sym typeface="Times New Roman"/>
            </a:endParaRPr>
          </a:p>
        </p:txBody>
      </p:sp>
      <p:sp>
        <p:nvSpPr>
          <p:cNvPr id="14" name="Google Shape;14;p1"/>
          <p:cNvSpPr txBox="1"/>
          <p:nvPr/>
        </p:nvSpPr>
        <p:spPr>
          <a:xfrm>
            <a:off x="-1785982" y="785794"/>
            <a:ext cx="127980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Times New Roman"/>
                <a:ea typeface="Times New Roman"/>
                <a:cs typeface="Times New Roman"/>
                <a:sym typeface="Times New Roman"/>
              </a:rPr>
              <a:t>CAPSTONE PROJECT</a:t>
            </a:r>
            <a:endParaRPr/>
          </a:p>
        </p:txBody>
      </p:sp>
      <p:sp>
        <p:nvSpPr>
          <p:cNvPr id="15" name="Google Shape;15;p1"/>
          <p:cNvSpPr txBox="1"/>
          <p:nvPr/>
        </p:nvSpPr>
        <p:spPr>
          <a:xfrm>
            <a:off x="428596" y="3714752"/>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002060"/>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b="1" lang="en-IN" sz="2000">
                <a:solidFill>
                  <a:srgbClr val="002060"/>
                </a:solidFill>
                <a:latin typeface="Times New Roman"/>
                <a:ea typeface="Times New Roman"/>
                <a:cs typeface="Times New Roman"/>
                <a:sym typeface="Times New Roman"/>
              </a:rPr>
              <a:t>V.Omprakash</a:t>
            </a:r>
            <a:endParaRPr/>
          </a:p>
          <a:p>
            <a:pPr indent="0" lvl="0" marL="0" marR="0" rtl="0" algn="l">
              <a:spcBef>
                <a:spcPts val="0"/>
              </a:spcBef>
              <a:spcAft>
                <a:spcPts val="0"/>
              </a:spcAft>
              <a:buNone/>
            </a:pPr>
            <a:r>
              <a:rPr b="1" lang="en-IN" sz="2000">
                <a:solidFill>
                  <a:srgbClr val="002060"/>
                </a:solidFill>
                <a:latin typeface="Times New Roman"/>
                <a:ea typeface="Times New Roman"/>
                <a:cs typeface="Times New Roman"/>
                <a:sym typeface="Times New Roman"/>
              </a:rPr>
              <a:t>St.Joseph College of Engineering- 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